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CDAE_C58AC5B2.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CE2A_54CCC22.xml" ContentType="application/vnd.ms-powerpoint.comments+xml"/>
  <Override PartName="/ppt/notesSlides/notesSlide23.xml" ContentType="application/vnd.openxmlformats-officedocument.presentationml.notesSlide+xml"/>
  <Override PartName="/ppt/comments/modernComment_7FFFCE2B_87DC18FE.xml" ContentType="application/vnd.ms-powerpoint.comments+xml"/>
  <Override PartName="/ppt/notesSlides/notesSlide24.xml" ContentType="application/vnd.openxmlformats-officedocument.presentationml.notesSlide+xml"/>
  <Override PartName="/ppt/comments/modernComment_7FFFCE2C_7BA38108.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4"/>
  </p:sldMasterIdLst>
  <p:notesMasterIdLst>
    <p:notesMasterId r:id="rId129"/>
  </p:notesMasterIdLst>
  <p:handoutMasterIdLst>
    <p:handoutMasterId r:id="rId130"/>
  </p:handoutMasterIdLst>
  <p:sldIdLst>
    <p:sldId id="303" r:id="rId5"/>
    <p:sldId id="2147470863" r:id="rId6"/>
    <p:sldId id="2147470724" r:id="rId7"/>
    <p:sldId id="2147470719" r:id="rId8"/>
    <p:sldId id="2147470739" r:id="rId9"/>
    <p:sldId id="2147470721" r:id="rId10"/>
    <p:sldId id="2147470740" r:id="rId11"/>
    <p:sldId id="2147470722" r:id="rId12"/>
    <p:sldId id="2147470829" r:id="rId13"/>
    <p:sldId id="2147470828" r:id="rId14"/>
    <p:sldId id="2147470762" r:id="rId15"/>
    <p:sldId id="2147470793" r:id="rId16"/>
    <p:sldId id="2147470752" r:id="rId17"/>
    <p:sldId id="2147470882" r:id="rId18"/>
    <p:sldId id="2147470883" r:id="rId19"/>
    <p:sldId id="2147470884" r:id="rId20"/>
    <p:sldId id="2147470885" r:id="rId21"/>
    <p:sldId id="2147470886" r:id="rId22"/>
    <p:sldId id="2147470887" r:id="rId23"/>
    <p:sldId id="2147470888" r:id="rId24"/>
    <p:sldId id="2147470889" r:id="rId25"/>
    <p:sldId id="2147470875" r:id="rId26"/>
    <p:sldId id="2147470807" r:id="rId27"/>
    <p:sldId id="2147470869" r:id="rId28"/>
    <p:sldId id="2147470897" r:id="rId29"/>
    <p:sldId id="2147470898" r:id="rId30"/>
    <p:sldId id="2147470808" r:id="rId31"/>
    <p:sldId id="2147470766" r:id="rId32"/>
    <p:sldId id="2147470899" r:id="rId33"/>
    <p:sldId id="2147470900" r:id="rId34"/>
    <p:sldId id="2147470901" r:id="rId35"/>
    <p:sldId id="2147470902" r:id="rId36"/>
    <p:sldId id="2147470903" r:id="rId37"/>
    <p:sldId id="2147470890" r:id="rId38"/>
    <p:sldId id="2147470891" r:id="rId39"/>
    <p:sldId id="2147470892" r:id="rId40"/>
    <p:sldId id="2147470809" r:id="rId41"/>
    <p:sldId id="2147470804" r:id="rId42"/>
    <p:sldId id="2147470805" r:id="rId43"/>
    <p:sldId id="2147470806" r:id="rId44"/>
    <p:sldId id="2147470835" r:id="rId45"/>
    <p:sldId id="2147470836" r:id="rId46"/>
    <p:sldId id="2147470837" r:id="rId47"/>
    <p:sldId id="2147470838" r:id="rId48"/>
    <p:sldId id="2147470839" r:id="rId49"/>
    <p:sldId id="2147470840" r:id="rId50"/>
    <p:sldId id="2147470904" r:id="rId51"/>
    <p:sldId id="2147470825" r:id="rId52"/>
    <p:sldId id="2147470906" r:id="rId53"/>
    <p:sldId id="2147470907" r:id="rId54"/>
    <p:sldId id="2147470908" r:id="rId55"/>
    <p:sldId id="2147470909" r:id="rId56"/>
    <p:sldId id="2147470910" r:id="rId57"/>
    <p:sldId id="2147470911" r:id="rId58"/>
    <p:sldId id="2147470912" r:id="rId59"/>
    <p:sldId id="2147470913" r:id="rId60"/>
    <p:sldId id="2147470914" r:id="rId61"/>
    <p:sldId id="2147470915" r:id="rId62"/>
    <p:sldId id="2147470916" r:id="rId63"/>
    <p:sldId id="2147470917" r:id="rId64"/>
    <p:sldId id="2147470918" r:id="rId65"/>
    <p:sldId id="2147470919" r:id="rId66"/>
    <p:sldId id="2147470920" r:id="rId67"/>
    <p:sldId id="2147470921" r:id="rId68"/>
    <p:sldId id="2147470922" r:id="rId69"/>
    <p:sldId id="2147470923" r:id="rId70"/>
    <p:sldId id="2147470924" r:id="rId71"/>
    <p:sldId id="2147470925" r:id="rId72"/>
    <p:sldId id="2147470926" r:id="rId73"/>
    <p:sldId id="2147470848" r:id="rId74"/>
    <p:sldId id="2147470843" r:id="rId75"/>
    <p:sldId id="2147470745" r:id="rId76"/>
    <p:sldId id="2147470764" r:id="rId77"/>
    <p:sldId id="2147470844" r:id="rId78"/>
    <p:sldId id="2147470846" r:id="rId79"/>
    <p:sldId id="2147470855" r:id="rId80"/>
    <p:sldId id="2147470847" r:id="rId81"/>
    <p:sldId id="2147470856" r:id="rId82"/>
    <p:sldId id="2147470858" r:id="rId83"/>
    <p:sldId id="2147470862" r:id="rId84"/>
    <p:sldId id="2147470814" r:id="rId85"/>
    <p:sldId id="2147470813" r:id="rId86"/>
    <p:sldId id="2147470817" r:id="rId87"/>
    <p:sldId id="2147470785" r:id="rId88"/>
    <p:sldId id="2147470786" r:id="rId89"/>
    <p:sldId id="2147470012" r:id="rId90"/>
    <p:sldId id="542" r:id="rId91"/>
    <p:sldId id="2147470759" r:id="rId92"/>
    <p:sldId id="2147470818" r:id="rId93"/>
    <p:sldId id="2147470769" r:id="rId94"/>
    <p:sldId id="2147470770" r:id="rId95"/>
    <p:sldId id="2147470905" r:id="rId96"/>
    <p:sldId id="2147470819" r:id="rId97"/>
    <p:sldId id="2147470820" r:id="rId98"/>
    <p:sldId id="2147470866" r:id="rId99"/>
    <p:sldId id="2147470865" r:id="rId100"/>
    <p:sldId id="2147470788" r:id="rId101"/>
    <p:sldId id="2147470720" r:id="rId102"/>
    <p:sldId id="2147470723" r:id="rId103"/>
    <p:sldId id="2147470726" r:id="rId104"/>
    <p:sldId id="2147470731" r:id="rId105"/>
    <p:sldId id="2147470732" r:id="rId106"/>
    <p:sldId id="2147470733" r:id="rId107"/>
    <p:sldId id="2147470734" r:id="rId108"/>
    <p:sldId id="2147470741" r:id="rId109"/>
    <p:sldId id="2147470744" r:id="rId110"/>
    <p:sldId id="2147470763" r:id="rId111"/>
    <p:sldId id="2147470727" r:id="rId112"/>
    <p:sldId id="2147470728" r:id="rId113"/>
    <p:sldId id="2147470729" r:id="rId114"/>
    <p:sldId id="2147470730" r:id="rId115"/>
    <p:sldId id="2147470747" r:id="rId116"/>
    <p:sldId id="2147470748" r:id="rId117"/>
    <p:sldId id="2147470749" r:id="rId118"/>
    <p:sldId id="2147470754" r:id="rId119"/>
    <p:sldId id="2147470755" r:id="rId120"/>
    <p:sldId id="2147470756" r:id="rId121"/>
    <p:sldId id="2147470777" r:id="rId122"/>
    <p:sldId id="2147470778" r:id="rId123"/>
    <p:sldId id="2147470779" r:id="rId124"/>
    <p:sldId id="2147470780" r:id="rId125"/>
    <p:sldId id="2147470787" r:id="rId126"/>
    <p:sldId id="2147470771" r:id="rId127"/>
    <p:sldId id="283" r:id="rId128"/>
  </p:sldIdLst>
  <p:sldSz cx="12192000" cy="6858000"/>
  <p:notesSz cx="6858000" cy="9144000"/>
  <p:embeddedFontLst>
    <p:embeddedFont>
      <p:font typeface="Calibri" panose="020F0502020204030204" pitchFamily="34" charset="0"/>
      <p:regular r:id="rId131"/>
      <p:bold r:id="rId132"/>
      <p:italic r:id="rId133"/>
      <p:boldItalic r:id="rId134"/>
    </p:embeddedFont>
    <p:embeddedFont>
      <p:font typeface="CiscoSansTT Extra Light" panose="020B0604020202020204" charset="0"/>
      <p:regular r:id="rId135"/>
      <p:bold r:id="rId136"/>
      <p:italic r:id="rId137"/>
      <p:boldItalic r:id="rId138"/>
    </p:embeddedFont>
    <p:embeddedFont>
      <p:font typeface="CiscoSansTT ExtraLight" panose="020B0604020202020204" charset="0"/>
      <p:regular r:id="rId139"/>
      <p:italic r:id="rId140"/>
    </p:embeddedFont>
    <p:embeddedFont>
      <p:font typeface="CiscoSansTT Light" panose="020B0604020202020204" charset="0"/>
      <p:regular r:id="rId141"/>
      <p:italic r:id="rId142"/>
    </p:embeddedFont>
  </p:embeddedFontLst>
  <p:custDataLst>
    <p:tags r:id="rId143"/>
  </p:custDataLst>
  <p:defaultTextStyle>
    <a:defPPr>
      <a:defRPr lang="en-US"/>
    </a:defPPr>
    <a:lvl1pPr algn="l" defTabSz="60954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43" algn="l" defTabSz="60954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088" algn="l" defTabSz="60954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33" algn="l" defTabSz="60954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178" algn="l" defTabSz="60954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21" algn="l" defTabSz="609543" rtl="0" eaLnBrk="1" latinLnBrk="0" hangingPunct="1">
      <a:defRPr kern="1200">
        <a:solidFill>
          <a:schemeClr val="tx1"/>
        </a:solidFill>
        <a:latin typeface="Arial" charset="0"/>
        <a:ea typeface="ＭＳ Ｐゴシック" charset="0"/>
        <a:cs typeface="ＭＳ Ｐゴシック" charset="0"/>
      </a:defRPr>
    </a:lvl6pPr>
    <a:lvl7pPr marL="3657266" algn="l" defTabSz="609543" rtl="0" eaLnBrk="1" latinLnBrk="0" hangingPunct="1">
      <a:defRPr kern="1200">
        <a:solidFill>
          <a:schemeClr val="tx1"/>
        </a:solidFill>
        <a:latin typeface="Arial" charset="0"/>
        <a:ea typeface="ＭＳ Ｐゴシック" charset="0"/>
        <a:cs typeface="ＭＳ Ｐゴシック" charset="0"/>
      </a:defRPr>
    </a:lvl7pPr>
    <a:lvl8pPr marL="4266808" algn="l" defTabSz="609543" rtl="0" eaLnBrk="1" latinLnBrk="0" hangingPunct="1">
      <a:defRPr kern="1200">
        <a:solidFill>
          <a:schemeClr val="tx1"/>
        </a:solidFill>
        <a:latin typeface="Arial" charset="0"/>
        <a:ea typeface="ＭＳ Ｐゴシック" charset="0"/>
        <a:cs typeface="ＭＳ Ｐゴシック" charset="0"/>
      </a:defRPr>
    </a:lvl8pPr>
    <a:lvl9pPr marL="4876353" algn="l" defTabSz="609543"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DB836DED-E1F4-1941-BCDE-E38455EFF521}">
          <p14:sldIdLst>
            <p14:sldId id="303"/>
            <p14:sldId id="2147470863"/>
          </p14:sldIdLst>
        </p14:section>
        <p14:section name="Webex Calling Multi-Tenant Dial Plan Foundations" id="{25E77F57-2E4B-3F46-ADEB-B631D1F5AF8D}">
          <p14:sldIdLst>
            <p14:sldId id="2147470724"/>
            <p14:sldId id="2147470719"/>
            <p14:sldId id="2147470739"/>
            <p14:sldId id="2147470721"/>
            <p14:sldId id="2147470740"/>
            <p14:sldId id="2147470722"/>
            <p14:sldId id="2147470829"/>
            <p14:sldId id="2147470828"/>
            <p14:sldId id="2147470762"/>
          </p14:sldIdLst>
        </p14:section>
        <p14:section name="Untitled Section" id="{498EA3D5-12D7-B245-A781-848FB3D6F219}">
          <p14:sldIdLst>
            <p14:sldId id="2147470793"/>
            <p14:sldId id="2147470752"/>
            <p14:sldId id="2147470882"/>
            <p14:sldId id="2147470883"/>
            <p14:sldId id="2147470884"/>
            <p14:sldId id="2147470885"/>
            <p14:sldId id="2147470886"/>
            <p14:sldId id="2147470887"/>
            <p14:sldId id="2147470888"/>
            <p14:sldId id="2147470889"/>
            <p14:sldId id="2147470875"/>
            <p14:sldId id="2147470807"/>
            <p14:sldId id="2147470869"/>
            <p14:sldId id="2147470897"/>
            <p14:sldId id="2147470898"/>
            <p14:sldId id="2147470808"/>
            <p14:sldId id="2147470766"/>
            <p14:sldId id="2147470899"/>
            <p14:sldId id="2147470900"/>
            <p14:sldId id="2147470901"/>
            <p14:sldId id="2147470902"/>
            <p14:sldId id="2147470903"/>
            <p14:sldId id="2147470890"/>
            <p14:sldId id="2147470891"/>
            <p14:sldId id="2147470892"/>
          </p14:sldIdLst>
        </p14:section>
        <p14:section name="Untitled Section" id="{F55A411C-1E68-A846-A21B-D3DEEC7A9EB1}">
          <p14:sldIdLst>
            <p14:sldId id="2147470809"/>
            <p14:sldId id="2147470804"/>
            <p14:sldId id="2147470805"/>
            <p14:sldId id="2147470806"/>
            <p14:sldId id="2147470835"/>
            <p14:sldId id="2147470836"/>
            <p14:sldId id="2147470837"/>
            <p14:sldId id="2147470838"/>
            <p14:sldId id="2147470839"/>
            <p14:sldId id="2147470840"/>
            <p14:sldId id="2147470904"/>
          </p14:sldIdLst>
        </p14:section>
        <p14:section name="Interworking between Webex Calling and Unified CM On-Premise" id="{9CA400CA-C66C-EB45-AE7C-597B58340BCF}">
          <p14:sldIdLst>
            <p14:sldId id="2147470825"/>
            <p14:sldId id="2147470906"/>
            <p14:sldId id="2147470907"/>
            <p14:sldId id="2147470908"/>
            <p14:sldId id="2147470909"/>
            <p14:sldId id="2147470910"/>
            <p14:sldId id="2147470911"/>
            <p14:sldId id="2147470912"/>
            <p14:sldId id="2147470913"/>
            <p14:sldId id="2147470914"/>
            <p14:sldId id="2147470915"/>
            <p14:sldId id="2147470916"/>
            <p14:sldId id="2147470917"/>
            <p14:sldId id="2147470918"/>
            <p14:sldId id="2147470919"/>
            <p14:sldId id="2147470920"/>
            <p14:sldId id="2147470921"/>
            <p14:sldId id="2147470922"/>
            <p14:sldId id="2147470923"/>
            <p14:sldId id="2147470924"/>
            <p14:sldId id="2147470925"/>
            <p14:sldId id="2147470926"/>
          </p14:sldIdLst>
        </p14:section>
        <p14:section name="Untitled Section" id="{E65257F0-6418-AE4D-AC1C-B38CA9B59321}">
          <p14:sldIdLst>
            <p14:sldId id="2147470848"/>
            <p14:sldId id="2147470843"/>
            <p14:sldId id="2147470745"/>
            <p14:sldId id="2147470764"/>
            <p14:sldId id="2147470844"/>
            <p14:sldId id="2147470846"/>
            <p14:sldId id="2147470855"/>
            <p14:sldId id="2147470847"/>
            <p14:sldId id="2147470856"/>
            <p14:sldId id="2147470858"/>
            <p14:sldId id="2147470862"/>
          </p14:sldIdLst>
        </p14:section>
        <p14:section name="Interworking between Webex Calling and Dedicated Instance" id="{007D22D9-0E74-C443-9A3E-C6F4A2BC96B5}">
          <p14:sldIdLst>
            <p14:sldId id="2147470814"/>
            <p14:sldId id="2147470813"/>
            <p14:sldId id="2147470817"/>
            <p14:sldId id="2147470785"/>
            <p14:sldId id="2147470786"/>
            <p14:sldId id="2147470012"/>
            <p14:sldId id="542"/>
            <p14:sldId id="2147470759"/>
            <p14:sldId id="2147470818"/>
            <p14:sldId id="2147470769"/>
            <p14:sldId id="2147470770"/>
            <p14:sldId id="2147470905"/>
            <p14:sldId id="2147470819"/>
            <p14:sldId id="2147470820"/>
          </p14:sldIdLst>
        </p14:section>
        <p14:section name="Closing" id="{C36373FC-CDA1-8749-B71F-176C75A0323F}">
          <p14:sldIdLst>
            <p14:sldId id="2147470866"/>
            <p14:sldId id="2147470865"/>
          </p14:sldIdLst>
        </p14:section>
        <p14:section name="Untitled Section" id="{E41FE390-0358-2840-B2F5-D183BDFAB1F5}">
          <p14:sldIdLst>
            <p14:sldId id="2147470788"/>
            <p14:sldId id="2147470720"/>
            <p14:sldId id="2147470723"/>
            <p14:sldId id="2147470726"/>
            <p14:sldId id="2147470731"/>
            <p14:sldId id="2147470732"/>
            <p14:sldId id="2147470733"/>
            <p14:sldId id="2147470734"/>
            <p14:sldId id="2147470741"/>
            <p14:sldId id="2147470744"/>
            <p14:sldId id="2147470763"/>
            <p14:sldId id="2147470727"/>
            <p14:sldId id="2147470728"/>
            <p14:sldId id="2147470729"/>
            <p14:sldId id="2147470730"/>
            <p14:sldId id="2147470747"/>
            <p14:sldId id="2147470748"/>
            <p14:sldId id="2147470749"/>
            <p14:sldId id="2147470754"/>
            <p14:sldId id="2147470755"/>
            <p14:sldId id="2147470756"/>
            <p14:sldId id="2147470777"/>
            <p14:sldId id="2147470778"/>
            <p14:sldId id="2147470779"/>
            <p14:sldId id="2147470780"/>
            <p14:sldId id="2147470787"/>
            <p14:sldId id="2147470771"/>
          </p14:sldIdLst>
        </p14:section>
        <p14:section name="Closing Slide" id="{7F4C0D5E-35B1-BF44-821E-D37801E43BA4}">
          <p14:sldIdLst>
            <p14:sldId id="283"/>
          </p14:sldIdLst>
        </p14:section>
        <p14:section name="Untitled Section" id="{5CB29B59-9B4D-7A43-A7B6-BD40BB2821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4FDA16-93D4-2208-40E2-5DA470F39DFC}" name="Johannes Krohn (jkrohn)" initials="JK(" userId="S::jkrohn@cisco.com::6e5fba23-1fa6-4197-96d1-7e2eeaa54ae8" providerId="AD"/>
  <p188:author id="{7B2E0F32-0801-3A13-F2BA-3DFB23E5DE69}" name="Fred Mollenkopf (fmollenk)" initials="FM(" userId="S::fmollenk@cisco.com::86eb8ce4-6c04-41d6-b85c-079d903ac5d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7030A0"/>
    <a:srgbClr val="00BCEB"/>
    <a:srgbClr val="005073"/>
    <a:srgbClr val="0D274D"/>
    <a:srgbClr val="6EBE4A"/>
    <a:srgbClr val="008DB0"/>
    <a:srgbClr val="0051AF"/>
    <a:srgbClr val="C8F4FF"/>
    <a:srgbClr val="C8F4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643"/>
  </p:normalViewPr>
  <p:slideViewPr>
    <p:cSldViewPr snapToGrid="0">
      <p:cViewPr varScale="1">
        <p:scale>
          <a:sx n="139" d="100"/>
          <a:sy n="139" d="100"/>
        </p:scale>
        <p:origin x="568"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microsoft.com/office/2018/10/relationships/authors" Target="author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font" Target="fonts/font10.fntdata"/><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font" Target="fonts/font5.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1.fntdata"/><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3.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commentAuthors" Target="commentAuthors.xml"/><Relationship Id="rId90" Type="http://schemas.openxmlformats.org/officeDocument/2006/relationships/slide" Target="slides/slide86.xml"/></Relationships>
</file>

<file path=ppt/comments/modernComment_7FFFCDAE_C58AC5B2.xml><?xml version="1.0" encoding="utf-8"?>
<p188:cmLst xmlns:a="http://schemas.openxmlformats.org/drawingml/2006/main" xmlns:r="http://schemas.openxmlformats.org/officeDocument/2006/relationships" xmlns:p188="http://schemas.microsoft.com/office/powerpoint/2018/8/main">
  <p188:cm id="{E8185012-A6FB-4571-A9C5-D15CCE00B661}" authorId="{7B2E0F32-0801-3A13-F2BA-3DFB23E5DE69}" status="resolved" created="2022-09-29T16:10:33.544" complete="100000">
    <pc:sldMkLst xmlns:pc="http://schemas.microsoft.com/office/powerpoint/2013/main/command">
      <pc:docMk/>
      <pc:sldMk cId="3314206130" sldId="2147470766"/>
    </pc:sldMkLst>
    <p188:txBody>
      <a:bodyPr/>
      <a:lstStyle/>
      <a:p>
        <a:r>
          <a:rPr lang="en-US"/>
          <a:t>Add Route Lists to this table</a:t>
        </a:r>
      </a:p>
    </p188:txBody>
  </p188:cm>
</p188:cmLst>
</file>

<file path=ppt/comments/modernComment_7FFFCE2A_54CCC22.xml><?xml version="1.0" encoding="utf-8"?>
<p188:cmLst xmlns:a="http://schemas.openxmlformats.org/drawingml/2006/main" xmlns:r="http://schemas.openxmlformats.org/officeDocument/2006/relationships" xmlns:p188="http://schemas.microsoft.com/office/powerpoint/2018/8/main">
  <p188:cm id="{9918F0BD-0F5D-DE4D-AA60-4B2F3754BEAD}" authorId="{7B2E0F32-0801-3A13-F2BA-3DFB23E5DE69}" status="resolved" created="2022-09-29T16:10:33.544">
    <pc:sldMkLst xmlns:pc="http://schemas.microsoft.com/office/powerpoint/2013/main/command">
      <pc:docMk/>
      <pc:sldMk cId="3314206130" sldId="2147470766"/>
    </pc:sldMkLst>
    <p188:txBody>
      <a:bodyPr/>
      <a:lstStyle/>
      <a:p>
        <a:r>
          <a:rPr lang="en-US"/>
          <a:t>Add Route Lists to this table</a:t>
        </a:r>
      </a:p>
    </p188:txBody>
  </p188:cm>
</p188:cmLst>
</file>

<file path=ppt/comments/modernComment_7FFFCE2B_87DC18FE.xml><?xml version="1.0" encoding="utf-8"?>
<p188:cmLst xmlns:a="http://schemas.openxmlformats.org/drawingml/2006/main" xmlns:r="http://schemas.openxmlformats.org/officeDocument/2006/relationships" xmlns:p188="http://schemas.microsoft.com/office/powerpoint/2018/8/main">
  <p188:cm id="{AB68EAED-9BE3-7B45-A65E-F76C7C699A98}" authorId="{7B2E0F32-0801-3A13-F2BA-3DFB23E5DE69}" status="resolved" created="2022-09-29T16:10:33.544">
    <pc:sldMkLst xmlns:pc="http://schemas.microsoft.com/office/powerpoint/2013/main/command">
      <pc:docMk/>
      <pc:sldMk cId="3314206130" sldId="2147470766"/>
    </pc:sldMkLst>
    <p188:txBody>
      <a:bodyPr/>
      <a:lstStyle/>
      <a:p>
        <a:r>
          <a:rPr lang="en-US"/>
          <a:t>Add Route Lists to this table</a:t>
        </a:r>
      </a:p>
    </p188:txBody>
  </p188:cm>
</p188:cmLst>
</file>

<file path=ppt/comments/modernComment_7FFFCE2C_7BA38108.xml><?xml version="1.0" encoding="utf-8"?>
<p188:cmLst xmlns:a="http://schemas.openxmlformats.org/drawingml/2006/main" xmlns:r="http://schemas.openxmlformats.org/officeDocument/2006/relationships" xmlns:p188="http://schemas.microsoft.com/office/powerpoint/2018/8/main">
  <p188:cm id="{B2605AC7-12DA-764F-8DFF-357DFEDCD5A2}" authorId="{7B2E0F32-0801-3A13-F2BA-3DFB23E5DE69}" status="resolved" created="2022-09-29T16:10:33.544">
    <pc:sldMkLst xmlns:pc="http://schemas.microsoft.com/office/powerpoint/2013/main/command">
      <pc:docMk/>
      <pc:sldMk cId="3314206130" sldId="2147470766"/>
    </pc:sldMkLst>
    <p188:txBody>
      <a:bodyPr/>
      <a:lstStyle/>
      <a:p>
        <a:r>
          <a:rPr lang="en-US"/>
          <a:t>Add Route Lists to this table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4/5/2023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4/5/2023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543"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43" algn="l" defTabSz="609543"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088" algn="l" defTabSz="609543"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633" algn="l" defTabSz="609543"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178" algn="l" defTabSz="609543"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721" algn="l" defTabSz="609543" rtl="0" eaLnBrk="1" latinLnBrk="0" hangingPunct="1">
      <a:defRPr sz="1600" kern="1200">
        <a:solidFill>
          <a:schemeClr val="tx1"/>
        </a:solidFill>
        <a:latin typeface="+mn-lt"/>
        <a:ea typeface="+mn-ea"/>
        <a:cs typeface="+mn-cs"/>
      </a:defRPr>
    </a:lvl6pPr>
    <a:lvl7pPr marL="3657266" algn="l" defTabSz="609543" rtl="0" eaLnBrk="1" latinLnBrk="0" hangingPunct="1">
      <a:defRPr sz="1600" kern="1200">
        <a:solidFill>
          <a:schemeClr val="tx1"/>
        </a:solidFill>
        <a:latin typeface="+mn-lt"/>
        <a:ea typeface="+mn-ea"/>
        <a:cs typeface="+mn-cs"/>
      </a:defRPr>
    </a:lvl7pPr>
    <a:lvl8pPr marL="4266808" algn="l" defTabSz="609543" rtl="0" eaLnBrk="1" latinLnBrk="0" hangingPunct="1">
      <a:defRPr sz="1600" kern="1200">
        <a:solidFill>
          <a:schemeClr val="tx1"/>
        </a:solidFill>
        <a:latin typeface="+mn-lt"/>
        <a:ea typeface="+mn-ea"/>
        <a:cs typeface="+mn-cs"/>
      </a:defRPr>
    </a:lvl8pPr>
    <a:lvl9pPr marL="4876353" algn="l" defTabSz="60954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398321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96109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12781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61470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71849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25</a:t>
            </a:fld>
            <a:endParaRPr lang="en-US"/>
          </a:p>
        </p:txBody>
      </p:sp>
    </p:spTree>
    <p:extLst>
      <p:ext uri="{BB962C8B-B14F-4D97-AF65-F5344CB8AC3E}">
        <p14:creationId xmlns:p14="http://schemas.microsoft.com/office/powerpoint/2010/main" val="1300659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26</a:t>
            </a:fld>
            <a:endParaRPr lang="en-US"/>
          </a:p>
        </p:txBody>
      </p:sp>
    </p:spTree>
    <p:extLst>
      <p:ext uri="{BB962C8B-B14F-4D97-AF65-F5344CB8AC3E}">
        <p14:creationId xmlns:p14="http://schemas.microsoft.com/office/powerpoint/2010/main" val="603997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28</a:t>
            </a:fld>
            <a:endParaRPr lang="en-US"/>
          </a:p>
        </p:txBody>
      </p:sp>
    </p:spTree>
    <p:extLst>
      <p:ext uri="{BB962C8B-B14F-4D97-AF65-F5344CB8AC3E}">
        <p14:creationId xmlns:p14="http://schemas.microsoft.com/office/powerpoint/2010/main" val="19743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29</a:t>
            </a:fld>
            <a:endParaRPr lang="en-US"/>
          </a:p>
        </p:txBody>
      </p:sp>
    </p:spTree>
    <p:extLst>
      <p:ext uri="{BB962C8B-B14F-4D97-AF65-F5344CB8AC3E}">
        <p14:creationId xmlns:p14="http://schemas.microsoft.com/office/powerpoint/2010/main" val="124571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30</a:t>
            </a:fld>
            <a:endParaRPr lang="en-US"/>
          </a:p>
        </p:txBody>
      </p:sp>
    </p:spTree>
    <p:extLst>
      <p:ext uri="{BB962C8B-B14F-4D97-AF65-F5344CB8AC3E}">
        <p14:creationId xmlns:p14="http://schemas.microsoft.com/office/powerpoint/2010/main" val="3839563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31</a:t>
            </a:fld>
            <a:endParaRPr lang="en-US"/>
          </a:p>
        </p:txBody>
      </p:sp>
    </p:spTree>
    <p:extLst>
      <p:ext uri="{BB962C8B-B14F-4D97-AF65-F5344CB8AC3E}">
        <p14:creationId xmlns:p14="http://schemas.microsoft.com/office/powerpoint/2010/main" val="112203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3155968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32</a:t>
            </a:fld>
            <a:endParaRPr lang="en-US"/>
          </a:p>
        </p:txBody>
      </p:sp>
    </p:spTree>
    <p:extLst>
      <p:ext uri="{BB962C8B-B14F-4D97-AF65-F5344CB8AC3E}">
        <p14:creationId xmlns:p14="http://schemas.microsoft.com/office/powerpoint/2010/main" val="3299559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33</a:t>
            </a:fld>
            <a:endParaRPr lang="en-US"/>
          </a:p>
        </p:txBody>
      </p:sp>
    </p:spTree>
    <p:extLst>
      <p:ext uri="{BB962C8B-B14F-4D97-AF65-F5344CB8AC3E}">
        <p14:creationId xmlns:p14="http://schemas.microsoft.com/office/powerpoint/2010/main" val="40539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34</a:t>
            </a:fld>
            <a:endParaRPr lang="en-US"/>
          </a:p>
        </p:txBody>
      </p:sp>
    </p:spTree>
    <p:extLst>
      <p:ext uri="{BB962C8B-B14F-4D97-AF65-F5344CB8AC3E}">
        <p14:creationId xmlns:p14="http://schemas.microsoft.com/office/powerpoint/2010/main" val="2017530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35</a:t>
            </a:fld>
            <a:endParaRPr lang="en-US"/>
          </a:p>
        </p:txBody>
      </p:sp>
    </p:spTree>
    <p:extLst>
      <p:ext uri="{BB962C8B-B14F-4D97-AF65-F5344CB8AC3E}">
        <p14:creationId xmlns:p14="http://schemas.microsoft.com/office/powerpoint/2010/main" val="49629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36</a:t>
            </a:fld>
            <a:endParaRPr lang="en-US"/>
          </a:p>
        </p:txBody>
      </p:sp>
    </p:spTree>
    <p:extLst>
      <p:ext uri="{BB962C8B-B14F-4D97-AF65-F5344CB8AC3E}">
        <p14:creationId xmlns:p14="http://schemas.microsoft.com/office/powerpoint/2010/main" val="2139319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38</a:t>
            </a:fld>
            <a:endParaRPr lang="en-US"/>
          </a:p>
        </p:txBody>
      </p:sp>
    </p:spTree>
    <p:extLst>
      <p:ext uri="{BB962C8B-B14F-4D97-AF65-F5344CB8AC3E}">
        <p14:creationId xmlns:p14="http://schemas.microsoft.com/office/powerpoint/2010/main" val="251506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39</a:t>
            </a:fld>
            <a:endParaRPr lang="en-US"/>
          </a:p>
        </p:txBody>
      </p:sp>
    </p:spTree>
    <p:extLst>
      <p:ext uri="{BB962C8B-B14F-4D97-AF65-F5344CB8AC3E}">
        <p14:creationId xmlns:p14="http://schemas.microsoft.com/office/powerpoint/2010/main" val="114732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41</a:t>
            </a:fld>
            <a:endParaRPr lang="en-US"/>
          </a:p>
        </p:txBody>
      </p:sp>
    </p:spTree>
    <p:extLst>
      <p:ext uri="{BB962C8B-B14F-4D97-AF65-F5344CB8AC3E}">
        <p14:creationId xmlns:p14="http://schemas.microsoft.com/office/powerpoint/2010/main" val="2301032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51</a:t>
            </a:fld>
            <a:endParaRPr lang="en-US"/>
          </a:p>
        </p:txBody>
      </p:sp>
    </p:spTree>
    <p:extLst>
      <p:ext uri="{BB962C8B-B14F-4D97-AF65-F5344CB8AC3E}">
        <p14:creationId xmlns:p14="http://schemas.microsoft.com/office/powerpoint/2010/main" val="2018159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61</a:t>
            </a:fld>
            <a:endParaRPr lang="en-US"/>
          </a:p>
        </p:txBody>
      </p:sp>
    </p:spTree>
    <p:extLst>
      <p:ext uri="{BB962C8B-B14F-4D97-AF65-F5344CB8AC3E}">
        <p14:creationId xmlns:p14="http://schemas.microsoft.com/office/powerpoint/2010/main" val="258184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14</a:t>
            </a:fld>
            <a:endParaRPr lang="en-US"/>
          </a:p>
        </p:txBody>
      </p:sp>
    </p:spTree>
    <p:extLst>
      <p:ext uri="{BB962C8B-B14F-4D97-AF65-F5344CB8AC3E}">
        <p14:creationId xmlns:p14="http://schemas.microsoft.com/office/powerpoint/2010/main" val="1304259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66</a:t>
            </a:fld>
            <a:endParaRPr lang="en-US"/>
          </a:p>
        </p:txBody>
      </p:sp>
    </p:spTree>
    <p:extLst>
      <p:ext uri="{BB962C8B-B14F-4D97-AF65-F5344CB8AC3E}">
        <p14:creationId xmlns:p14="http://schemas.microsoft.com/office/powerpoint/2010/main" val="1271307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68</a:t>
            </a:fld>
            <a:endParaRPr lang="en-US"/>
          </a:p>
        </p:txBody>
      </p:sp>
    </p:spTree>
    <p:extLst>
      <p:ext uri="{BB962C8B-B14F-4D97-AF65-F5344CB8AC3E}">
        <p14:creationId xmlns:p14="http://schemas.microsoft.com/office/powerpoint/2010/main" val="485976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80</a:t>
            </a:fld>
            <a:endParaRPr lang="en-US"/>
          </a:p>
        </p:txBody>
      </p:sp>
    </p:spTree>
    <p:extLst>
      <p:ext uri="{BB962C8B-B14F-4D97-AF65-F5344CB8AC3E}">
        <p14:creationId xmlns:p14="http://schemas.microsoft.com/office/powerpoint/2010/main" val="2300641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92</a:t>
            </a:fld>
            <a:endParaRPr lang="en-US"/>
          </a:p>
        </p:txBody>
      </p:sp>
    </p:spTree>
    <p:extLst>
      <p:ext uri="{BB962C8B-B14F-4D97-AF65-F5344CB8AC3E}">
        <p14:creationId xmlns:p14="http://schemas.microsoft.com/office/powerpoint/2010/main" val="2495916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93</a:t>
            </a:fld>
            <a:endParaRPr lang="en-US"/>
          </a:p>
        </p:txBody>
      </p:sp>
    </p:spTree>
    <p:extLst>
      <p:ext uri="{BB962C8B-B14F-4D97-AF65-F5344CB8AC3E}">
        <p14:creationId xmlns:p14="http://schemas.microsoft.com/office/powerpoint/2010/main" val="83902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125079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90550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153188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18</a:t>
            </a:fld>
            <a:endParaRPr lang="en-US"/>
          </a:p>
        </p:txBody>
      </p:sp>
    </p:spTree>
    <p:extLst>
      <p:ext uri="{BB962C8B-B14F-4D97-AF65-F5344CB8AC3E}">
        <p14:creationId xmlns:p14="http://schemas.microsoft.com/office/powerpoint/2010/main" val="326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4270723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2037178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idnight">
    <p:spTree>
      <p:nvGrpSpPr>
        <p:cNvPr id="1" name=""/>
        <p:cNvGrpSpPr/>
        <p:nvPr/>
      </p:nvGrpSpPr>
      <p:grpSpPr>
        <a:xfrm>
          <a:off x="0" y="0"/>
          <a:ext cx="0" cy="0"/>
          <a:chOff x="0" y="0"/>
          <a:chExt cx="0" cy="0"/>
        </a:xfrm>
      </p:grpSpPr>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68043" y="431800"/>
            <a:ext cx="714359" cy="375341"/>
          </a:xfrm>
          <a:prstGeom prst="rect">
            <a:avLst/>
          </a:prstGeom>
        </p:spPr>
      </p:pic>
      <p:sp>
        <p:nvSpPr>
          <p:cNvPr id="7" name="Title 1">
            <a:extLst>
              <a:ext uri="{FF2B5EF4-FFF2-40B4-BE49-F238E27FC236}">
                <a16:creationId xmlns:a16="http://schemas.microsoft.com/office/drawing/2014/main" id="{FB1806B9-59E1-8EE1-4B4C-90B4D0E1F8B6}"/>
              </a:ext>
            </a:extLst>
          </p:cNvPr>
          <p:cNvSpPr>
            <a:spLocks noGrp="1"/>
          </p:cNvSpPr>
          <p:nvPr>
            <p:ph type="ctrTitle" hasCustomPrompt="1"/>
          </p:nvPr>
        </p:nvSpPr>
        <p:spPr>
          <a:xfrm>
            <a:off x="609600" y="3200817"/>
            <a:ext cx="10972800" cy="1504200"/>
          </a:xfrm>
          <a:prstGeom prst="rect">
            <a:avLst/>
          </a:prstGeom>
        </p:spPr>
        <p:txBody>
          <a:bodyPr lIns="0" tIns="0" rIns="0" bIns="0" anchor="b" anchorCtr="0"/>
          <a:lstStyle>
            <a:lvl1pPr marL="0" indent="0" algn="r">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11" name="Subtitle">
            <a:extLst>
              <a:ext uri="{FF2B5EF4-FFF2-40B4-BE49-F238E27FC236}">
                <a16:creationId xmlns:a16="http://schemas.microsoft.com/office/drawing/2014/main" id="{0752FE33-C659-2420-3AB6-DE44957C4B0C}"/>
              </a:ext>
            </a:extLst>
          </p:cNvPr>
          <p:cNvSpPr>
            <a:spLocks noGrp="1"/>
          </p:cNvSpPr>
          <p:nvPr>
            <p:ph type="body" sz="quarter" idx="13" hasCustomPrompt="1"/>
          </p:nvPr>
        </p:nvSpPr>
        <p:spPr>
          <a:xfrm>
            <a:off x="609600" y="4807255"/>
            <a:ext cx="10972800" cy="398668"/>
          </a:xfrm>
          <a:prstGeom prst="rect">
            <a:avLst/>
          </a:prstGeom>
        </p:spPr>
        <p:txBody>
          <a:bodyPr lIns="0" tIns="0" rIns="0" bIns="0"/>
          <a:lstStyle>
            <a:lvl1pPr marL="0" indent="0" algn="r">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 goes here</a:t>
            </a:r>
          </a:p>
        </p:txBody>
      </p:sp>
      <p:sp>
        <p:nvSpPr>
          <p:cNvPr id="12" name="Speaker Name">
            <a:extLst>
              <a:ext uri="{FF2B5EF4-FFF2-40B4-BE49-F238E27FC236}">
                <a16:creationId xmlns:a16="http://schemas.microsoft.com/office/drawing/2014/main" id="{41F71C68-0397-BAD0-2DDC-F934B0E3B241}"/>
              </a:ext>
            </a:extLst>
          </p:cNvPr>
          <p:cNvSpPr>
            <a:spLocks noGrp="1"/>
          </p:cNvSpPr>
          <p:nvPr>
            <p:ph type="subTitle" idx="1" hasCustomPrompt="1"/>
          </p:nvPr>
        </p:nvSpPr>
        <p:spPr>
          <a:xfrm>
            <a:off x="609600" y="5314226"/>
            <a:ext cx="10972800" cy="807177"/>
          </a:xfrm>
          <a:prstGeom prst="rect">
            <a:avLst/>
          </a:prstGeom>
        </p:spPr>
        <p:txBody>
          <a:bodyPr lIns="0" tIns="0" rIns="0" bIns="0" anchor="t" anchorCtr="0">
            <a:noAutofit/>
          </a:bodyPr>
          <a:lstStyle>
            <a:lvl1pPr marL="0" indent="0" algn="r">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spTree>
    <p:extLst>
      <p:ext uri="{BB962C8B-B14F-4D97-AF65-F5344CB8AC3E}">
        <p14:creationId xmlns:p14="http://schemas.microsoft.com/office/powerpoint/2010/main" val="2064251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3"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wo Column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11"/>
            <a:ext cx="5178612" cy="131535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938821"/>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9"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8" y="3668311"/>
            <a:ext cx="5178612" cy="131535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9" y="2938821"/>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0" name="Text Placeholder 2">
            <a:extLst>
              <a:ext uri="{FF2B5EF4-FFF2-40B4-BE49-F238E27FC236}">
                <a16:creationId xmlns:a16="http://schemas.microsoft.com/office/drawing/2014/main" id="{0D0EB105-4FE7-7E30-8C23-A63566AB41F9}"/>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406584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hree Column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7"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8"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9" name="Text Placeholder 6">
            <a:extLst>
              <a:ext uri="{FF2B5EF4-FFF2-40B4-BE49-F238E27FC236}">
                <a16:creationId xmlns:a16="http://schemas.microsoft.com/office/drawing/2014/main" id="{0721738F-FD2D-4146-A62E-4ECD6E8AF6FC}"/>
              </a:ext>
            </a:extLst>
          </p:cNvPr>
          <p:cNvSpPr>
            <a:spLocks noGrp="1"/>
          </p:cNvSpPr>
          <p:nvPr>
            <p:ph type="body" sz="quarter" idx="23" hasCustomPrompt="1"/>
          </p:nvPr>
        </p:nvSpPr>
        <p:spPr>
          <a:xfrm>
            <a:off x="622772"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5"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2"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32125"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3" name="Text Placeholder 2">
            <a:extLst>
              <a:ext uri="{FF2B5EF4-FFF2-40B4-BE49-F238E27FC236}">
                <a16:creationId xmlns:a16="http://schemas.microsoft.com/office/drawing/2014/main" id="{A1125D49-7617-524D-93FF-568220A243A4}"/>
              </a:ext>
            </a:extLst>
          </p:cNvPr>
          <p:cNvSpPr>
            <a:spLocks noGrp="1"/>
          </p:cNvSpPr>
          <p:nvPr>
            <p:ph type="body" sz="quarter" idx="29" hasCustomPrompt="1"/>
          </p:nvPr>
        </p:nvSpPr>
        <p:spPr>
          <a:xfrm>
            <a:off x="4350253"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4" name="Text Placeholder 2">
            <a:extLst>
              <a:ext uri="{FF2B5EF4-FFF2-40B4-BE49-F238E27FC236}">
                <a16:creationId xmlns:a16="http://schemas.microsoft.com/office/drawing/2014/main" id="{32FC023A-9146-A042-BD74-7CC8EF53A068}"/>
              </a:ext>
            </a:extLst>
          </p:cNvPr>
          <p:cNvSpPr>
            <a:spLocks noGrp="1"/>
          </p:cNvSpPr>
          <p:nvPr>
            <p:ph type="body" sz="quarter" idx="30" hasCustomPrompt="1"/>
          </p:nvPr>
        </p:nvSpPr>
        <p:spPr>
          <a:xfrm>
            <a:off x="8102969"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3" name="Text Placeholder 2">
            <a:extLst>
              <a:ext uri="{FF2B5EF4-FFF2-40B4-BE49-F238E27FC236}">
                <a16:creationId xmlns:a16="http://schemas.microsoft.com/office/drawing/2014/main" id="{3B88B2C6-7B71-2E10-C2D7-2073ED166CFF}"/>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228172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and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8" name="Text Placeholder 6">
            <a:extLst>
              <a:ext uri="{FF2B5EF4-FFF2-40B4-BE49-F238E27FC236}">
                <a16:creationId xmlns:a16="http://schemas.microsoft.com/office/drawing/2014/main" id="{1878F7B9-C122-B8FB-05FB-508A64772A99}"/>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3528275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7E84602F-A2F5-0AB3-EDDA-2F6FBCDFA885}"/>
              </a:ext>
            </a:extLst>
          </p:cNvPr>
          <p:cNvSpPr>
            <a:spLocks noGrp="1"/>
          </p:cNvSpPr>
          <p:nvPr>
            <p:ph type="body" sz="quarter" idx="10" hasCustomPrompt="1"/>
          </p:nvPr>
        </p:nvSpPr>
        <p:spPr>
          <a:xfrm>
            <a:off x="621792" y="1600201"/>
            <a:ext cx="10960608" cy="4519083"/>
          </a:xfrm>
          <a:prstGeom prst="rect">
            <a:avLst/>
          </a:prstGeom>
        </p:spPr>
        <p:txBody>
          <a:bodyPr lIns="91420" tIns="45710" rIns="91420" bIns="45710">
            <a:noAutofit/>
          </a:bodyPr>
          <a:lstStyle>
            <a:lvl1pPr marL="304791" indent="-228593">
              <a:lnSpc>
                <a:spcPct val="95000"/>
              </a:lnSpc>
              <a:spcBef>
                <a:spcPts val="1480"/>
              </a:spcBef>
              <a:buClr>
                <a:schemeClr val="accent1"/>
              </a:buClr>
              <a:buSzPct val="80000"/>
              <a:buFont typeface="Arial"/>
              <a:buChar char="•"/>
              <a:defRPr sz="2400" b="0" i="0">
                <a:solidFill>
                  <a:schemeClr val="tx1"/>
                </a:solidFill>
                <a:latin typeface="+mn-lt"/>
                <a:ea typeface="CiscoSansTT Thin" charset="0"/>
                <a:cs typeface="CiscoSansTT Thin" charset="0"/>
              </a:defRPr>
            </a:lvl1pPr>
            <a:lvl2pPr marL="609579" indent="-220126">
              <a:lnSpc>
                <a:spcPct val="95000"/>
              </a:lnSpc>
              <a:spcBef>
                <a:spcPts val="600"/>
              </a:spcBef>
              <a:buClr>
                <a:schemeClr val="accent1"/>
              </a:buClr>
              <a:buSzPct val="80000"/>
              <a:buFont typeface="Arial"/>
              <a:buChar char="•"/>
              <a:defRPr sz="1867" b="0" i="0">
                <a:solidFill>
                  <a:schemeClr val="tx1"/>
                </a:solidFill>
                <a:latin typeface="+mn-lt"/>
                <a:ea typeface="CiscoSansTT Thin" charset="0"/>
                <a:cs typeface="CiscoSansTT Thin" charset="0"/>
              </a:defRPr>
            </a:lvl2pPr>
            <a:lvl3pPr marL="914369" indent="-146047">
              <a:buClr>
                <a:schemeClr val="accent1"/>
              </a:buClr>
              <a:buSzPct val="80000"/>
              <a:buFont typeface="Arial"/>
              <a:buChar char="•"/>
              <a:defRPr sz="1600" b="0" i="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672" indent="-228546">
              <a:buClr>
                <a:schemeClr val="accent1"/>
              </a:buClr>
              <a:buSzPct val="80000"/>
              <a:buFont typeface="Arial"/>
              <a:buChar char="•"/>
              <a:defRPr sz="1333" b="0" i="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19" indent="-224313">
              <a:buClr>
                <a:schemeClr val="bg2"/>
              </a:buClr>
              <a:buSzPct val="80000"/>
              <a:buFont typeface="Arial"/>
              <a:buChar char="•"/>
              <a:defRPr sz="1333" b="0" i="0">
                <a:solidFill>
                  <a:schemeClr val="bg2"/>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p:txBody>
      </p:sp>
      <p:sp>
        <p:nvSpPr>
          <p:cNvPr id="8" name="Text Placeholder 2">
            <a:extLst>
              <a:ext uri="{FF2B5EF4-FFF2-40B4-BE49-F238E27FC236}">
                <a16:creationId xmlns:a16="http://schemas.microsoft.com/office/drawing/2014/main" id="{59A4C47A-6966-3B09-BD1C-38665845F9B1}"/>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0" name="Text Placeholder 6">
            <a:extLst>
              <a:ext uri="{FF2B5EF4-FFF2-40B4-BE49-F238E27FC236}">
                <a16:creationId xmlns:a16="http://schemas.microsoft.com/office/drawing/2014/main" id="{1FCB4DFA-B41D-91DA-5108-E390AFFDD535}"/>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710387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3" y="1602317"/>
            <a:ext cx="10974395"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Table caption goes here</a:t>
            </a:r>
          </a:p>
        </p:txBody>
      </p:sp>
      <p:sp>
        <p:nvSpPr>
          <p:cNvPr id="7" name="Text Placeholder 2">
            <a:extLst>
              <a:ext uri="{FF2B5EF4-FFF2-40B4-BE49-F238E27FC236}">
                <a16:creationId xmlns:a16="http://schemas.microsoft.com/office/drawing/2014/main" id="{DD6F855F-C6CE-B2F9-57E7-33E8ABD1C6C3}"/>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8" name="Text Placeholder 6">
            <a:extLst>
              <a:ext uri="{FF2B5EF4-FFF2-40B4-BE49-F238E27FC236}">
                <a16:creationId xmlns:a16="http://schemas.microsoft.com/office/drawing/2014/main" id="{AABDEAAE-DE1D-CF0D-8281-B39078C1DE9D}"/>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Table caption goes here</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21792" y="1600202"/>
            <a:ext cx="10960608"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p>
        </p:txBody>
      </p:sp>
      <p:sp>
        <p:nvSpPr>
          <p:cNvPr id="9" name="Text Placeholder 2">
            <a:extLst>
              <a:ext uri="{FF2B5EF4-FFF2-40B4-BE49-F238E27FC236}">
                <a16:creationId xmlns:a16="http://schemas.microsoft.com/office/drawing/2014/main" id="{705B1628-7130-AF0C-17E8-DBDAD7001336}"/>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0" name="Text Placeholder 6">
            <a:extLst>
              <a:ext uri="{FF2B5EF4-FFF2-40B4-BE49-F238E27FC236}">
                <a16:creationId xmlns:a16="http://schemas.microsoft.com/office/drawing/2014/main" id="{A7267393-CC82-21AE-BF48-82206C9952EE}"/>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ulti">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6D804B-991F-15D0-1B5C-852F088F2293}"/>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Table caption goes here</a:t>
            </a:r>
          </a:p>
        </p:txBody>
      </p:sp>
      <p:sp>
        <p:nvSpPr>
          <p:cNvPr id="12" name="Content Placeholder 2">
            <a:extLst>
              <a:ext uri="{FF2B5EF4-FFF2-40B4-BE49-F238E27FC236}">
                <a16:creationId xmlns:a16="http://schemas.microsoft.com/office/drawing/2014/main" id="{5E762CBB-3A34-48C3-DD45-61F4F2FD11D1}"/>
              </a:ext>
            </a:extLst>
          </p:cNvPr>
          <p:cNvSpPr>
            <a:spLocks noGrp="1"/>
          </p:cNvSpPr>
          <p:nvPr>
            <p:ph idx="1"/>
          </p:nvPr>
        </p:nvSpPr>
        <p:spPr>
          <a:xfrm>
            <a:off x="621794" y="1600200"/>
            <a:ext cx="10961511" cy="3739704"/>
          </a:xfrm>
          <a:prstGeom prst="rect">
            <a:avLst/>
          </a:prstGeom>
        </p:spPr>
        <p:txBody>
          <a:bodyPr lIns="91420" tIns="45710" rIns="91420" bIns="45710">
            <a:noAutofit/>
          </a:bodyPr>
          <a:lstStyle>
            <a:lvl1pPr marL="380908" marR="0" indent="-380908" algn="ctr" defTabSz="609454"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7" name="Text Placeholder 2">
            <a:extLst>
              <a:ext uri="{FF2B5EF4-FFF2-40B4-BE49-F238E27FC236}">
                <a16:creationId xmlns:a16="http://schemas.microsoft.com/office/drawing/2014/main" id="{014E7A9D-AA27-1BDE-DF75-A66B1A4E967A}"/>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8" name="Text Placeholder 6">
            <a:extLst>
              <a:ext uri="{FF2B5EF4-FFF2-40B4-BE49-F238E27FC236}">
                <a16:creationId xmlns:a16="http://schemas.microsoft.com/office/drawing/2014/main" id="{8DB9C6A2-1768-FE67-38C1-DAE221A3B73A}"/>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ing only">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8A973767-6838-8C37-C9AB-EBCBB78A52A3}"/>
              </a:ext>
            </a:extLst>
          </p:cNvPr>
          <p:cNvSpPr>
            <a:spLocks noGrp="1"/>
          </p:cNvSpPr>
          <p:nvPr>
            <p:ph type="body" sz="quarter" idx="82" hasCustomPrompt="1"/>
          </p:nvPr>
        </p:nvSpPr>
        <p:spPr>
          <a:xfrm>
            <a:off x="625928" y="450012"/>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151482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age Tex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22ACBA-6A0D-C74B-AFCB-38D9D94CE143}"/>
              </a:ext>
            </a:extLst>
          </p:cNvPr>
          <p:cNvSpPr/>
          <p:nvPr userDrawn="1"/>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7"/>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100519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3"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3" y="4807255"/>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3" y="5314226"/>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3" y="431800"/>
            <a:ext cx="714359" cy="375341"/>
          </a:xfrm>
          <a:prstGeom prst="rect">
            <a:avLst/>
          </a:prstGeom>
        </p:spPr>
      </p:pic>
    </p:spTree>
    <p:extLst>
      <p:ext uri="{BB962C8B-B14F-4D97-AF65-F5344CB8AC3E}">
        <p14:creationId xmlns:p14="http://schemas.microsoft.com/office/powerpoint/2010/main" val="2081970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dnight Half Page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7"/>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596569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age Text 2">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3904"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bg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pic>
        <p:nvPicPr>
          <p:cNvPr id="21" name="Picture 7">
            <a:extLst>
              <a:ext uri="{FF2B5EF4-FFF2-40B4-BE49-F238E27FC236}">
                <a16:creationId xmlns:a16="http://schemas.microsoft.com/office/drawing/2014/main" id="{C8840F6B-282B-A945-9690-ABC74CE8E7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4" y="6342699"/>
            <a:ext cx="396305" cy="208228"/>
          </a:xfrm>
          <a:prstGeom prst="rect">
            <a:avLst/>
          </a:prstGeom>
        </p:spPr>
      </p:pic>
      <p:sp>
        <p:nvSpPr>
          <p:cNvPr id="22" name="Rectangle 21">
            <a:extLst>
              <a:ext uri="{FF2B5EF4-FFF2-40B4-BE49-F238E27FC236}">
                <a16:creationId xmlns:a16="http://schemas.microsoft.com/office/drawing/2014/main" id="{2C5D8762-2A1E-3E48-9704-3A8D36FCB834}"/>
              </a:ext>
            </a:extLst>
          </p:cNvPr>
          <p:cNvSpPr>
            <a:spLocks noChangeArrowheads="1"/>
          </p:cNvSpPr>
          <p:nvPr userDrawn="1"/>
        </p:nvSpPr>
        <p:spPr bwMode="ltGray">
          <a:xfrm>
            <a:off x="1142756" y="6383797"/>
            <a:ext cx="4534733" cy="164924"/>
          </a:xfrm>
          <a:prstGeom prst="rect">
            <a:avLst/>
          </a:prstGeom>
          <a:noFill/>
          <a:ln w="9525">
            <a:noFill/>
            <a:miter lim="800000"/>
            <a:headEnd/>
            <a:tailEnd/>
          </a:ln>
          <a:effectLst/>
        </p:spPr>
        <p:txBody>
          <a:bodyPr wrap="square" lIns="82115" tIns="41056" rIns="82115" bIns="41056" anchor="b">
            <a:spAutoFit/>
          </a:bodyPr>
          <a:lstStyle/>
          <a:p>
            <a:pPr defTabSz="814298" fontAlgn="auto">
              <a:spcBef>
                <a:spcPts val="0"/>
              </a:spcBef>
              <a:spcAft>
                <a:spcPts val="0"/>
              </a:spcAft>
              <a:defRPr/>
            </a:pPr>
            <a:r>
              <a:rPr lang="en-US" sz="533" b="0" i="0" spc="27" baseline="0">
                <a:solidFill>
                  <a:srgbClr val="0D274D"/>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sp>
        <p:nvSpPr>
          <p:cNvPr id="12" name="Text Placeholder 2">
            <a:extLst>
              <a:ext uri="{FF2B5EF4-FFF2-40B4-BE49-F238E27FC236}">
                <a16:creationId xmlns:a16="http://schemas.microsoft.com/office/drawing/2014/main" id="{D9178804-B96E-BE4F-9C01-F123A4E79750}"/>
              </a:ext>
            </a:extLst>
          </p:cNvPr>
          <p:cNvSpPr>
            <a:spLocks noGrp="1"/>
          </p:cNvSpPr>
          <p:nvPr>
            <p:ph type="body" sz="quarter" idx="14" hasCustomPrompt="1"/>
          </p:nvPr>
        </p:nvSpPr>
        <p:spPr>
          <a:xfrm>
            <a:off x="632128"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4" name="Text Placeholder 2">
            <a:extLst>
              <a:ext uri="{FF2B5EF4-FFF2-40B4-BE49-F238E27FC236}">
                <a16:creationId xmlns:a16="http://schemas.microsoft.com/office/drawing/2014/main" id="{0496D4BA-1A90-CD12-46A7-BEFF3610D8BF}"/>
              </a:ext>
            </a:extLst>
          </p:cNvPr>
          <p:cNvSpPr>
            <a:spLocks noGrp="1"/>
          </p:cNvSpPr>
          <p:nvPr>
            <p:ph type="body" sz="quarter" idx="21" hasCustomPrompt="1"/>
          </p:nvPr>
        </p:nvSpPr>
        <p:spPr>
          <a:xfrm>
            <a:off x="7360304" y="758397"/>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7360304" y="2689017"/>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0E77DDFA-F376-BD29-5DEA-72F5308CBF7A}"/>
              </a:ext>
            </a:extLst>
          </p:cNvPr>
          <p:cNvSpPr>
            <a:spLocks noGrp="1"/>
          </p:cNvSpPr>
          <p:nvPr>
            <p:ph type="body" sz="quarter" idx="26" hasCustomPrompt="1"/>
          </p:nvPr>
        </p:nvSpPr>
        <p:spPr>
          <a:xfrm>
            <a:off x="7360304" y="4610990"/>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7360304" y="1190596"/>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7360304" y="3112568"/>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ext Placeholder 2">
            <a:extLst>
              <a:ext uri="{FF2B5EF4-FFF2-40B4-BE49-F238E27FC236}">
                <a16:creationId xmlns:a16="http://schemas.microsoft.com/office/drawing/2014/main" id="{792FD8C7-8C8B-6909-C32B-EAA567C1FEF3}"/>
              </a:ext>
            </a:extLst>
          </p:cNvPr>
          <p:cNvSpPr>
            <a:spLocks noGrp="1"/>
          </p:cNvSpPr>
          <p:nvPr>
            <p:ph type="body" sz="quarter" idx="29" hasCustomPrompt="1"/>
          </p:nvPr>
        </p:nvSpPr>
        <p:spPr>
          <a:xfrm>
            <a:off x="7360304" y="5043187"/>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4255683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age Text 3">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3E8268D0-2B6B-14C3-F3A8-834B9EAEC765}"/>
              </a:ext>
            </a:extLst>
          </p:cNvPr>
          <p:cNvSpPr>
            <a:spLocks noGrp="1"/>
          </p:cNvSpPr>
          <p:nvPr>
            <p:ph type="body" sz="quarter" idx="21" hasCustomPrompt="1"/>
          </p:nvPr>
        </p:nvSpPr>
        <p:spPr>
          <a:xfrm>
            <a:off x="7360304" y="758397"/>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4" name="Text Placeholder 2">
            <a:extLst>
              <a:ext uri="{FF2B5EF4-FFF2-40B4-BE49-F238E27FC236}">
                <a16:creationId xmlns:a16="http://schemas.microsoft.com/office/drawing/2014/main" id="{8A14A143-03AF-F347-89FC-0666167C56A7}"/>
              </a:ext>
            </a:extLst>
          </p:cNvPr>
          <p:cNvSpPr>
            <a:spLocks noGrp="1"/>
          </p:cNvSpPr>
          <p:nvPr>
            <p:ph type="body" sz="quarter" idx="24" hasCustomPrompt="1"/>
          </p:nvPr>
        </p:nvSpPr>
        <p:spPr>
          <a:xfrm>
            <a:off x="7360304" y="2689017"/>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5" name="Text Placeholder 2">
            <a:extLst>
              <a:ext uri="{FF2B5EF4-FFF2-40B4-BE49-F238E27FC236}">
                <a16:creationId xmlns:a16="http://schemas.microsoft.com/office/drawing/2014/main" id="{1E323F44-643B-8464-6F8E-6F0C68F4A75A}"/>
              </a:ext>
            </a:extLst>
          </p:cNvPr>
          <p:cNvSpPr>
            <a:spLocks noGrp="1"/>
          </p:cNvSpPr>
          <p:nvPr>
            <p:ph type="body" sz="quarter" idx="26" hasCustomPrompt="1"/>
          </p:nvPr>
        </p:nvSpPr>
        <p:spPr>
          <a:xfrm>
            <a:off x="7360304" y="4610990"/>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6" name="Text Placeholder 2">
            <a:extLst>
              <a:ext uri="{FF2B5EF4-FFF2-40B4-BE49-F238E27FC236}">
                <a16:creationId xmlns:a16="http://schemas.microsoft.com/office/drawing/2014/main" id="{77D7AA59-52D3-A85E-06D7-7D6C84CBBB83}"/>
              </a:ext>
            </a:extLst>
          </p:cNvPr>
          <p:cNvSpPr>
            <a:spLocks noGrp="1"/>
          </p:cNvSpPr>
          <p:nvPr>
            <p:ph type="body" sz="quarter" idx="15" hasCustomPrompt="1"/>
          </p:nvPr>
        </p:nvSpPr>
        <p:spPr>
          <a:xfrm>
            <a:off x="7360304" y="1190596"/>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6481995A-7D97-808B-623A-0F2B9B54B1FA}"/>
              </a:ext>
            </a:extLst>
          </p:cNvPr>
          <p:cNvSpPr>
            <a:spLocks noGrp="1"/>
          </p:cNvSpPr>
          <p:nvPr>
            <p:ph type="body" sz="quarter" idx="28" hasCustomPrompt="1"/>
          </p:nvPr>
        </p:nvSpPr>
        <p:spPr>
          <a:xfrm>
            <a:off x="7360304" y="3112568"/>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2" name="Text Placeholder 2">
            <a:extLst>
              <a:ext uri="{FF2B5EF4-FFF2-40B4-BE49-F238E27FC236}">
                <a16:creationId xmlns:a16="http://schemas.microsoft.com/office/drawing/2014/main" id="{C2C22A22-15C4-D3F3-399F-EBDDB222B289}"/>
              </a:ext>
            </a:extLst>
          </p:cNvPr>
          <p:cNvSpPr>
            <a:spLocks noGrp="1"/>
          </p:cNvSpPr>
          <p:nvPr>
            <p:ph type="body" sz="quarter" idx="29" hasCustomPrompt="1"/>
          </p:nvPr>
        </p:nvSpPr>
        <p:spPr>
          <a:xfrm>
            <a:off x="7360304" y="5043187"/>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itle 1">
            <a:extLst>
              <a:ext uri="{FF2B5EF4-FFF2-40B4-BE49-F238E27FC236}">
                <a16:creationId xmlns:a16="http://schemas.microsoft.com/office/drawing/2014/main" id="{3576ECFD-ABB0-1491-EDD7-7F12498F6CCC}"/>
              </a:ext>
            </a:extLst>
          </p:cNvPr>
          <p:cNvSpPr>
            <a:spLocks noGrp="1"/>
          </p:cNvSpPr>
          <p:nvPr>
            <p:ph type="ctrTitle" hasCustomPrompt="1"/>
          </p:nvPr>
        </p:nvSpPr>
        <p:spPr>
          <a:xfrm>
            <a:off x="623904"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24" name="Text Placeholder 2">
            <a:extLst>
              <a:ext uri="{FF2B5EF4-FFF2-40B4-BE49-F238E27FC236}">
                <a16:creationId xmlns:a16="http://schemas.microsoft.com/office/drawing/2014/main" id="{AEDD64BB-96E9-B53B-7D4D-690B8C23D059}"/>
              </a:ext>
            </a:extLst>
          </p:cNvPr>
          <p:cNvSpPr>
            <a:spLocks noGrp="1"/>
          </p:cNvSpPr>
          <p:nvPr>
            <p:ph type="body" sz="quarter" idx="14" hasCustomPrompt="1"/>
          </p:nvPr>
        </p:nvSpPr>
        <p:spPr>
          <a:xfrm>
            <a:off x="632128"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585822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Page Text 4">
    <p:spTree>
      <p:nvGrpSpPr>
        <p:cNvPr id="1" name=""/>
        <p:cNvGrpSpPr/>
        <p:nvPr/>
      </p:nvGrpSpPr>
      <p:grpSpPr>
        <a:xfrm>
          <a:off x="0" y="0"/>
          <a:ext cx="0" cy="0"/>
          <a:chOff x="0" y="0"/>
          <a:chExt cx="0" cy="0"/>
        </a:xfrm>
      </p:grpSpPr>
      <p:sp>
        <p:nvSpPr>
          <p:cNvPr id="4" name="Rectangle 3"/>
          <p:cNvSpPr/>
          <p:nvPr userDrawn="1"/>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7"/>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7"/>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90"/>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6"/>
            <a:ext cx="398079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964254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page text 5">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37C714-926C-B64D-A4F5-C938E3E4ED20}"/>
              </a:ext>
            </a:extLst>
          </p:cNvPr>
          <p:cNvSpPr/>
          <p:nvPr userDrawn="1"/>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16" name="Text Placeholder 2">
            <a:extLst>
              <a:ext uri="{FF2B5EF4-FFF2-40B4-BE49-F238E27FC236}">
                <a16:creationId xmlns:a16="http://schemas.microsoft.com/office/drawing/2014/main" id="{C2CBB27D-4ECC-7D57-A8D7-9837ACB4C785}"/>
              </a:ext>
            </a:extLst>
          </p:cNvPr>
          <p:cNvSpPr>
            <a:spLocks noGrp="1"/>
          </p:cNvSpPr>
          <p:nvPr>
            <p:ph type="body" sz="quarter" idx="21" hasCustomPrompt="1"/>
          </p:nvPr>
        </p:nvSpPr>
        <p:spPr>
          <a:xfrm>
            <a:off x="7360305" y="758397"/>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4E4DEDCA-B1D8-2700-95AE-F61F2A5A40E4}"/>
              </a:ext>
            </a:extLst>
          </p:cNvPr>
          <p:cNvSpPr>
            <a:spLocks noGrp="1"/>
          </p:cNvSpPr>
          <p:nvPr>
            <p:ph type="body" sz="quarter" idx="24" hasCustomPrompt="1"/>
          </p:nvPr>
        </p:nvSpPr>
        <p:spPr>
          <a:xfrm>
            <a:off x="7360305" y="2689017"/>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9" name="Text Placeholder 2">
            <a:extLst>
              <a:ext uri="{FF2B5EF4-FFF2-40B4-BE49-F238E27FC236}">
                <a16:creationId xmlns:a16="http://schemas.microsoft.com/office/drawing/2014/main" id="{DCB8C56B-FD0B-ED99-1F78-93E2F9DB6316}"/>
              </a:ext>
            </a:extLst>
          </p:cNvPr>
          <p:cNvSpPr>
            <a:spLocks noGrp="1"/>
          </p:cNvSpPr>
          <p:nvPr>
            <p:ph type="body" sz="quarter" idx="26" hasCustomPrompt="1"/>
          </p:nvPr>
        </p:nvSpPr>
        <p:spPr>
          <a:xfrm>
            <a:off x="7360305" y="4610990"/>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1" name="Text Placeholder 2">
            <a:extLst>
              <a:ext uri="{FF2B5EF4-FFF2-40B4-BE49-F238E27FC236}">
                <a16:creationId xmlns:a16="http://schemas.microsoft.com/office/drawing/2014/main" id="{4FF4178D-EA14-1DB3-76F5-F17A2F680081}"/>
              </a:ext>
            </a:extLst>
          </p:cNvPr>
          <p:cNvSpPr>
            <a:spLocks noGrp="1"/>
          </p:cNvSpPr>
          <p:nvPr>
            <p:ph type="body" sz="quarter" idx="15" hasCustomPrompt="1"/>
          </p:nvPr>
        </p:nvSpPr>
        <p:spPr>
          <a:xfrm>
            <a:off x="7360305" y="1190596"/>
            <a:ext cx="398594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2" name="Text Placeholder 2">
            <a:extLst>
              <a:ext uri="{FF2B5EF4-FFF2-40B4-BE49-F238E27FC236}">
                <a16:creationId xmlns:a16="http://schemas.microsoft.com/office/drawing/2014/main" id="{C50465A6-124F-F258-49BE-3472BBC000E1}"/>
              </a:ext>
            </a:extLst>
          </p:cNvPr>
          <p:cNvSpPr>
            <a:spLocks noGrp="1"/>
          </p:cNvSpPr>
          <p:nvPr>
            <p:ph type="body" sz="quarter" idx="28" hasCustomPrompt="1"/>
          </p:nvPr>
        </p:nvSpPr>
        <p:spPr>
          <a:xfrm>
            <a:off x="7360305" y="3112568"/>
            <a:ext cx="398594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ext Placeholder 2">
            <a:extLst>
              <a:ext uri="{FF2B5EF4-FFF2-40B4-BE49-F238E27FC236}">
                <a16:creationId xmlns:a16="http://schemas.microsoft.com/office/drawing/2014/main" id="{88F04DA7-F805-D415-F2BB-79E89146E2C0}"/>
              </a:ext>
            </a:extLst>
          </p:cNvPr>
          <p:cNvSpPr>
            <a:spLocks noGrp="1"/>
          </p:cNvSpPr>
          <p:nvPr>
            <p:ph type="body" sz="quarter" idx="29" hasCustomPrompt="1"/>
          </p:nvPr>
        </p:nvSpPr>
        <p:spPr>
          <a:xfrm>
            <a:off x="7360305" y="5043187"/>
            <a:ext cx="398594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4" name="Title 1">
            <a:extLst>
              <a:ext uri="{FF2B5EF4-FFF2-40B4-BE49-F238E27FC236}">
                <a16:creationId xmlns:a16="http://schemas.microsoft.com/office/drawing/2014/main" id="{63195051-635B-6257-E964-771DABF5DF3B}"/>
              </a:ext>
            </a:extLst>
          </p:cNvPr>
          <p:cNvSpPr>
            <a:spLocks noGrp="1"/>
          </p:cNvSpPr>
          <p:nvPr>
            <p:ph type="ctrTitle" hasCustomPrompt="1"/>
          </p:nvPr>
        </p:nvSpPr>
        <p:spPr>
          <a:xfrm>
            <a:off x="632125" y="177187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25" name="Text Placeholder 2">
            <a:extLst>
              <a:ext uri="{FF2B5EF4-FFF2-40B4-BE49-F238E27FC236}">
                <a16:creationId xmlns:a16="http://schemas.microsoft.com/office/drawing/2014/main" id="{D0A8471E-2BBA-AE3D-CE56-68CCA2519DA0}"/>
              </a:ext>
            </a:extLst>
          </p:cNvPr>
          <p:cNvSpPr>
            <a:spLocks noGrp="1"/>
          </p:cNvSpPr>
          <p:nvPr>
            <p:ph type="body" sz="quarter" idx="16" hasCustomPrompt="1"/>
          </p:nvPr>
        </p:nvSpPr>
        <p:spPr>
          <a:xfrm>
            <a:off x="63212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6" name="Text Placeholder 2">
            <a:extLst>
              <a:ext uri="{FF2B5EF4-FFF2-40B4-BE49-F238E27FC236}">
                <a16:creationId xmlns:a16="http://schemas.microsoft.com/office/drawing/2014/main" id="{748B7AD2-C316-D1F7-99FE-EF6B9A10F889}"/>
              </a:ext>
            </a:extLst>
          </p:cNvPr>
          <p:cNvSpPr>
            <a:spLocks noGrp="1"/>
          </p:cNvSpPr>
          <p:nvPr>
            <p:ph type="body" sz="quarter" idx="30" hasCustomPrompt="1"/>
          </p:nvPr>
        </p:nvSpPr>
        <p:spPr>
          <a:xfrm>
            <a:off x="632125" y="2813068"/>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8" name="Text Placeholder 2">
            <a:extLst>
              <a:ext uri="{FF2B5EF4-FFF2-40B4-BE49-F238E27FC236}">
                <a16:creationId xmlns:a16="http://schemas.microsoft.com/office/drawing/2014/main" id="{B3D1F05A-245C-2C85-24CE-BAD42CCB0C2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770551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arge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62B9F0-3EE9-0046-B656-7796BE0520F4}"/>
              </a:ext>
            </a:extLst>
          </p:cNvPr>
          <p:cNvSpPr>
            <a:spLocks noGrp="1"/>
          </p:cNvSpPr>
          <p:nvPr>
            <p:ph type="ctrTitle" hasCustomPrompt="1"/>
          </p:nvPr>
        </p:nvSpPr>
        <p:spPr>
          <a:xfrm>
            <a:off x="979707" y="4324906"/>
            <a:ext cx="10232588" cy="1955628"/>
          </a:xfrm>
          <a:prstGeom prst="rect">
            <a:avLst/>
          </a:prstGeom>
        </p:spPr>
        <p:txBody>
          <a:bodyPr anchor="ctr"/>
          <a:lstStyle>
            <a:lvl1pPr marL="0" indent="0" algn="ctr">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goes here</a:t>
            </a:r>
            <a:endParaRPr lang="en-US"/>
          </a:p>
        </p:txBody>
      </p:sp>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image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7" y="431803"/>
            <a:ext cx="5405967" cy="5201356"/>
          </a:xfrm>
          <a:prstGeom prst="rect">
            <a:avLst/>
          </a:prstGeom>
        </p:spPr>
        <p:txBody>
          <a:bodyPr anchor="ctr" anchorCtr="0"/>
          <a:lstStyle>
            <a:lvl1pPr marL="0" indent="0" algn="ctr">
              <a:buNone/>
              <a:defRPr>
                <a:solidFill>
                  <a:schemeClr val="tx1"/>
                </a:solidFill>
              </a:defRPr>
            </a:lvl1pPr>
          </a:lstStyle>
          <a:p>
            <a:endParaRPr lang="en-US"/>
          </a:p>
        </p:txBody>
      </p:sp>
      <p:sp>
        <p:nvSpPr>
          <p:cNvPr id="9" name="Text Placeholder 8"/>
          <p:cNvSpPr>
            <a:spLocks noGrp="1"/>
          </p:cNvSpPr>
          <p:nvPr>
            <p:ph type="body" sz="quarter" idx="11"/>
          </p:nvPr>
        </p:nvSpPr>
        <p:spPr>
          <a:xfrm>
            <a:off x="6786037" y="5893687"/>
            <a:ext cx="4745567" cy="227716"/>
          </a:xfrm>
          <a:prstGeom prst="rect">
            <a:avLst/>
          </a:prstGeom>
        </p:spPr>
        <p:txBody>
          <a:bodyPr lIns="0" tIns="0" rIns="0" bIns="0"/>
          <a:lstStyle>
            <a:lvl1pPr marL="0" indent="0">
              <a:buNone/>
              <a:defRPr sz="1600">
                <a:solidFill>
                  <a:schemeClr val="bg2"/>
                </a:solidFill>
              </a:defRPr>
            </a:lvl1pPr>
          </a:lstStyle>
          <a:p>
            <a:pPr lvl="0"/>
            <a:r>
              <a:rPr lang="en-US"/>
              <a:t>Click to edit Master text styles</a:t>
            </a:r>
          </a:p>
        </p:txBody>
      </p:sp>
      <p:sp>
        <p:nvSpPr>
          <p:cNvPr id="13" name="Title 1">
            <a:extLst>
              <a:ext uri="{FF2B5EF4-FFF2-40B4-BE49-F238E27FC236}">
                <a16:creationId xmlns:a16="http://schemas.microsoft.com/office/drawing/2014/main" id="{ED0CF905-953D-514D-A5C8-5787B32C1E08}"/>
              </a:ext>
            </a:extLst>
          </p:cNvPr>
          <p:cNvSpPr>
            <a:spLocks noGrp="1"/>
          </p:cNvSpPr>
          <p:nvPr>
            <p:ph type="ctrTitle" hasCustomPrompt="1"/>
          </p:nvPr>
        </p:nvSpPr>
        <p:spPr>
          <a:xfrm>
            <a:off x="626048"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6" name="Text Placeholder 2">
            <a:extLst>
              <a:ext uri="{FF2B5EF4-FFF2-40B4-BE49-F238E27FC236}">
                <a16:creationId xmlns:a16="http://schemas.microsoft.com/office/drawing/2014/main" id="{1590B87F-2616-792A-8A7A-058FE3E9E649}"/>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7" pos="4275"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4A223E-4FAB-424A-BE75-6FA1B39C4DB5}"/>
              </a:ext>
            </a:extLst>
          </p:cNvPr>
          <p:cNvSpPr>
            <a:spLocks noGrp="1"/>
          </p:cNvSpPr>
          <p:nvPr>
            <p:ph type="ctrTitle" hasCustomPrompt="1"/>
          </p:nvPr>
        </p:nvSpPr>
        <p:spPr>
          <a:xfrm>
            <a:off x="626051" y="2209803"/>
            <a:ext cx="5025988"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p:spPr>
        <p:txBody>
          <a:bodyPr anchor="ctr" anchorCtr="0"/>
          <a:lstStyle>
            <a:lvl1pPr marL="0" indent="0" algn="ctr">
              <a:buNone/>
              <a:defRPr>
                <a:solidFill>
                  <a:schemeClr val="tx1"/>
                </a:solidFill>
              </a:defRPr>
            </a:lvl1pPr>
          </a:lstStyle>
          <a:p>
            <a:endParaRPr lang="en-US"/>
          </a:p>
        </p:txBody>
      </p:sp>
      <p:sp>
        <p:nvSpPr>
          <p:cNvPr id="6" name="Text Placeholder 2">
            <a:extLst>
              <a:ext uri="{FF2B5EF4-FFF2-40B4-BE49-F238E27FC236}">
                <a16:creationId xmlns:a16="http://schemas.microsoft.com/office/drawing/2014/main" id="{9160C303-0E0A-0956-D717-7DF1839453E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54086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page image tex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87536" y="431800"/>
            <a:ext cx="6104467" cy="6045200"/>
          </a:xfrm>
          <a:prstGeom prst="rect">
            <a:avLst/>
          </a:prstGeom>
        </p:spPr>
        <p:txBody>
          <a:bodyPr anchor="ctr" anchorCtr="0"/>
          <a:lstStyle>
            <a:lvl1pPr marL="0" indent="0" algn="ctr">
              <a:buNone/>
              <a:defRPr>
                <a:solidFill>
                  <a:schemeClr val="tx1"/>
                </a:solidFill>
              </a:defRPr>
            </a:lvl1pPr>
          </a:lstStyle>
          <a:p>
            <a:endParaRPr lang="en-US"/>
          </a:p>
        </p:txBody>
      </p:sp>
      <p:sp>
        <p:nvSpPr>
          <p:cNvPr id="11" name="Title 1">
            <a:extLst>
              <a:ext uri="{FF2B5EF4-FFF2-40B4-BE49-F238E27FC236}">
                <a16:creationId xmlns:a16="http://schemas.microsoft.com/office/drawing/2014/main" id="{421E50EE-B08A-1619-635E-A2F7D64943D1}"/>
              </a:ext>
            </a:extLst>
          </p:cNvPr>
          <p:cNvSpPr>
            <a:spLocks noGrp="1"/>
          </p:cNvSpPr>
          <p:nvPr>
            <p:ph type="ctrTitle" hasCustomPrompt="1"/>
          </p:nvPr>
        </p:nvSpPr>
        <p:spPr>
          <a:xfrm>
            <a:off x="632125" y="1760886"/>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12" name="Text Placeholder 2">
            <a:extLst>
              <a:ext uri="{FF2B5EF4-FFF2-40B4-BE49-F238E27FC236}">
                <a16:creationId xmlns:a16="http://schemas.microsoft.com/office/drawing/2014/main" id="{A9C9E047-3B79-01FB-2668-552BA3E030C5}"/>
              </a:ext>
            </a:extLst>
          </p:cNvPr>
          <p:cNvSpPr>
            <a:spLocks noGrp="1"/>
          </p:cNvSpPr>
          <p:nvPr>
            <p:ph type="body" sz="quarter" idx="16" hasCustomPrompt="1"/>
          </p:nvPr>
        </p:nvSpPr>
        <p:spPr>
          <a:xfrm>
            <a:off x="632125" y="2372474"/>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3" name="Text Placeholder 2">
            <a:extLst>
              <a:ext uri="{FF2B5EF4-FFF2-40B4-BE49-F238E27FC236}">
                <a16:creationId xmlns:a16="http://schemas.microsoft.com/office/drawing/2014/main" id="{59B16207-AF3E-950B-D412-7CB2B8BB687D}"/>
              </a:ext>
            </a:extLst>
          </p:cNvPr>
          <p:cNvSpPr>
            <a:spLocks noGrp="1"/>
          </p:cNvSpPr>
          <p:nvPr>
            <p:ph type="body" sz="quarter" idx="30" hasCustomPrompt="1"/>
          </p:nvPr>
        </p:nvSpPr>
        <p:spPr>
          <a:xfrm>
            <a:off x="632125" y="2803020"/>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4" name="Text Placeholder 2">
            <a:extLst>
              <a:ext uri="{FF2B5EF4-FFF2-40B4-BE49-F238E27FC236}">
                <a16:creationId xmlns:a16="http://schemas.microsoft.com/office/drawing/2014/main" id="{39E0DAAB-B12B-D73A-BFD5-E3645B1EFF04}"/>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21" name="Text Placeholder 2">
            <a:extLst>
              <a:ext uri="{FF2B5EF4-FFF2-40B4-BE49-F238E27FC236}">
                <a16:creationId xmlns:a16="http://schemas.microsoft.com/office/drawing/2014/main" id="{D575CD87-CAFE-A05B-6B97-0E87969006E4}"/>
              </a:ext>
            </a:extLst>
          </p:cNvPr>
          <p:cNvSpPr>
            <a:spLocks noGrp="1"/>
          </p:cNvSpPr>
          <p:nvPr>
            <p:ph type="body" sz="quarter" idx="33" hasCustomPrompt="1"/>
          </p:nvPr>
        </p:nvSpPr>
        <p:spPr>
          <a:xfrm>
            <a:off x="632125" y="4216905"/>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2" name="Text Placeholder 2">
            <a:extLst>
              <a:ext uri="{FF2B5EF4-FFF2-40B4-BE49-F238E27FC236}">
                <a16:creationId xmlns:a16="http://schemas.microsoft.com/office/drawing/2014/main" id="{A9674B6B-6A39-1F78-81F7-17B4220675D4}"/>
              </a:ext>
            </a:extLst>
          </p:cNvPr>
          <p:cNvSpPr>
            <a:spLocks noGrp="1"/>
          </p:cNvSpPr>
          <p:nvPr>
            <p:ph type="body" sz="quarter" idx="34" hasCustomPrompt="1"/>
          </p:nvPr>
        </p:nvSpPr>
        <p:spPr>
          <a:xfrm>
            <a:off x="632125" y="4647452"/>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1122246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Imag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B79449B-D8FD-934A-BDBF-CDDC969F0C21}"/>
              </a:ext>
            </a:extLst>
          </p:cNvPr>
          <p:cNvSpPr>
            <a:spLocks noGrp="1"/>
          </p:cNvSpPr>
          <p:nvPr>
            <p:ph type="pic" sz="quarter" idx="10" hasCustomPrompt="1"/>
          </p:nvPr>
        </p:nvSpPr>
        <p:spPr>
          <a:xfrm>
            <a:off x="8186061" y="0"/>
            <a:ext cx="4005943" cy="6858000"/>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
        <p:nvSpPr>
          <p:cNvPr id="16" name="Title 1">
            <a:extLst>
              <a:ext uri="{FF2B5EF4-FFF2-40B4-BE49-F238E27FC236}">
                <a16:creationId xmlns:a16="http://schemas.microsoft.com/office/drawing/2014/main" id="{295FAFAD-F810-39BD-3A75-77D90AC7B4C4}"/>
              </a:ext>
            </a:extLst>
          </p:cNvPr>
          <p:cNvSpPr>
            <a:spLocks noGrp="1"/>
          </p:cNvSpPr>
          <p:nvPr>
            <p:ph type="ctrTitle" hasCustomPrompt="1"/>
          </p:nvPr>
        </p:nvSpPr>
        <p:spPr>
          <a:xfrm>
            <a:off x="628013"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17" name="Subtitle">
            <a:extLst>
              <a:ext uri="{FF2B5EF4-FFF2-40B4-BE49-F238E27FC236}">
                <a16:creationId xmlns:a16="http://schemas.microsoft.com/office/drawing/2014/main" id="{8C37E0F8-C5E2-7BED-8AAC-897D792BB038}"/>
              </a:ext>
            </a:extLst>
          </p:cNvPr>
          <p:cNvSpPr>
            <a:spLocks noGrp="1"/>
          </p:cNvSpPr>
          <p:nvPr>
            <p:ph type="body" sz="quarter" idx="13" hasCustomPrompt="1"/>
          </p:nvPr>
        </p:nvSpPr>
        <p:spPr>
          <a:xfrm>
            <a:off x="628013" y="4807255"/>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 goes here</a:t>
            </a:r>
          </a:p>
        </p:txBody>
      </p:sp>
      <p:sp>
        <p:nvSpPr>
          <p:cNvPr id="18" name="Subtitle 2">
            <a:extLst>
              <a:ext uri="{FF2B5EF4-FFF2-40B4-BE49-F238E27FC236}">
                <a16:creationId xmlns:a16="http://schemas.microsoft.com/office/drawing/2014/main" id="{CD577481-303C-6B3D-080C-D901A9CC28E2}"/>
              </a:ext>
            </a:extLst>
          </p:cNvPr>
          <p:cNvSpPr>
            <a:spLocks noGrp="1"/>
          </p:cNvSpPr>
          <p:nvPr>
            <p:ph type="subTitle" idx="1" hasCustomPrompt="1"/>
          </p:nvPr>
        </p:nvSpPr>
        <p:spPr>
          <a:xfrm>
            <a:off x="628013" y="5314226"/>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10" name="Picture 7">
            <a:extLst>
              <a:ext uri="{FF2B5EF4-FFF2-40B4-BE49-F238E27FC236}">
                <a16:creationId xmlns:a16="http://schemas.microsoft.com/office/drawing/2014/main" id="{EB0D5F86-0DA7-566F-B06B-F0CEE9D6C5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3" y="431800"/>
            <a:ext cx="714359" cy="375341"/>
          </a:xfrm>
          <a:prstGeom prst="rect">
            <a:avLst/>
          </a:prstGeom>
        </p:spPr>
      </p:pic>
    </p:spTree>
    <p:extLst>
      <p:ext uri="{BB962C8B-B14F-4D97-AF65-F5344CB8AC3E}">
        <p14:creationId xmlns:p14="http://schemas.microsoft.com/office/powerpoint/2010/main" val="152469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7" y="431805"/>
            <a:ext cx="4796367" cy="6045199"/>
          </a:xfrm>
          <a:prstGeom prst="rect">
            <a:avLst/>
          </a:prstGeom>
        </p:spPr>
        <p:txBody>
          <a:bodyPr anchor="ctr" anchorCtr="0"/>
          <a:lstStyle>
            <a:lvl1pPr marL="0" indent="0" algn="ctr">
              <a:buNone/>
              <a:defRPr>
                <a:solidFill>
                  <a:schemeClr val="tx1"/>
                </a:solidFill>
              </a:defRPr>
            </a:lvl1pPr>
          </a:lstStyle>
          <a:p>
            <a:endParaRPr lang="en-US"/>
          </a:p>
        </p:txBody>
      </p:sp>
      <p:sp>
        <p:nvSpPr>
          <p:cNvPr id="4" name="Title 1">
            <a:extLst>
              <a:ext uri="{FF2B5EF4-FFF2-40B4-BE49-F238E27FC236}">
                <a16:creationId xmlns:a16="http://schemas.microsoft.com/office/drawing/2014/main" id="{7C0FB4A9-9785-254F-982E-7E82B77BF549}"/>
              </a:ext>
            </a:extLst>
          </p:cNvPr>
          <p:cNvSpPr>
            <a:spLocks noGrp="1"/>
          </p:cNvSpPr>
          <p:nvPr>
            <p:ph type="ctrTitle" hasCustomPrompt="1"/>
          </p:nvPr>
        </p:nvSpPr>
        <p:spPr>
          <a:xfrm>
            <a:off x="636096"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7" name="Text Placeholder 2">
            <a:extLst>
              <a:ext uri="{FF2B5EF4-FFF2-40B4-BE49-F238E27FC236}">
                <a16:creationId xmlns:a16="http://schemas.microsoft.com/office/drawing/2014/main" id="{25F9E7A7-281F-24AD-2948-98640334E329}"/>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918706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R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609602" y="3101872"/>
            <a:ext cx="10972801" cy="1262529"/>
          </a:xfrm>
          <a:prstGeom prst="rect">
            <a:avLst/>
          </a:prstGeom>
        </p:spPr>
        <p:txBody>
          <a:bodyPr anchor="ctr"/>
          <a:lstStyle>
            <a:lvl1pPr marL="0" indent="0" algn="r">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Transition slide goes here</a:t>
            </a:r>
            <a:endParaRPr lang="en-US"/>
          </a:p>
        </p:txBody>
      </p:sp>
      <p:sp>
        <p:nvSpPr>
          <p:cNvPr id="9" name="Text Placeholder 2">
            <a:extLst>
              <a:ext uri="{FF2B5EF4-FFF2-40B4-BE49-F238E27FC236}">
                <a16:creationId xmlns:a16="http://schemas.microsoft.com/office/drawing/2014/main" id="{DECC8AF0-3BE8-4648-B8CF-BE366F78ABFC}"/>
              </a:ext>
            </a:extLst>
          </p:cNvPr>
          <p:cNvSpPr>
            <a:spLocks noGrp="1"/>
          </p:cNvSpPr>
          <p:nvPr>
            <p:ph type="body" sz="quarter" idx="14" hasCustomPrompt="1"/>
          </p:nvPr>
        </p:nvSpPr>
        <p:spPr>
          <a:xfrm>
            <a:off x="609603" y="431803"/>
            <a:ext cx="10972800" cy="398668"/>
          </a:xfrm>
          <a:prstGeom prst="rect">
            <a:avLst/>
          </a:prstGeom>
        </p:spPr>
        <p:txBody>
          <a:bodyPr lIns="0" tIns="0" rIns="0" bIns="0"/>
          <a:lstStyle>
            <a:lvl1pPr marL="0" indent="0" algn="r">
              <a:buFont typeface="Arial" panose="020B0604020202020204" pitchFamily="34" charset="0"/>
              <a:buNone/>
              <a:defRPr sz="1333"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3" name="TextBox 12">
            <a:extLst>
              <a:ext uri="{FF2B5EF4-FFF2-40B4-BE49-F238E27FC236}">
                <a16:creationId xmlns:a16="http://schemas.microsoft.com/office/drawing/2014/main" id="{C4D79563-9547-9B5C-F7F4-A016B119A7E7}"/>
              </a:ext>
            </a:extLst>
          </p:cNvPr>
          <p:cNvSpPr txBox="1"/>
          <p:nvPr userDrawn="1"/>
        </p:nvSpPr>
        <p:spPr>
          <a:xfrm>
            <a:off x="4358643" y="-548640"/>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39167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1"/>
            <a:ext cx="10972800" cy="465891"/>
          </a:xfrm>
          <a:prstGeom prst="rect">
            <a:avLst/>
          </a:prstGeom>
        </p:spPr>
        <p:txBody>
          <a:bodyPr lIns="91420" tIns="45710" rIns="91420" bIns="45710" anchor="t" anchorCtr="0">
            <a:noAutofit/>
          </a:bodyPr>
          <a:lstStyle>
            <a:lvl1pPr marL="0" indent="0" algn="ctr">
              <a:lnSpc>
                <a:spcPct val="150000"/>
              </a:lnSpc>
              <a:spcBef>
                <a:spcPts val="0"/>
              </a:spcBef>
              <a:spcAft>
                <a:spcPts val="0"/>
              </a:spcAft>
              <a:buNone/>
              <a:defRPr sz="1500" b="0" i="0">
                <a:solidFill>
                  <a:schemeClr val="tx1"/>
                </a:solidFill>
                <a:latin typeface="CiscoSansTT" panose="020B0503020201020303" pitchFamily="34" charset="0"/>
                <a:cs typeface="CiscoSansT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9"/>
            <a:ext cx="10972800" cy="398668"/>
          </a:xfrm>
          <a:prstGeom prst="rect">
            <a:avLst/>
          </a:prstGeom>
        </p:spPr>
        <p:txBody>
          <a:bodyPr lIns="91420" tIns="45710" rIns="91420" bIns="45710"/>
          <a:lstStyle>
            <a:lvl1pPr marL="0" indent="0" algn="ctr">
              <a:buFont typeface="Arial" panose="020B0604020202020204" pitchFamily="34" charset="0"/>
              <a:buNone/>
              <a:defRPr sz="24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6"/>
            <a:ext cx="10376024" cy="3311089"/>
          </a:xfrm>
          <a:prstGeom prst="rect">
            <a:avLst/>
          </a:prstGeom>
        </p:spPr>
        <p:txBody>
          <a:bodyPr anchor="ctr"/>
          <a:lstStyle>
            <a:lvl1pPr marL="0" indent="0" algn="ctr">
              <a:lnSpc>
                <a:spcPts val="48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8"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613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161948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9" name="Text Placeholder 2">
            <a:extLst>
              <a:ext uri="{FF2B5EF4-FFF2-40B4-BE49-F238E27FC236}">
                <a16:creationId xmlns:a16="http://schemas.microsoft.com/office/drawing/2014/main" id="{355C6030-64DC-1C43-BC53-97F66AC982AB}"/>
              </a:ext>
            </a:extLst>
          </p:cNvPr>
          <p:cNvSpPr>
            <a:spLocks noGrp="1"/>
          </p:cNvSpPr>
          <p:nvPr>
            <p:ph type="body" sz="quarter" idx="16" hasCustomPrompt="1"/>
          </p:nvPr>
        </p:nvSpPr>
        <p:spPr>
          <a:xfrm>
            <a:off x="6219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8"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1" name="Text Placeholder 2">
            <a:extLst>
              <a:ext uri="{FF2B5EF4-FFF2-40B4-BE49-F238E27FC236}">
                <a16:creationId xmlns:a16="http://schemas.microsoft.com/office/drawing/2014/main" id="{4D01B711-3A91-6FAB-F154-53DD712B5BD5}"/>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31644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eft 2">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D74462BA-6EBC-1140-992B-557518B13645}"/>
              </a:ext>
            </a:extLst>
          </p:cNvPr>
          <p:cNvSpPr>
            <a:spLocks noGrp="1"/>
          </p:cNvSpPr>
          <p:nvPr>
            <p:ph type="body" sz="quarter" idx="20" hasCustomPrompt="1"/>
          </p:nvPr>
        </p:nvSpPr>
        <p:spPr>
          <a:xfrm>
            <a:off x="621965" y="4226953"/>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1" name="Text Placeholder 2">
            <a:extLst>
              <a:ext uri="{FF2B5EF4-FFF2-40B4-BE49-F238E27FC236}">
                <a16:creationId xmlns:a16="http://schemas.microsoft.com/office/drawing/2014/main" id="{80F1C889-3D11-B94B-8DC7-F979FE6EE152}"/>
              </a:ext>
            </a:extLst>
          </p:cNvPr>
          <p:cNvSpPr>
            <a:spLocks noGrp="1"/>
          </p:cNvSpPr>
          <p:nvPr>
            <p:ph type="body" sz="quarter" idx="21" hasCustomPrompt="1"/>
          </p:nvPr>
        </p:nvSpPr>
        <p:spPr>
          <a:xfrm>
            <a:off x="621965" y="4630180"/>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2" name="Text Placeholder 2">
            <a:extLst>
              <a:ext uri="{FF2B5EF4-FFF2-40B4-BE49-F238E27FC236}">
                <a16:creationId xmlns:a16="http://schemas.microsoft.com/office/drawing/2014/main" id="{ED42BE5F-6F6F-F37B-C64E-3CA0471064D5}"/>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5" name="Text Placeholder 2">
            <a:extLst>
              <a:ext uri="{FF2B5EF4-FFF2-40B4-BE49-F238E27FC236}">
                <a16:creationId xmlns:a16="http://schemas.microsoft.com/office/drawing/2014/main" id="{07CC7059-5853-40FD-F640-AA28414874BB}"/>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6" name="Text Placeholder 2">
            <a:extLst>
              <a:ext uri="{FF2B5EF4-FFF2-40B4-BE49-F238E27FC236}">
                <a16:creationId xmlns:a16="http://schemas.microsoft.com/office/drawing/2014/main" id="{D5C82917-3C59-E329-4092-6FE5AC7EED56}"/>
              </a:ext>
            </a:extLst>
          </p:cNvPr>
          <p:cNvSpPr>
            <a:spLocks noGrp="1"/>
          </p:cNvSpPr>
          <p:nvPr>
            <p:ph type="body" sz="quarter" idx="16" hasCustomPrompt="1"/>
          </p:nvPr>
        </p:nvSpPr>
        <p:spPr>
          <a:xfrm>
            <a:off x="6219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7" name="Title 1">
            <a:extLst>
              <a:ext uri="{FF2B5EF4-FFF2-40B4-BE49-F238E27FC236}">
                <a16:creationId xmlns:a16="http://schemas.microsoft.com/office/drawing/2014/main" id="{2D1E7E73-3E89-BA10-DC01-7E300E996439}"/>
              </a:ext>
            </a:extLst>
          </p:cNvPr>
          <p:cNvSpPr>
            <a:spLocks noGrp="1"/>
          </p:cNvSpPr>
          <p:nvPr>
            <p:ph type="ctrTitle" hasCustomPrompt="1"/>
          </p:nvPr>
        </p:nvSpPr>
        <p:spPr>
          <a:xfrm>
            <a:off x="621968"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4099571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E8BD34-9749-B741-B93E-2D7E0CB595D9}"/>
              </a:ext>
            </a:extLst>
          </p:cNvPr>
          <p:cNvSpPr>
            <a:spLocks noGrp="1"/>
          </p:cNvSpPr>
          <p:nvPr>
            <p:ph type="body" sz="quarter" idx="19" hasCustomPrompt="1"/>
          </p:nvPr>
        </p:nvSpPr>
        <p:spPr>
          <a:xfrm>
            <a:off x="6407661" y="1766048"/>
            <a:ext cx="5165819"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8" y="2382522"/>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65873738-C849-95A4-C52A-CD496785A3AA}"/>
              </a:ext>
            </a:extLst>
          </p:cNvPr>
          <p:cNvSpPr>
            <a:spLocks noGrp="1"/>
          </p:cNvSpPr>
          <p:nvPr>
            <p:ph type="body" sz="quarter" idx="27" hasCustomPrompt="1"/>
          </p:nvPr>
        </p:nvSpPr>
        <p:spPr>
          <a:xfrm>
            <a:off x="6410938" y="2812142"/>
            <a:ext cx="5169260" cy="129218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itle 1">
            <a:extLst>
              <a:ext uri="{FF2B5EF4-FFF2-40B4-BE49-F238E27FC236}">
                <a16:creationId xmlns:a16="http://schemas.microsoft.com/office/drawing/2014/main" id="{96FF2EC3-7B94-61AD-89EE-6563C3D30D5B}"/>
              </a:ext>
            </a:extLst>
          </p:cNvPr>
          <p:cNvSpPr>
            <a:spLocks noGrp="1"/>
          </p:cNvSpPr>
          <p:nvPr>
            <p:ph type="ctrTitle" hasCustomPrompt="1"/>
          </p:nvPr>
        </p:nvSpPr>
        <p:spPr>
          <a:xfrm>
            <a:off x="621967" y="1766049"/>
            <a:ext cx="5169260"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22" name="Text Placeholder 2">
            <a:extLst>
              <a:ext uri="{FF2B5EF4-FFF2-40B4-BE49-F238E27FC236}">
                <a16:creationId xmlns:a16="http://schemas.microsoft.com/office/drawing/2014/main" id="{D19CCA2B-1CE2-77CF-F749-DC772E2A717C}"/>
              </a:ext>
            </a:extLst>
          </p:cNvPr>
          <p:cNvSpPr>
            <a:spLocks noGrp="1"/>
          </p:cNvSpPr>
          <p:nvPr>
            <p:ph type="body" sz="quarter" idx="15" hasCustomPrompt="1"/>
          </p:nvPr>
        </p:nvSpPr>
        <p:spPr>
          <a:xfrm>
            <a:off x="621967" y="2812142"/>
            <a:ext cx="5169260" cy="129218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6" y="2382522"/>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0" name="Text Placeholder 2">
            <a:extLst>
              <a:ext uri="{FF2B5EF4-FFF2-40B4-BE49-F238E27FC236}">
                <a16:creationId xmlns:a16="http://schemas.microsoft.com/office/drawing/2014/main" id="{492B656F-A7D0-42FB-D9A5-80362B0197F2}"/>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51036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6" y="6383797"/>
            <a:ext cx="4534733" cy="164924"/>
          </a:xfrm>
          <a:prstGeom prst="rect">
            <a:avLst/>
          </a:prstGeom>
          <a:noFill/>
          <a:ln w="9525">
            <a:noFill/>
            <a:miter lim="800000"/>
            <a:headEnd/>
            <a:tailEnd/>
          </a:ln>
          <a:effectLst/>
        </p:spPr>
        <p:txBody>
          <a:bodyPr wrap="square" lIns="82115" tIns="41056" rIns="82115" bIns="41056" anchor="b">
            <a:spAutoFit/>
          </a:bodyPr>
          <a:lstStyle/>
          <a:p>
            <a:pPr defTabSz="814298" fontAlgn="auto">
              <a:spcBef>
                <a:spcPts val="0"/>
              </a:spcBef>
              <a:spcAft>
                <a:spcPts val="0"/>
              </a:spcAft>
              <a:defRPr/>
            </a:pPr>
            <a:r>
              <a:rPr lang="en-US" sz="533" b="0" i="0" spc="27" baseline="0">
                <a:solidFill>
                  <a:schemeClr val="tx1"/>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609604" y="6342699"/>
            <a:ext cx="396305" cy="208228"/>
          </a:xfrm>
          <a:prstGeom prst="rect">
            <a:avLst/>
          </a:prstGeom>
        </p:spPr>
      </p:pic>
    </p:spTree>
  </p:cSld>
  <p:clrMap bg1="dk1" tx1="lt1" bg2="dk2" tx2="lt2" accent1="accent1" accent2="accent2" accent3="accent3" accent4="accent4" accent5="accent5" accent6="accent6" hlink="hlink" folHlink="folHlink"/>
  <p:sldLayoutIdLst>
    <p:sldLayoutId id="2147484017" r:id="rId1"/>
    <p:sldLayoutId id="2147484042" r:id="rId2"/>
    <p:sldLayoutId id="2147484016" r:id="rId3"/>
    <p:sldLayoutId id="2147484013" r:id="rId4"/>
    <p:sldLayoutId id="2147484019" r:id="rId5"/>
    <p:sldLayoutId id="2147484014" r:id="rId6"/>
    <p:sldLayoutId id="2147483879" r:id="rId7"/>
    <p:sldLayoutId id="2147484023" r:id="rId8"/>
    <p:sldLayoutId id="2147484063" r:id="rId9"/>
    <p:sldLayoutId id="2147483976" r:id="rId10"/>
    <p:sldLayoutId id="2147484062" r:id="rId11"/>
    <p:sldLayoutId id="2147484026" r:id="rId12"/>
    <p:sldLayoutId id="2147484047" r:id="rId13"/>
    <p:sldLayoutId id="2147484046" r:id="rId14"/>
    <p:sldLayoutId id="2147483985" r:id="rId15"/>
    <p:sldLayoutId id="2147483986" r:id="rId16"/>
    <p:sldLayoutId id="2147484012" r:id="rId17"/>
    <p:sldLayoutId id="2147484060" r:id="rId18"/>
    <p:sldLayoutId id="2147483969" r:id="rId19"/>
    <p:sldLayoutId id="2147484065" r:id="rId20"/>
    <p:sldLayoutId id="2147483968" r:id="rId21"/>
    <p:sldLayoutId id="2147484064" r:id="rId22"/>
    <p:sldLayoutId id="2147484027" r:id="rId23"/>
    <p:sldLayoutId id="2147483973" r:id="rId24"/>
    <p:sldLayoutId id="2147483979" r:id="rId25"/>
    <p:sldLayoutId id="2147483981" r:id="rId26"/>
    <p:sldLayoutId id="2147483967" r:id="rId27"/>
    <p:sldLayoutId id="2147484033" r:id="rId28"/>
    <p:sldLayoutId id="2147484038" r:id="rId29"/>
    <p:sldLayoutId id="2147483971" r:id="rId30"/>
    <p:sldLayoutId id="2147484032" r:id="rId3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53"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79"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60"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40"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18"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7" indent="-226477" algn="l" defTabSz="912253"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1" indent="-287858" algn="l" defTabSz="912253"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4" indent="-226477" algn="l" defTabSz="912253"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2" indent="-226477" algn="l" defTabSz="912253"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09" indent="-226477" algn="l" defTabSz="912253"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0" indent="-228586" algn="l" defTabSz="914340"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50" indent="-228556" algn="l" defTabSz="914340"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187" indent="0" algn="l" defTabSz="914340"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42" indent="-228586"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0" rtl="0" eaLnBrk="1" latinLnBrk="0" hangingPunct="1">
        <a:defRPr sz="1867" kern="1200">
          <a:solidFill>
            <a:schemeClr val="tx1"/>
          </a:solidFill>
          <a:latin typeface="+mn-lt"/>
          <a:ea typeface="+mn-ea"/>
          <a:cs typeface="+mn-cs"/>
        </a:defRPr>
      </a:lvl1pPr>
      <a:lvl2pPr marL="457167" algn="l" defTabSz="914340" rtl="0" eaLnBrk="1" latinLnBrk="0" hangingPunct="1">
        <a:defRPr sz="1867" kern="1200">
          <a:solidFill>
            <a:schemeClr val="tx1"/>
          </a:solidFill>
          <a:latin typeface="+mn-lt"/>
          <a:ea typeface="+mn-ea"/>
          <a:cs typeface="+mn-cs"/>
        </a:defRPr>
      </a:lvl2pPr>
      <a:lvl3pPr marL="914340" algn="l" defTabSz="914340" rtl="0" eaLnBrk="1" latinLnBrk="0" hangingPunct="1">
        <a:defRPr sz="1867" kern="1200">
          <a:solidFill>
            <a:schemeClr val="tx1"/>
          </a:solidFill>
          <a:latin typeface="+mn-lt"/>
          <a:ea typeface="+mn-ea"/>
          <a:cs typeface="+mn-cs"/>
        </a:defRPr>
      </a:lvl3pPr>
      <a:lvl4pPr marL="1371508" algn="l" defTabSz="914340" rtl="0" eaLnBrk="1" latinLnBrk="0" hangingPunct="1">
        <a:defRPr sz="1867" kern="1200">
          <a:solidFill>
            <a:schemeClr val="tx1"/>
          </a:solidFill>
          <a:latin typeface="+mn-lt"/>
          <a:ea typeface="+mn-ea"/>
          <a:cs typeface="+mn-cs"/>
        </a:defRPr>
      </a:lvl4pPr>
      <a:lvl5pPr marL="1828680" algn="l" defTabSz="914340" rtl="0" eaLnBrk="1" latinLnBrk="0" hangingPunct="1">
        <a:defRPr sz="1867" kern="1200">
          <a:solidFill>
            <a:schemeClr val="tx1"/>
          </a:solidFill>
          <a:latin typeface="+mn-lt"/>
          <a:ea typeface="+mn-ea"/>
          <a:cs typeface="+mn-cs"/>
        </a:defRPr>
      </a:lvl5pPr>
      <a:lvl6pPr marL="2285846" algn="l" defTabSz="914340" rtl="0" eaLnBrk="1" latinLnBrk="0" hangingPunct="1">
        <a:defRPr sz="1867" kern="1200">
          <a:solidFill>
            <a:schemeClr val="tx1"/>
          </a:solidFill>
          <a:latin typeface="+mn-lt"/>
          <a:ea typeface="+mn-ea"/>
          <a:cs typeface="+mn-cs"/>
        </a:defRPr>
      </a:lvl6pPr>
      <a:lvl7pPr marL="2743018" algn="l" defTabSz="914340" rtl="0" eaLnBrk="1" latinLnBrk="0" hangingPunct="1">
        <a:defRPr sz="1867" kern="1200">
          <a:solidFill>
            <a:schemeClr val="tx1"/>
          </a:solidFill>
          <a:latin typeface="+mn-lt"/>
          <a:ea typeface="+mn-ea"/>
          <a:cs typeface="+mn-cs"/>
        </a:defRPr>
      </a:lvl7pPr>
      <a:lvl8pPr marL="3200187" algn="l" defTabSz="914340" rtl="0" eaLnBrk="1" latinLnBrk="0" hangingPunct="1">
        <a:defRPr sz="1867" kern="1200">
          <a:solidFill>
            <a:schemeClr val="tx1"/>
          </a:solidFill>
          <a:latin typeface="+mn-lt"/>
          <a:ea typeface="+mn-ea"/>
          <a:cs typeface="+mn-cs"/>
        </a:defRPr>
      </a:lvl8pPr>
      <a:lvl9pPr marL="3657359" algn="l" defTabSz="914340"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 userDrawn="1">
          <p15:clr>
            <a:srgbClr val="F26B43"/>
          </p15:clr>
        </p15:guide>
        <p15:guide id="3" pos="7296" userDrawn="1">
          <p15:clr>
            <a:srgbClr val="F26B43"/>
          </p15:clr>
        </p15:guide>
        <p15:guide id="4" orient="horz" pos="1392" userDrawn="1">
          <p15:clr>
            <a:srgbClr val="F26B43"/>
          </p15:clr>
        </p15:guide>
        <p15:guide id="5" orient="horz" pos="272" userDrawn="1">
          <p15:clr>
            <a:srgbClr val="F26B43"/>
          </p15:clr>
        </p15:guide>
        <p15:guide id="6" pos="3835" userDrawn="1">
          <p15:clr>
            <a:srgbClr val="F26B43"/>
          </p15:clr>
        </p15:guide>
        <p15:guide id="7" orient="horz" pos="1616" userDrawn="1">
          <p15:clr>
            <a:srgbClr val="F26B43"/>
          </p15:clr>
        </p15:guide>
        <p15:guide id="9" orient="horz" pos="3856" userDrawn="1">
          <p15:clr>
            <a:srgbClr val="F26B43"/>
          </p15:clr>
        </p15:guide>
        <p15:guide id="10" orient="horz" pos="480" userDrawn="1">
          <p15:clr>
            <a:srgbClr val="F26B43"/>
          </p15:clr>
        </p15:guide>
        <p15:guide id="11" orient="horz" pos="1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50.png"/><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7.emf"/><Relationship Id="rId7"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8.emf"/><Relationship Id="rId9" Type="http://schemas.openxmlformats.org/officeDocument/2006/relationships/image" Target="../media/image57.png"/></Relationships>
</file>

<file path=ppt/slides/_rels/slide10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5.png"/><Relationship Id="rId7"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5.png"/><Relationship Id="rId7"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52.png"/></Relationships>
</file>

<file path=ppt/slides/_rels/slide1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5.png"/><Relationship Id="rId7"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28.emf"/><Relationship Id="rId4" Type="http://schemas.openxmlformats.org/officeDocument/2006/relationships/image" Target="../media/image27.emf"/></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28.emf"/><Relationship Id="rId4" Type="http://schemas.openxmlformats.org/officeDocument/2006/relationships/image" Target="../media/image27.emf"/></Relationships>
</file>

<file path=ppt/slides/_rels/slide1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7.emf"/><Relationship Id="rId7"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8.emf"/><Relationship Id="rId9" Type="http://schemas.openxmlformats.org/officeDocument/2006/relationships/image" Target="../media/image52.png"/></Relationships>
</file>

<file path=ppt/slides/_rels/slide1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5.png"/><Relationship Id="rId7"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52.png"/></Relationships>
</file>

<file path=ppt/slides/_rels/slide1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52.png"/><Relationship Id="rId4" Type="http://schemas.openxmlformats.org/officeDocument/2006/relationships/image" Target="../media/image26.png"/><Relationship Id="rId9"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hyperlink" Target="https://www.cisco.com/c/en/us/td/docs/solutions/CVD/Collaboration/enterprise/14/collbcvd.html" TargetMode="External"/><Relationship Id="rId2" Type="http://schemas.openxmlformats.org/officeDocument/2006/relationships/hyperlink" Target="https://www.cisco.com/c/dam/en/us/td/docs/solutions/CVD/Collaboration/hybrid/AltDesigns/PA-WbxCall.pdf" TargetMode="Externa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7FFFCDAE_C58AC5B2.xm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CE2A_54CCC22.xm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microsoft.com/office/2018/10/relationships/comments" Target="../comments/modernComment_7FFFCE2B_87DC18FE.xm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7FFFCE2C_7BA38108.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www.cisco.com/c/en/us/td/docs/solutions/CVD/Collaboration/enterprise/14/collbcvd.html"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6.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emf"/></Relationships>
</file>

<file path=ppt/slides/_rels/slide6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tif"/><Relationship Id="rId7"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7.emf"/><Relationship Id="rId11" Type="http://schemas.openxmlformats.org/officeDocument/2006/relationships/image" Target="../media/image43.sv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hyperlink" Target="https://help.webex.com/en-us/article/757iyo/Dial-plans-by-country"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8.tif"/><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8.tif"/><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w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6.sv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27.emf"/><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27.emf"/><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27.emf"/><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27.emf"/><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8.emf"/><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27.emf"/><Relationship Id="rId5" Type="http://schemas.openxmlformats.org/officeDocument/2006/relationships/image" Target="../media/image13.png"/><Relationship Id="rId4" Type="http://schemas.openxmlformats.org/officeDocument/2006/relationships/image" Target="../media/image38.tif"/></Relationships>
</file>

<file path=ppt/slides/_rels/slide94.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EF884-DE8A-D642-A9E0-7D973D8226F3}"/>
              </a:ext>
            </a:extLst>
          </p:cNvPr>
          <p:cNvSpPr>
            <a:spLocks noGrp="1"/>
          </p:cNvSpPr>
          <p:nvPr>
            <p:ph type="ctrTitle"/>
          </p:nvPr>
        </p:nvSpPr>
        <p:spPr/>
        <p:txBody>
          <a:bodyPr/>
          <a:lstStyle/>
          <a:p>
            <a:r>
              <a:rPr lang="en-US"/>
              <a:t>Advanced Dial Plan and Routing for Webex Calling</a:t>
            </a:r>
          </a:p>
        </p:txBody>
      </p:sp>
      <p:sp>
        <p:nvSpPr>
          <p:cNvPr id="4" name="Text Placeholder 3">
            <a:extLst>
              <a:ext uri="{FF2B5EF4-FFF2-40B4-BE49-F238E27FC236}">
                <a16:creationId xmlns:a16="http://schemas.microsoft.com/office/drawing/2014/main" id="{23951129-7603-A943-6FF8-21F3733D7307}"/>
              </a:ext>
            </a:extLst>
          </p:cNvPr>
          <p:cNvSpPr>
            <a:spLocks noGrp="1"/>
          </p:cNvSpPr>
          <p:nvPr>
            <p:ph type="body" sz="quarter" idx="13"/>
          </p:nvPr>
        </p:nvSpPr>
        <p:spPr/>
        <p:txBody>
          <a:bodyPr lIns="0" tIns="0" rIns="0" bIns="0" anchor="t"/>
          <a:lstStyle/>
          <a:p>
            <a:r>
              <a:rPr lang="en-US">
                <a:latin typeface="CiscoSansTT Light"/>
                <a:ea typeface="ＭＳ Ｐゴシック"/>
                <a:cs typeface="CiscoSansTT Light"/>
              </a:rPr>
              <a:t>2 Nov 2022</a:t>
            </a:r>
          </a:p>
        </p:txBody>
      </p:sp>
      <p:sp>
        <p:nvSpPr>
          <p:cNvPr id="7" name="Subtitle 6">
            <a:extLst>
              <a:ext uri="{FF2B5EF4-FFF2-40B4-BE49-F238E27FC236}">
                <a16:creationId xmlns:a16="http://schemas.microsoft.com/office/drawing/2014/main" id="{39115C40-A78C-864E-BF4C-E15427A3A6E2}"/>
              </a:ext>
            </a:extLst>
          </p:cNvPr>
          <p:cNvSpPr>
            <a:spLocks noGrp="1"/>
          </p:cNvSpPr>
          <p:nvPr>
            <p:ph type="subTitle" idx="1"/>
          </p:nvPr>
        </p:nvSpPr>
        <p:spPr/>
        <p:txBody>
          <a:bodyPr/>
          <a:lstStyle/>
          <a:p>
            <a:r>
              <a:rPr lang="en-DE"/>
              <a:t>Fred Mollenkopf, Technical Solutions Architect</a:t>
            </a:r>
            <a:br>
              <a:rPr lang="en-DE"/>
            </a:br>
            <a:r>
              <a:rPr lang="en-DE"/>
              <a:t>Johannes </a:t>
            </a:r>
            <a:r>
              <a:rPr lang="en-US"/>
              <a:t>K</a:t>
            </a:r>
            <a:r>
              <a:rPr lang="en-DE"/>
              <a:t>rohn, Principal Technical Marketing Engineer CTG</a:t>
            </a:r>
          </a:p>
        </p:txBody>
      </p:sp>
    </p:spTree>
    <p:extLst>
      <p:ext uri="{BB962C8B-B14F-4D97-AF65-F5344CB8AC3E}">
        <p14:creationId xmlns:p14="http://schemas.microsoft.com/office/powerpoint/2010/main" val="196101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16"/>
          </p:nvPr>
        </p:nvSpPr>
        <p:spPr>
          <a:xfrm>
            <a:off x="632125" y="2036353"/>
            <a:ext cx="3489235" cy="182881"/>
          </a:xfrm>
        </p:spPr>
        <p:txBody>
          <a:bodyPr/>
          <a:lstStyle/>
          <a:p>
            <a:r>
              <a:rPr lang="en-GB"/>
              <a:t>Represents a single SIP Trunk to an on-premises device. Device can be registration based (CUBE) or MTLS based (CUBE + Future 3</a:t>
            </a:r>
            <a:r>
              <a:rPr lang="en-GB" baseline="30000"/>
              <a:t>rd</a:t>
            </a:r>
            <a:r>
              <a:rPr lang="en-GB"/>
              <a:t> party)</a:t>
            </a:r>
          </a:p>
          <a:p>
            <a:r>
              <a:rPr lang="en-GB"/>
              <a:t>Must be assigned to a Location. If used for PSTN the Country dial plan is based on location address.</a:t>
            </a:r>
          </a:p>
          <a:p>
            <a:r>
              <a:rPr lang="en-GB"/>
              <a:t>Can be included in one or more Route Groups or can be directly associated to a Dial Plan.</a:t>
            </a:r>
          </a:p>
        </p:txBody>
      </p:sp>
      <p:sp>
        <p:nvSpPr>
          <p:cNvPr id="4" name="Text Placeholder 3">
            <a:extLst>
              <a:ext uri="{FF2B5EF4-FFF2-40B4-BE49-F238E27FC236}">
                <a16:creationId xmlns:a16="http://schemas.microsoft.com/office/drawing/2014/main" id="{A53F3B96-ED8D-FF01-6CFD-42CBAB9EC335}"/>
              </a:ext>
            </a:extLst>
          </p:cNvPr>
          <p:cNvSpPr>
            <a:spLocks noGrp="1"/>
          </p:cNvSpPr>
          <p:nvPr>
            <p:ph type="body" sz="quarter" idx="17"/>
          </p:nvPr>
        </p:nvSpPr>
        <p:spPr>
          <a:xfrm>
            <a:off x="8093165" y="2036353"/>
            <a:ext cx="3489235" cy="182881"/>
          </a:xfrm>
        </p:spPr>
        <p:txBody>
          <a:bodyPr/>
          <a:lstStyle/>
          <a:p>
            <a:r>
              <a:rPr lang="en-US"/>
              <a:t>Dial plans allow you to route calls to on-premises destinations by use of trunks or route groups. </a:t>
            </a:r>
          </a:p>
          <a:p>
            <a:r>
              <a:rPr lang="en-US"/>
              <a:t>Specifies the routing choice (trunk or route group) for calls that match any of its dial patterns. </a:t>
            </a:r>
          </a:p>
          <a:p>
            <a:r>
              <a:rPr lang="fr-FR"/>
              <a:t>Dial pattern </a:t>
            </a:r>
            <a:r>
              <a:rPr lang="fr-FR" err="1"/>
              <a:t>represents</a:t>
            </a:r>
            <a:r>
              <a:rPr lang="fr-FR"/>
              <a:t> on-</a:t>
            </a:r>
            <a:r>
              <a:rPr lang="fr-FR" err="1"/>
              <a:t>premises</a:t>
            </a:r>
            <a:r>
              <a:rPr lang="fr-FR"/>
              <a:t> extensions; ESN/on-net </a:t>
            </a:r>
            <a:r>
              <a:rPr lang="fr-FR" err="1"/>
              <a:t>numbers</a:t>
            </a:r>
            <a:r>
              <a:rPr lang="fr-FR"/>
              <a:t>, +E.164 patterns, SIP URI </a:t>
            </a:r>
            <a:r>
              <a:rPr lang="fr-FR" err="1"/>
              <a:t>domains</a:t>
            </a:r>
            <a:r>
              <a:rPr lang="fr-FR"/>
              <a:t>.</a:t>
            </a:r>
          </a:p>
          <a:p>
            <a:endParaRPr lang="fr-FR"/>
          </a:p>
          <a:p>
            <a:endParaRPr lang="en-US"/>
          </a:p>
        </p:txBody>
      </p:sp>
      <p:sp>
        <p:nvSpPr>
          <p:cNvPr id="9" name="Text Placeholder 8">
            <a:extLst>
              <a:ext uri="{FF2B5EF4-FFF2-40B4-BE49-F238E27FC236}">
                <a16:creationId xmlns:a16="http://schemas.microsoft.com/office/drawing/2014/main" id="{5F96D986-A1BC-A103-CF95-AF77C19D5F36}"/>
              </a:ext>
            </a:extLst>
          </p:cNvPr>
          <p:cNvSpPr>
            <a:spLocks noGrp="1"/>
          </p:cNvSpPr>
          <p:nvPr>
            <p:ph type="body" sz="quarter" idx="19"/>
          </p:nvPr>
        </p:nvSpPr>
        <p:spPr>
          <a:xfrm>
            <a:off x="4362645" y="2036353"/>
            <a:ext cx="3489235" cy="182881"/>
          </a:xfrm>
        </p:spPr>
        <p:txBody>
          <a:bodyPr/>
          <a:lstStyle/>
          <a:p>
            <a:r>
              <a:rPr lang="en-GB"/>
              <a:t>Logical grouping of Trunks (max. 10) for scale and redundancy of connections to the premises</a:t>
            </a:r>
          </a:p>
          <a:p>
            <a:r>
              <a:rPr lang="en-GB"/>
              <a:t>Does not “live” in a Location</a:t>
            </a:r>
          </a:p>
          <a:p>
            <a:endParaRPr lang="en-US"/>
          </a:p>
        </p:txBody>
      </p:sp>
      <p:sp>
        <p:nvSpPr>
          <p:cNvPr id="11" name="Text Placeholder 10">
            <a:extLst>
              <a:ext uri="{FF2B5EF4-FFF2-40B4-BE49-F238E27FC236}">
                <a16:creationId xmlns:a16="http://schemas.microsoft.com/office/drawing/2014/main" id="{E0120FB3-B48C-01D3-72CE-A2C7B6712E9E}"/>
              </a:ext>
            </a:extLst>
          </p:cNvPr>
          <p:cNvSpPr>
            <a:spLocks noGrp="1"/>
          </p:cNvSpPr>
          <p:nvPr>
            <p:ph type="body" sz="quarter" idx="21"/>
          </p:nvPr>
        </p:nvSpPr>
        <p:spPr>
          <a:xfrm>
            <a:off x="4359392" y="1473148"/>
            <a:ext cx="3486912" cy="443754"/>
          </a:xfrm>
        </p:spPr>
        <p:txBody>
          <a:bodyPr/>
          <a:lstStyle/>
          <a:p>
            <a:r>
              <a:rPr lang="en-US"/>
              <a:t>Route groups</a:t>
            </a:r>
          </a:p>
        </p:txBody>
      </p:sp>
      <p:sp>
        <p:nvSpPr>
          <p:cNvPr id="12" name="Text Placeholder 11">
            <a:extLst>
              <a:ext uri="{FF2B5EF4-FFF2-40B4-BE49-F238E27FC236}">
                <a16:creationId xmlns:a16="http://schemas.microsoft.com/office/drawing/2014/main" id="{8DE344AA-4FB9-437A-BDC5-DEC62EFAD47C}"/>
              </a:ext>
            </a:extLst>
          </p:cNvPr>
          <p:cNvSpPr>
            <a:spLocks noGrp="1"/>
          </p:cNvSpPr>
          <p:nvPr>
            <p:ph type="body" sz="quarter" idx="22"/>
          </p:nvPr>
        </p:nvSpPr>
        <p:spPr>
          <a:xfrm>
            <a:off x="8096015" y="1473148"/>
            <a:ext cx="3486912" cy="443754"/>
          </a:xfrm>
        </p:spPr>
        <p:txBody>
          <a:bodyPr/>
          <a:lstStyle/>
          <a:p>
            <a:r>
              <a:rPr lang="en-US"/>
              <a:t>Dial Plans</a:t>
            </a:r>
          </a:p>
        </p:txBody>
      </p:sp>
      <p:sp>
        <p:nvSpPr>
          <p:cNvPr id="2" name="Title 1">
            <a:extLst>
              <a:ext uri="{FF2B5EF4-FFF2-40B4-BE49-F238E27FC236}">
                <a16:creationId xmlns:a16="http://schemas.microsoft.com/office/drawing/2014/main" id="{A34CB12B-5DEC-13D6-909F-87FB5B9B369F}"/>
              </a:ext>
            </a:extLst>
          </p:cNvPr>
          <p:cNvSpPr>
            <a:spLocks noGrp="1"/>
          </p:cNvSpPr>
          <p:nvPr>
            <p:ph type="ctrTitle"/>
          </p:nvPr>
        </p:nvSpPr>
        <p:spPr>
          <a:xfrm>
            <a:off x="621792" y="1473148"/>
            <a:ext cx="3489235" cy="443753"/>
          </a:xfrm>
        </p:spPr>
        <p:txBody>
          <a:bodyPr/>
          <a:lstStyle/>
          <a:p>
            <a:r>
              <a:rPr lang="en-US"/>
              <a:t>Trunks</a:t>
            </a:r>
          </a:p>
        </p:txBody>
      </p:sp>
      <p:sp>
        <p:nvSpPr>
          <p:cNvPr id="3" name="Text Placeholder 2">
            <a:extLst>
              <a:ext uri="{FF2B5EF4-FFF2-40B4-BE49-F238E27FC236}">
                <a16:creationId xmlns:a16="http://schemas.microsoft.com/office/drawing/2014/main" id="{6E77E384-2B2F-143C-DBAA-B7ED642FD3F6}"/>
              </a:ext>
            </a:extLst>
          </p:cNvPr>
          <p:cNvSpPr>
            <a:spLocks noGrp="1"/>
          </p:cNvSpPr>
          <p:nvPr>
            <p:ph type="body" sz="quarter" idx="14"/>
          </p:nvPr>
        </p:nvSpPr>
        <p:spPr>
          <a:xfrm>
            <a:off x="625928" y="431801"/>
            <a:ext cx="4474710" cy="304800"/>
          </a:xfrm>
        </p:spPr>
        <p:txBody>
          <a:bodyPr/>
          <a:lstStyle/>
          <a:p>
            <a:r>
              <a:rPr lang="en-GB"/>
              <a:t>Webex Calling Multi-Tenant Dial Plan Foundations</a:t>
            </a:r>
            <a:endParaRPr lang="en-US"/>
          </a:p>
        </p:txBody>
      </p:sp>
      <p:sp>
        <p:nvSpPr>
          <p:cNvPr id="13" name="Text Placeholder 6">
            <a:extLst>
              <a:ext uri="{FF2B5EF4-FFF2-40B4-BE49-F238E27FC236}">
                <a16:creationId xmlns:a16="http://schemas.microsoft.com/office/drawing/2014/main" id="{3D49A7E2-FB55-CE76-BDAF-6F364591CE15}"/>
              </a:ext>
            </a:extLst>
          </p:cNvPr>
          <p:cNvSpPr txBox="1">
            <a:spLocks/>
          </p:cNvSpPr>
          <p:nvPr/>
        </p:nvSpPr>
        <p:spPr>
          <a:xfrm>
            <a:off x="625927" y="739630"/>
            <a:ext cx="10550075" cy="482748"/>
          </a:xfrm>
          <a:prstGeom prst="rect">
            <a:avLst/>
          </a:prstGeom>
        </p:spPr>
        <p:txBody>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a:latin typeface="CiscoSansTT ExtraLight" panose="020B0303020201020303" pitchFamily="34" charset="0"/>
                <a:cs typeface="CiscoSansTT ExtraLight" panose="020B0303020201020303" pitchFamily="34" charset="0"/>
              </a:rPr>
              <a:t>Call Routing for On-Premise PBX &amp; PSTN</a:t>
            </a:r>
          </a:p>
        </p:txBody>
      </p:sp>
      <p:sp>
        <p:nvSpPr>
          <p:cNvPr id="128" name="Rectangle 127">
            <a:extLst>
              <a:ext uri="{FF2B5EF4-FFF2-40B4-BE49-F238E27FC236}">
                <a16:creationId xmlns:a16="http://schemas.microsoft.com/office/drawing/2014/main" id="{FDF6A102-FD04-83B9-54B1-0D036BC42E6E}"/>
              </a:ext>
            </a:extLst>
          </p:cNvPr>
          <p:cNvSpPr/>
          <p:nvPr/>
        </p:nvSpPr>
        <p:spPr>
          <a:xfrm>
            <a:off x="8830376" y="4905430"/>
            <a:ext cx="200503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CA PBX Dial Plan</a:t>
            </a:r>
          </a:p>
        </p:txBody>
      </p:sp>
      <p:sp>
        <p:nvSpPr>
          <p:cNvPr id="129" name="Rectangle 128">
            <a:extLst>
              <a:ext uri="{FF2B5EF4-FFF2-40B4-BE49-F238E27FC236}">
                <a16:creationId xmlns:a16="http://schemas.microsoft.com/office/drawing/2014/main" id="{693A59A0-06BF-8A0B-06E4-66E55194BF4E}"/>
              </a:ext>
            </a:extLst>
          </p:cNvPr>
          <p:cNvSpPr/>
          <p:nvPr/>
        </p:nvSpPr>
        <p:spPr>
          <a:xfrm>
            <a:off x="9109613" y="6168290"/>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us.foo.com</a:t>
            </a:r>
          </a:p>
        </p:txBody>
      </p:sp>
      <p:sp>
        <p:nvSpPr>
          <p:cNvPr id="130" name="Rectangle 129">
            <a:extLst>
              <a:ext uri="{FF2B5EF4-FFF2-40B4-BE49-F238E27FC236}">
                <a16:creationId xmlns:a16="http://schemas.microsoft.com/office/drawing/2014/main" id="{1BAA3AE5-DD2E-3684-C55A-9231A80BEA60}"/>
              </a:ext>
            </a:extLst>
          </p:cNvPr>
          <p:cNvSpPr/>
          <p:nvPr/>
        </p:nvSpPr>
        <p:spPr>
          <a:xfrm>
            <a:off x="9111879" y="5472212"/>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8408XXXX</a:t>
            </a:r>
          </a:p>
        </p:txBody>
      </p:sp>
      <p:sp>
        <p:nvSpPr>
          <p:cNvPr id="131" name="Rectangle 130">
            <a:extLst>
              <a:ext uri="{FF2B5EF4-FFF2-40B4-BE49-F238E27FC236}">
                <a16:creationId xmlns:a16="http://schemas.microsoft.com/office/drawing/2014/main" id="{941A92E2-EB5C-1056-6539-9801435141DF}"/>
              </a:ext>
            </a:extLst>
          </p:cNvPr>
          <p:cNvSpPr/>
          <p:nvPr/>
        </p:nvSpPr>
        <p:spPr>
          <a:xfrm>
            <a:off x="9111880" y="5186332"/>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+1408525XXXX</a:t>
            </a:r>
          </a:p>
        </p:txBody>
      </p:sp>
      <p:sp>
        <p:nvSpPr>
          <p:cNvPr id="132" name="Rectangle 131">
            <a:extLst>
              <a:ext uri="{FF2B5EF4-FFF2-40B4-BE49-F238E27FC236}">
                <a16:creationId xmlns:a16="http://schemas.microsoft.com/office/drawing/2014/main" id="{6781B456-D06E-15DA-E4BD-EADEB389044D}"/>
              </a:ext>
            </a:extLst>
          </p:cNvPr>
          <p:cNvSpPr/>
          <p:nvPr/>
        </p:nvSpPr>
        <p:spPr>
          <a:xfrm>
            <a:off x="9110164" y="5928720"/>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8310XXXX</a:t>
            </a:r>
          </a:p>
        </p:txBody>
      </p:sp>
      <p:sp>
        <p:nvSpPr>
          <p:cNvPr id="133" name="Rectangle 132">
            <a:extLst>
              <a:ext uri="{FF2B5EF4-FFF2-40B4-BE49-F238E27FC236}">
                <a16:creationId xmlns:a16="http://schemas.microsoft.com/office/drawing/2014/main" id="{225ED01F-0C99-7788-9046-D941281F96A5}"/>
              </a:ext>
            </a:extLst>
          </p:cNvPr>
          <p:cNvSpPr/>
          <p:nvPr/>
        </p:nvSpPr>
        <p:spPr>
          <a:xfrm>
            <a:off x="9110165" y="5696108"/>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+1310444XXXX</a:t>
            </a:r>
          </a:p>
        </p:txBody>
      </p:sp>
      <p:sp>
        <p:nvSpPr>
          <p:cNvPr id="134" name="Rectangle 133">
            <a:extLst>
              <a:ext uri="{FF2B5EF4-FFF2-40B4-BE49-F238E27FC236}">
                <a16:creationId xmlns:a16="http://schemas.microsoft.com/office/drawing/2014/main" id="{FE6ED18B-5EB8-96A8-BDD1-4B5063F407E8}"/>
              </a:ext>
            </a:extLst>
          </p:cNvPr>
          <p:cNvSpPr/>
          <p:nvPr/>
        </p:nvSpPr>
        <p:spPr>
          <a:xfrm>
            <a:off x="5058840" y="5371962"/>
            <a:ext cx="1684248"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US East</a:t>
            </a:r>
            <a:br>
              <a:rPr lang="en-US" sz="1867">
                <a:solidFill>
                  <a:srgbClr val="FFFFFF"/>
                </a:solidFill>
              </a:rPr>
            </a:br>
            <a:r>
              <a:rPr lang="en-US" sz="1467">
                <a:solidFill>
                  <a:srgbClr val="FFFFFF"/>
                </a:solidFill>
              </a:rPr>
              <a:t>(Route Group)</a:t>
            </a:r>
            <a:endParaRPr lang="en-US" sz="1867">
              <a:solidFill>
                <a:srgbClr val="FFFFFF"/>
              </a:solidFill>
            </a:endParaRPr>
          </a:p>
        </p:txBody>
      </p:sp>
      <p:cxnSp>
        <p:nvCxnSpPr>
          <p:cNvPr id="178" name="Straight Arrow Connector 177">
            <a:extLst>
              <a:ext uri="{FF2B5EF4-FFF2-40B4-BE49-F238E27FC236}">
                <a16:creationId xmlns:a16="http://schemas.microsoft.com/office/drawing/2014/main" id="{58276891-691F-E86B-44B1-9B2D4D2AA7B8}"/>
              </a:ext>
            </a:extLst>
          </p:cNvPr>
          <p:cNvCxnSpPr>
            <a:cxnSpLocks/>
            <a:stCxn id="134" idx="3"/>
            <a:endCxn id="128" idx="1"/>
          </p:cNvCxnSpPr>
          <p:nvPr/>
        </p:nvCxnSpPr>
        <p:spPr>
          <a:xfrm>
            <a:off x="6743088" y="5672194"/>
            <a:ext cx="2087288" cy="0"/>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grpSp>
        <p:nvGrpSpPr>
          <p:cNvPr id="182" name="Group 181">
            <a:extLst>
              <a:ext uri="{FF2B5EF4-FFF2-40B4-BE49-F238E27FC236}">
                <a16:creationId xmlns:a16="http://schemas.microsoft.com/office/drawing/2014/main" id="{342C61A4-D627-709D-45FB-6ADC511A43BB}"/>
              </a:ext>
            </a:extLst>
          </p:cNvPr>
          <p:cNvGrpSpPr/>
          <p:nvPr/>
        </p:nvGrpSpPr>
        <p:grpSpPr>
          <a:xfrm>
            <a:off x="1395396" y="5331438"/>
            <a:ext cx="1197123" cy="935025"/>
            <a:chOff x="9295521" y="4823794"/>
            <a:chExt cx="798257" cy="691467"/>
          </a:xfrm>
        </p:grpSpPr>
        <p:sp>
          <p:nvSpPr>
            <p:cNvPr id="183" name="TextBox 182">
              <a:extLst>
                <a:ext uri="{FF2B5EF4-FFF2-40B4-BE49-F238E27FC236}">
                  <a16:creationId xmlns:a16="http://schemas.microsoft.com/office/drawing/2014/main" id="{1CD09EB7-AC9A-E420-1AC2-E1F509099215}"/>
                </a:ext>
              </a:extLst>
            </p:cNvPr>
            <p:cNvSpPr txBox="1"/>
            <p:nvPr/>
          </p:nvSpPr>
          <p:spPr>
            <a:xfrm>
              <a:off x="9295521" y="5295288"/>
              <a:ext cx="798257" cy="219973"/>
            </a:xfrm>
            <a:prstGeom prst="rect">
              <a:avLst/>
            </a:prstGeom>
            <a:noFill/>
          </p:spPr>
          <p:txBody>
            <a:bodyPr wrap="none" rtlCol="0">
              <a:spAutoFit/>
            </a:bodyPr>
            <a:lstStyle/>
            <a:p>
              <a:pPr algn="ctr"/>
              <a:r>
                <a:rPr lang="en-US" sz="1333" b="1">
                  <a:latin typeface="+mj-lt"/>
                </a:rPr>
                <a:t>Local Gateway</a:t>
              </a:r>
            </a:p>
          </p:txBody>
        </p:sp>
        <p:grpSp>
          <p:nvGrpSpPr>
            <p:cNvPr id="184" name="Group 183">
              <a:extLst>
                <a:ext uri="{FF2B5EF4-FFF2-40B4-BE49-F238E27FC236}">
                  <a16:creationId xmlns:a16="http://schemas.microsoft.com/office/drawing/2014/main" id="{263D6307-5FA7-61B1-B387-33F6008539D9}"/>
                </a:ext>
              </a:extLst>
            </p:cNvPr>
            <p:cNvGrpSpPr/>
            <p:nvPr/>
          </p:nvGrpSpPr>
          <p:grpSpPr>
            <a:xfrm>
              <a:off x="9303921" y="4823794"/>
              <a:ext cx="787843" cy="511973"/>
              <a:chOff x="3450034" y="2192353"/>
              <a:chExt cx="945898" cy="614684"/>
            </a:xfrm>
          </p:grpSpPr>
          <p:sp>
            <p:nvSpPr>
              <p:cNvPr id="185" name="Rounded Rectangle 85">
                <a:extLst>
                  <a:ext uri="{FF2B5EF4-FFF2-40B4-BE49-F238E27FC236}">
                    <a16:creationId xmlns:a16="http://schemas.microsoft.com/office/drawing/2014/main" id="{9D218156-FA99-3284-B7D0-212480A0D03E}"/>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186" name="Group 185">
                <a:extLst>
                  <a:ext uri="{FF2B5EF4-FFF2-40B4-BE49-F238E27FC236}">
                    <a16:creationId xmlns:a16="http://schemas.microsoft.com/office/drawing/2014/main" id="{557E9DD7-79C6-E5FF-6F81-D645C88ED0E9}"/>
                  </a:ext>
                </a:extLst>
              </p:cNvPr>
              <p:cNvGrpSpPr>
                <a:grpSpLocks noChangeAspect="1"/>
              </p:cNvGrpSpPr>
              <p:nvPr/>
            </p:nvGrpSpPr>
            <p:grpSpPr>
              <a:xfrm>
                <a:off x="3881778" y="2229127"/>
                <a:ext cx="457099" cy="226431"/>
                <a:chOff x="836085" y="1496592"/>
                <a:chExt cx="538984" cy="266991"/>
              </a:xfrm>
              <a:solidFill>
                <a:srgbClr val="FFFFFF"/>
              </a:solidFill>
            </p:grpSpPr>
            <p:sp>
              <p:nvSpPr>
                <p:cNvPr id="223" name="Freeform 751">
                  <a:extLst>
                    <a:ext uri="{FF2B5EF4-FFF2-40B4-BE49-F238E27FC236}">
                      <a16:creationId xmlns:a16="http://schemas.microsoft.com/office/drawing/2014/main" id="{6B98B6A9-A254-3CB8-940B-2F8FEC422209}"/>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4" name="Freeform 752">
                  <a:extLst>
                    <a:ext uri="{FF2B5EF4-FFF2-40B4-BE49-F238E27FC236}">
                      <a16:creationId xmlns:a16="http://schemas.microsoft.com/office/drawing/2014/main" id="{02BF7DC6-E846-91AD-047A-2DDF3F9E0B72}"/>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5" name="Freeform 753">
                  <a:extLst>
                    <a:ext uri="{FF2B5EF4-FFF2-40B4-BE49-F238E27FC236}">
                      <a16:creationId xmlns:a16="http://schemas.microsoft.com/office/drawing/2014/main" id="{1C8F28F4-5B1F-41D2-C016-53F6701906BA}"/>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187" name="Group 105">
                <a:extLst>
                  <a:ext uri="{FF2B5EF4-FFF2-40B4-BE49-F238E27FC236}">
                    <a16:creationId xmlns:a16="http://schemas.microsoft.com/office/drawing/2014/main" id="{915E4D8A-809E-FE1E-9D3B-85306A9B16EF}"/>
                  </a:ext>
                </a:extLst>
              </p:cNvPr>
              <p:cNvGrpSpPr>
                <a:grpSpLocks noChangeAspect="1"/>
              </p:cNvGrpSpPr>
              <p:nvPr/>
            </p:nvGrpSpPr>
            <p:grpSpPr bwMode="auto">
              <a:xfrm>
                <a:off x="3501889" y="2492927"/>
                <a:ext cx="283203" cy="266993"/>
                <a:chOff x="1991" y="1544"/>
                <a:chExt cx="961" cy="906"/>
              </a:xfrm>
            </p:grpSpPr>
            <p:sp>
              <p:nvSpPr>
                <p:cNvPr id="203" name="Freeform 106">
                  <a:extLst>
                    <a:ext uri="{FF2B5EF4-FFF2-40B4-BE49-F238E27FC236}">
                      <a16:creationId xmlns:a16="http://schemas.microsoft.com/office/drawing/2014/main" id="{8628C1E9-F303-D0F3-588C-40FB6CD303E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4" name="Rectangle 107">
                  <a:extLst>
                    <a:ext uri="{FF2B5EF4-FFF2-40B4-BE49-F238E27FC236}">
                      <a16:creationId xmlns:a16="http://schemas.microsoft.com/office/drawing/2014/main" id="{3D30ABC1-20ED-14F9-EC57-F434CBAFFD52}"/>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5" name="Rectangle 108">
                  <a:extLst>
                    <a:ext uri="{FF2B5EF4-FFF2-40B4-BE49-F238E27FC236}">
                      <a16:creationId xmlns:a16="http://schemas.microsoft.com/office/drawing/2014/main" id="{E3C67FB1-30D2-C092-925C-D89441B4371B}"/>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6" name="Rectangle 109">
                  <a:extLst>
                    <a:ext uri="{FF2B5EF4-FFF2-40B4-BE49-F238E27FC236}">
                      <a16:creationId xmlns:a16="http://schemas.microsoft.com/office/drawing/2014/main" id="{D446AB61-08C5-F157-6780-649B5980E887}"/>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7" name="Rectangle 110">
                  <a:extLst>
                    <a:ext uri="{FF2B5EF4-FFF2-40B4-BE49-F238E27FC236}">
                      <a16:creationId xmlns:a16="http://schemas.microsoft.com/office/drawing/2014/main" id="{A9187B98-DCF1-D173-3E77-271924D2B51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8" name="Rectangle 111">
                  <a:extLst>
                    <a:ext uri="{FF2B5EF4-FFF2-40B4-BE49-F238E27FC236}">
                      <a16:creationId xmlns:a16="http://schemas.microsoft.com/office/drawing/2014/main" id="{6A57E07B-45B1-51B1-0366-013FA8AA5078}"/>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9" name="Rectangle 112">
                  <a:extLst>
                    <a:ext uri="{FF2B5EF4-FFF2-40B4-BE49-F238E27FC236}">
                      <a16:creationId xmlns:a16="http://schemas.microsoft.com/office/drawing/2014/main" id="{9C6198C1-5576-2948-AD81-B7E54EF922C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0" name="Rectangle 113">
                  <a:extLst>
                    <a:ext uri="{FF2B5EF4-FFF2-40B4-BE49-F238E27FC236}">
                      <a16:creationId xmlns:a16="http://schemas.microsoft.com/office/drawing/2014/main" id="{F4D7CE98-048A-8AF1-4230-1CE15834E4B3}"/>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1" name="Rectangle 114">
                  <a:extLst>
                    <a:ext uri="{FF2B5EF4-FFF2-40B4-BE49-F238E27FC236}">
                      <a16:creationId xmlns:a16="http://schemas.microsoft.com/office/drawing/2014/main" id="{220A68CD-D5D1-2D9B-AF9B-6B7A4109AE47}"/>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2" name="Rectangle 115">
                  <a:extLst>
                    <a:ext uri="{FF2B5EF4-FFF2-40B4-BE49-F238E27FC236}">
                      <a16:creationId xmlns:a16="http://schemas.microsoft.com/office/drawing/2014/main" id="{410D3BB0-4AC5-5C1D-318D-26150CBE1CCA}"/>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3" name="Freeform 116">
                  <a:extLst>
                    <a:ext uri="{FF2B5EF4-FFF2-40B4-BE49-F238E27FC236}">
                      <a16:creationId xmlns:a16="http://schemas.microsoft.com/office/drawing/2014/main" id="{7148F6FA-F3AD-63EE-8632-1A22F4EAC955}"/>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4" name="Rectangle 117">
                  <a:extLst>
                    <a:ext uri="{FF2B5EF4-FFF2-40B4-BE49-F238E27FC236}">
                      <a16:creationId xmlns:a16="http://schemas.microsoft.com/office/drawing/2014/main" id="{296FFE66-34C3-3171-DDF7-E41BF8B49245}"/>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5" name="Rectangle 118">
                  <a:extLst>
                    <a:ext uri="{FF2B5EF4-FFF2-40B4-BE49-F238E27FC236}">
                      <a16:creationId xmlns:a16="http://schemas.microsoft.com/office/drawing/2014/main" id="{ACA96EBE-2BE8-813B-B77B-FBC810894AD2}"/>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6" name="Rectangle 119">
                  <a:extLst>
                    <a:ext uri="{FF2B5EF4-FFF2-40B4-BE49-F238E27FC236}">
                      <a16:creationId xmlns:a16="http://schemas.microsoft.com/office/drawing/2014/main" id="{880A8382-CC12-AA27-05CE-5395853013D8}"/>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7" name="Rectangle 120">
                  <a:extLst>
                    <a:ext uri="{FF2B5EF4-FFF2-40B4-BE49-F238E27FC236}">
                      <a16:creationId xmlns:a16="http://schemas.microsoft.com/office/drawing/2014/main" id="{F1933C06-BAFD-5371-2184-50D92227FC22}"/>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8" name="Rectangle 121">
                  <a:extLst>
                    <a:ext uri="{FF2B5EF4-FFF2-40B4-BE49-F238E27FC236}">
                      <a16:creationId xmlns:a16="http://schemas.microsoft.com/office/drawing/2014/main" id="{A20C44C1-DF9B-0839-1C14-FFA044C3DD82}"/>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9" name="Rectangle 122">
                  <a:extLst>
                    <a:ext uri="{FF2B5EF4-FFF2-40B4-BE49-F238E27FC236}">
                      <a16:creationId xmlns:a16="http://schemas.microsoft.com/office/drawing/2014/main" id="{9E93862D-6F65-61D1-D3FC-41580047EF4C}"/>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0" name="Rectangle 123">
                  <a:extLst>
                    <a:ext uri="{FF2B5EF4-FFF2-40B4-BE49-F238E27FC236}">
                      <a16:creationId xmlns:a16="http://schemas.microsoft.com/office/drawing/2014/main" id="{B44BB80F-DE79-EDE4-7DB2-53C7C6F86DBF}"/>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1" name="Rectangle 124">
                  <a:extLst>
                    <a:ext uri="{FF2B5EF4-FFF2-40B4-BE49-F238E27FC236}">
                      <a16:creationId xmlns:a16="http://schemas.microsoft.com/office/drawing/2014/main" id="{0077D41C-949F-604D-D249-A9B1FC6C80A7}"/>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2" name="Rectangle 125">
                  <a:extLst>
                    <a:ext uri="{FF2B5EF4-FFF2-40B4-BE49-F238E27FC236}">
                      <a16:creationId xmlns:a16="http://schemas.microsoft.com/office/drawing/2014/main" id="{5D0F2437-8293-4379-F7C0-572FD8EBF282}"/>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188" name="Group 187">
                <a:extLst>
                  <a:ext uri="{FF2B5EF4-FFF2-40B4-BE49-F238E27FC236}">
                    <a16:creationId xmlns:a16="http://schemas.microsoft.com/office/drawing/2014/main" id="{3D4E4CBA-C6A7-F60E-03B7-459504520F97}"/>
                  </a:ext>
                </a:extLst>
              </p:cNvPr>
              <p:cNvGrpSpPr>
                <a:grpSpLocks noChangeAspect="1"/>
              </p:cNvGrpSpPr>
              <p:nvPr/>
            </p:nvGrpSpPr>
            <p:grpSpPr>
              <a:xfrm rot="19800000">
                <a:off x="3694273" y="2456129"/>
                <a:ext cx="181873" cy="80768"/>
                <a:chOff x="4705351" y="4362451"/>
                <a:chExt cx="1165225" cy="493712"/>
              </a:xfrm>
            </p:grpSpPr>
            <p:sp>
              <p:nvSpPr>
                <p:cNvPr id="189" name="Freeform 29">
                  <a:extLst>
                    <a:ext uri="{FF2B5EF4-FFF2-40B4-BE49-F238E27FC236}">
                      <a16:creationId xmlns:a16="http://schemas.microsoft.com/office/drawing/2014/main" id="{7E1BB130-E3E8-546F-2235-5DD5D3F32355}"/>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0" name="Freeform 30">
                  <a:extLst>
                    <a:ext uri="{FF2B5EF4-FFF2-40B4-BE49-F238E27FC236}">
                      <a16:creationId xmlns:a16="http://schemas.microsoft.com/office/drawing/2014/main" id="{FA3BD5ED-0501-A78A-5430-6F10FD3250E3}"/>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1" name="Freeform 31">
                  <a:extLst>
                    <a:ext uri="{FF2B5EF4-FFF2-40B4-BE49-F238E27FC236}">
                      <a16:creationId xmlns:a16="http://schemas.microsoft.com/office/drawing/2014/main" id="{4DE6E381-7867-6A18-1DAC-7B5B5A5B66B1}"/>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2" name="Freeform 68">
                  <a:extLst>
                    <a:ext uri="{FF2B5EF4-FFF2-40B4-BE49-F238E27FC236}">
                      <a16:creationId xmlns:a16="http://schemas.microsoft.com/office/drawing/2014/main" id="{75444E1B-8EE8-A8B9-5602-17EDDA7E0526}"/>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3" name="Freeform 69">
                  <a:extLst>
                    <a:ext uri="{FF2B5EF4-FFF2-40B4-BE49-F238E27FC236}">
                      <a16:creationId xmlns:a16="http://schemas.microsoft.com/office/drawing/2014/main" id="{6FC5DE48-4E4F-95FC-6B71-BC9788426333}"/>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4" name="Freeform 70">
                  <a:extLst>
                    <a:ext uri="{FF2B5EF4-FFF2-40B4-BE49-F238E27FC236}">
                      <a16:creationId xmlns:a16="http://schemas.microsoft.com/office/drawing/2014/main" id="{E1C1384D-37B5-B006-5093-9457C9C690E3}"/>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5" name="Freeform 71">
                  <a:extLst>
                    <a:ext uri="{FF2B5EF4-FFF2-40B4-BE49-F238E27FC236}">
                      <a16:creationId xmlns:a16="http://schemas.microsoft.com/office/drawing/2014/main" id="{DCDA6D99-80B0-000E-680E-5389302049C9}"/>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6" name="Freeform 72">
                  <a:extLst>
                    <a:ext uri="{FF2B5EF4-FFF2-40B4-BE49-F238E27FC236}">
                      <a16:creationId xmlns:a16="http://schemas.microsoft.com/office/drawing/2014/main" id="{7EC0AF4E-165C-AD4A-5312-B376728F7C4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7" name="Freeform 73">
                  <a:extLst>
                    <a:ext uri="{FF2B5EF4-FFF2-40B4-BE49-F238E27FC236}">
                      <a16:creationId xmlns:a16="http://schemas.microsoft.com/office/drawing/2014/main" id="{30C4DCA8-AEF4-2057-61FF-CEA06E879988}"/>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8" name="Freeform 74">
                  <a:extLst>
                    <a:ext uri="{FF2B5EF4-FFF2-40B4-BE49-F238E27FC236}">
                      <a16:creationId xmlns:a16="http://schemas.microsoft.com/office/drawing/2014/main" id="{988A9CB2-878B-9970-945E-8437797BF754}"/>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9" name="Freeform 75">
                  <a:extLst>
                    <a:ext uri="{FF2B5EF4-FFF2-40B4-BE49-F238E27FC236}">
                      <a16:creationId xmlns:a16="http://schemas.microsoft.com/office/drawing/2014/main" id="{0B534610-71D6-68FA-2407-1C8A2BBA6A29}"/>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0" name="Freeform 76">
                  <a:extLst>
                    <a:ext uri="{FF2B5EF4-FFF2-40B4-BE49-F238E27FC236}">
                      <a16:creationId xmlns:a16="http://schemas.microsoft.com/office/drawing/2014/main" id="{90688ECD-D5BC-FF17-86EB-A0DD037F2E48}"/>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1" name="Freeform 77">
                  <a:extLst>
                    <a:ext uri="{FF2B5EF4-FFF2-40B4-BE49-F238E27FC236}">
                      <a16:creationId xmlns:a16="http://schemas.microsoft.com/office/drawing/2014/main" id="{62E695C9-32FD-749A-D06C-FD51D5B3DEFA}"/>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2" name="Freeform 78">
                  <a:extLst>
                    <a:ext uri="{FF2B5EF4-FFF2-40B4-BE49-F238E27FC236}">
                      <a16:creationId xmlns:a16="http://schemas.microsoft.com/office/drawing/2014/main" id="{9BB6BD51-113C-2B4A-92A6-A9D52F40683A}"/>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grpSp>
      <p:sp>
        <p:nvSpPr>
          <p:cNvPr id="237" name="Cylinder 236">
            <a:extLst>
              <a:ext uri="{FF2B5EF4-FFF2-40B4-BE49-F238E27FC236}">
                <a16:creationId xmlns:a16="http://schemas.microsoft.com/office/drawing/2014/main" id="{16CEE1D5-7ABF-2DAD-FA18-66815B95C917}"/>
              </a:ext>
            </a:extLst>
          </p:cNvPr>
          <p:cNvSpPr/>
          <p:nvPr/>
        </p:nvSpPr>
        <p:spPr>
          <a:xfrm rot="5400000">
            <a:off x="3722477" y="4387127"/>
            <a:ext cx="182882" cy="2541085"/>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Trunk</a:t>
            </a:r>
          </a:p>
        </p:txBody>
      </p:sp>
    </p:spTree>
    <p:extLst>
      <p:ext uri="{BB962C8B-B14F-4D97-AF65-F5344CB8AC3E}">
        <p14:creationId xmlns:p14="http://schemas.microsoft.com/office/powerpoint/2010/main" val="1840713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wipe(left)">
                                      <p:cBhvr>
                                        <p:cTn id="11"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p:txBody>
          <a:bodyPr/>
          <a:lstStyle/>
          <a:p>
            <a:r>
              <a:rPr lang="en-US" sz="2133"/>
              <a:t>Load balancing and failover across trunks to premises (</a:t>
            </a:r>
            <a:r>
              <a:rPr lang="en-US" sz="2133" b="1"/>
              <a:t>scale,</a:t>
            </a:r>
            <a:r>
              <a:rPr lang="en-US" sz="2133"/>
              <a:t> </a:t>
            </a:r>
            <a:r>
              <a:rPr lang="en-US" sz="2133" b="1"/>
              <a:t>redundancy</a:t>
            </a:r>
            <a:r>
              <a:rPr lang="en-US" sz="2133"/>
              <a:t>)</a:t>
            </a:r>
          </a:p>
          <a:p>
            <a:r>
              <a:rPr lang="en-US" sz="2133"/>
              <a:t>Communication between Cloud Connected PSTN users and premises users</a:t>
            </a:r>
          </a:p>
          <a:p>
            <a:r>
              <a:rPr lang="en-US" sz="2133"/>
              <a:t>Ability to route calls to different premises PBX’s based on:</a:t>
            </a:r>
          </a:p>
          <a:p>
            <a:pPr lvl="1"/>
            <a:r>
              <a:rPr lang="en-US"/>
              <a:t>E.164’s/DID’s</a:t>
            </a:r>
          </a:p>
          <a:p>
            <a:pPr lvl="1"/>
            <a:r>
              <a:rPr lang="en-US"/>
              <a:t>ESN’s (e.g., 8+site </a:t>
            </a:r>
            <a:r>
              <a:rPr lang="en-US" err="1"/>
              <a:t>code+extension</a:t>
            </a:r>
            <a:r>
              <a:rPr lang="en-US"/>
              <a:t>)</a:t>
            </a:r>
          </a:p>
          <a:p>
            <a:pPr lvl="1"/>
            <a:r>
              <a:rPr lang="en-US"/>
              <a:t>SIP URI’s </a:t>
            </a:r>
            <a:r>
              <a:rPr lang="en-US" i="1"/>
              <a:t>(Webex Calling </a:t>
            </a:r>
            <a:r>
              <a:rPr lang="en-US" i="1">
                <a:sym typeface="Wingdings" panose="05000000000000000000" pitchFamily="2" charset="2"/>
              </a:rPr>
              <a:t>to </a:t>
            </a:r>
            <a:r>
              <a:rPr lang="en-US" i="1"/>
              <a:t>PBX only)</a:t>
            </a:r>
          </a:p>
          <a:p>
            <a:r>
              <a:rPr lang="en-US" sz="2133"/>
              <a:t>“Tandem” functionality to route calls between premises PBX’s</a:t>
            </a:r>
          </a:p>
          <a:p>
            <a:r>
              <a:rPr lang="en-US" sz="2133"/>
              <a:t>Broader range of migration and co-existence scenarios with premises PBX’s, including “mixed” sites with premises users and Webex Calling users</a:t>
            </a:r>
          </a:p>
          <a:p>
            <a:r>
              <a:rPr lang="en-US" sz="2133"/>
              <a:t>Better visibility of call routing decisions</a:t>
            </a:r>
          </a:p>
          <a:p>
            <a:endParaRPr lang="en-US" sz="2000"/>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3934713"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a:xfrm>
            <a:off x="625928" y="739630"/>
            <a:ext cx="10575472" cy="482748"/>
          </a:xfrm>
        </p:spPr>
        <p:txBody>
          <a:bodyPr/>
          <a:lstStyle/>
          <a:p>
            <a:r>
              <a:rPr lang="en-US"/>
              <a:t>Benefits of trunks, route groups and dial plans</a:t>
            </a:r>
          </a:p>
        </p:txBody>
      </p:sp>
    </p:spTree>
    <p:extLst>
      <p:ext uri="{BB962C8B-B14F-4D97-AF65-F5344CB8AC3E}">
        <p14:creationId xmlns:p14="http://schemas.microsoft.com/office/powerpoint/2010/main" val="814517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4527341"/>
            <a:ext cx="6906768" cy="1591942"/>
          </a:xfrm>
        </p:spPr>
        <p:txBody>
          <a:bodyPr/>
          <a:lstStyle/>
          <a:p>
            <a:r>
              <a:rPr lang="en-GB" sz="1800"/>
              <a:t>Represents a single SIP Trunk to an on-premises device (currently, only CUBE is supported)</a:t>
            </a:r>
          </a:p>
          <a:p>
            <a:r>
              <a:rPr lang="en-GB" sz="1800"/>
              <a:t>Must be assigned to a Location</a:t>
            </a:r>
          </a:p>
          <a:p>
            <a:r>
              <a:rPr lang="en-GB" sz="1800"/>
              <a:t>Can be included in one or more Route Groups</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116457"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a:xfrm>
            <a:off x="625928" y="739630"/>
            <a:ext cx="9158152" cy="482748"/>
          </a:xfrm>
        </p:spPr>
        <p:txBody>
          <a:bodyPr/>
          <a:lstStyle/>
          <a:p>
            <a:r>
              <a:rPr lang="en-US"/>
              <a:t>Trunks connecting to on-premises devices</a:t>
            </a:r>
          </a:p>
        </p:txBody>
      </p:sp>
      <p:grpSp>
        <p:nvGrpSpPr>
          <p:cNvPr id="2" name="Group 1">
            <a:extLst>
              <a:ext uri="{FF2B5EF4-FFF2-40B4-BE49-F238E27FC236}">
                <a16:creationId xmlns:a16="http://schemas.microsoft.com/office/drawing/2014/main" id="{B793D8C1-3A41-FE39-5B32-503202BD5EBC}"/>
              </a:ext>
            </a:extLst>
          </p:cNvPr>
          <p:cNvGrpSpPr>
            <a:grpSpLocks noChangeAspect="1"/>
          </p:cNvGrpSpPr>
          <p:nvPr/>
        </p:nvGrpSpPr>
        <p:grpSpPr>
          <a:xfrm>
            <a:off x="9752297" y="3113761"/>
            <a:ext cx="1651167" cy="965003"/>
            <a:chOff x="5119845" y="3139800"/>
            <a:chExt cx="1422753" cy="831509"/>
          </a:xfrm>
        </p:grpSpPr>
        <p:sp>
          <p:nvSpPr>
            <p:cNvPr id="3" name="Shape 426">
              <a:extLst>
                <a:ext uri="{FF2B5EF4-FFF2-40B4-BE49-F238E27FC236}">
                  <a16:creationId xmlns:a16="http://schemas.microsoft.com/office/drawing/2014/main" id="{03636533-BDC2-4E5F-32D0-7D040620A3B3}"/>
                </a:ext>
              </a:extLst>
            </p:cNvPr>
            <p:cNvSpPr>
              <a:spLocks noChangeAspect="1"/>
            </p:cNvSpPr>
            <p:nvPr/>
          </p:nvSpPr>
          <p:spPr>
            <a:xfrm flipH="1">
              <a:off x="5119845" y="3139800"/>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 name="Google Shape;582;p107">
              <a:extLst>
                <a:ext uri="{FF2B5EF4-FFF2-40B4-BE49-F238E27FC236}">
                  <a16:creationId xmlns:a16="http://schemas.microsoft.com/office/drawing/2014/main" id="{769F802C-6AB5-1D3E-8E71-786AB61AF151}"/>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Internet</a:t>
              </a:r>
            </a:p>
          </p:txBody>
        </p:sp>
      </p:grpSp>
      <p:pic>
        <p:nvPicPr>
          <p:cNvPr id="9" name="Picture 8">
            <a:extLst>
              <a:ext uri="{FF2B5EF4-FFF2-40B4-BE49-F238E27FC236}">
                <a16:creationId xmlns:a16="http://schemas.microsoft.com/office/drawing/2014/main" id="{3FE498C6-D1FB-8503-7BC4-D64175E71D6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2"/>
          <a:stretch/>
        </p:blipFill>
        <p:spPr>
          <a:xfrm>
            <a:off x="919462" y="1555437"/>
            <a:ext cx="5646346" cy="2791013"/>
          </a:xfrm>
          <a:prstGeom prst="rect">
            <a:avLst/>
          </a:prstGeom>
          <a:effectLst>
            <a:outerShdw blurRad="63500" sx="102000" sy="102000" algn="ctr" rotWithShape="0">
              <a:prstClr val="black">
                <a:alpha val="40000"/>
              </a:prstClr>
            </a:outerShdw>
          </a:effectLst>
        </p:spPr>
      </p:pic>
      <p:sp>
        <p:nvSpPr>
          <p:cNvPr id="10" name="Rectangle: Rounded Corners 9">
            <a:extLst>
              <a:ext uri="{FF2B5EF4-FFF2-40B4-BE49-F238E27FC236}">
                <a16:creationId xmlns:a16="http://schemas.microsoft.com/office/drawing/2014/main" id="{2D61AE26-6B21-7C8D-878C-6BF6F0576991}"/>
              </a:ext>
            </a:extLst>
          </p:cNvPr>
          <p:cNvSpPr/>
          <p:nvPr/>
        </p:nvSpPr>
        <p:spPr>
          <a:xfrm>
            <a:off x="2002519" y="3720770"/>
            <a:ext cx="4470927" cy="226276"/>
          </a:xfrm>
          <a:prstGeom prst="roundRect">
            <a:avLst>
              <a:gd name="adj" fmla="val 25043"/>
            </a:avLst>
          </a:prstGeom>
          <a:noFill/>
          <a:ln w="28575">
            <a:solidFill>
              <a:srgbClr val="E3241B"/>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11" name="Rounded Rectangle 5">
            <a:extLst>
              <a:ext uri="{FF2B5EF4-FFF2-40B4-BE49-F238E27FC236}">
                <a16:creationId xmlns:a16="http://schemas.microsoft.com/office/drawing/2014/main" id="{C7DF40C6-BD77-74CF-0E40-A3C5080CDBA8}"/>
              </a:ext>
            </a:extLst>
          </p:cNvPr>
          <p:cNvSpPr/>
          <p:nvPr/>
        </p:nvSpPr>
        <p:spPr>
          <a:xfrm>
            <a:off x="8234084" y="4930842"/>
            <a:ext cx="3244301" cy="1329845"/>
          </a:xfrm>
          <a:prstGeom prst="roundRect">
            <a:avLst>
              <a:gd name="adj" fmla="val 8072"/>
            </a:avLst>
          </a:prstGeom>
          <a:solidFill>
            <a:srgbClr val="FFFFFF"/>
          </a:solidFill>
          <a:ln w="1905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cxnSp>
        <p:nvCxnSpPr>
          <p:cNvPr id="12" name="Google Shape;575;p107">
            <a:extLst>
              <a:ext uri="{FF2B5EF4-FFF2-40B4-BE49-F238E27FC236}">
                <a16:creationId xmlns:a16="http://schemas.microsoft.com/office/drawing/2014/main" id="{1DC8AE20-22BE-8B10-037C-464737F34194}"/>
              </a:ext>
            </a:extLst>
          </p:cNvPr>
          <p:cNvCxnSpPr/>
          <p:nvPr/>
        </p:nvCxnSpPr>
        <p:spPr>
          <a:xfrm>
            <a:off x="10971794" y="2932752"/>
            <a:ext cx="24055" cy="1834995"/>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13" name="Group 105">
            <a:extLst>
              <a:ext uri="{FF2B5EF4-FFF2-40B4-BE49-F238E27FC236}">
                <a16:creationId xmlns:a16="http://schemas.microsoft.com/office/drawing/2014/main" id="{3FCD00E9-C3C6-1204-9B4D-80B31B3CACE3}"/>
              </a:ext>
            </a:extLst>
          </p:cNvPr>
          <p:cNvGrpSpPr>
            <a:grpSpLocks noChangeAspect="1"/>
          </p:cNvGrpSpPr>
          <p:nvPr/>
        </p:nvGrpSpPr>
        <p:grpSpPr bwMode="auto">
          <a:xfrm>
            <a:off x="10754441" y="4282020"/>
            <a:ext cx="851096" cy="802385"/>
            <a:chOff x="1991" y="1544"/>
            <a:chExt cx="961" cy="906"/>
          </a:xfrm>
        </p:grpSpPr>
        <p:sp>
          <p:nvSpPr>
            <p:cNvPr id="14" name="Freeform 106">
              <a:extLst>
                <a:ext uri="{FF2B5EF4-FFF2-40B4-BE49-F238E27FC236}">
                  <a16:creationId xmlns:a16="http://schemas.microsoft.com/office/drawing/2014/main" id="{06BD232A-ADAA-186A-EC6F-16154928AF6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 name="Rectangle 107">
              <a:extLst>
                <a:ext uri="{FF2B5EF4-FFF2-40B4-BE49-F238E27FC236}">
                  <a16:creationId xmlns:a16="http://schemas.microsoft.com/office/drawing/2014/main" id="{F31CFB79-351B-557D-DAEA-4BC6DF89B485}"/>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 name="Rectangle 108">
              <a:extLst>
                <a:ext uri="{FF2B5EF4-FFF2-40B4-BE49-F238E27FC236}">
                  <a16:creationId xmlns:a16="http://schemas.microsoft.com/office/drawing/2014/main" id="{3856F6AD-E44D-CB25-882D-5ADE9143A99E}"/>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 name="Rectangle 109">
              <a:extLst>
                <a:ext uri="{FF2B5EF4-FFF2-40B4-BE49-F238E27FC236}">
                  <a16:creationId xmlns:a16="http://schemas.microsoft.com/office/drawing/2014/main" id="{26E07CA3-66F6-F541-8088-6C44CF418E9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 name="Rectangle 110">
              <a:extLst>
                <a:ext uri="{FF2B5EF4-FFF2-40B4-BE49-F238E27FC236}">
                  <a16:creationId xmlns:a16="http://schemas.microsoft.com/office/drawing/2014/main" id="{805D549A-3D93-6E0B-BB21-6D1052CECF20}"/>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 name="Rectangle 111">
              <a:extLst>
                <a:ext uri="{FF2B5EF4-FFF2-40B4-BE49-F238E27FC236}">
                  <a16:creationId xmlns:a16="http://schemas.microsoft.com/office/drawing/2014/main" id="{B215D305-07B9-788B-3056-821DCFA9D1F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 name="Rectangle 112">
              <a:extLst>
                <a:ext uri="{FF2B5EF4-FFF2-40B4-BE49-F238E27FC236}">
                  <a16:creationId xmlns:a16="http://schemas.microsoft.com/office/drawing/2014/main" id="{F26A652B-CD93-6011-BFD0-1DA8627F649C}"/>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 name="Rectangle 113">
              <a:extLst>
                <a:ext uri="{FF2B5EF4-FFF2-40B4-BE49-F238E27FC236}">
                  <a16:creationId xmlns:a16="http://schemas.microsoft.com/office/drawing/2014/main" id="{1C4526D0-7FD2-2513-2785-25D4707FF02E}"/>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 name="Rectangle 114">
              <a:extLst>
                <a:ext uri="{FF2B5EF4-FFF2-40B4-BE49-F238E27FC236}">
                  <a16:creationId xmlns:a16="http://schemas.microsoft.com/office/drawing/2014/main" id="{A8849DA8-3E83-04E7-BA20-71924246195B}"/>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3" name="Rectangle 115">
              <a:extLst>
                <a:ext uri="{FF2B5EF4-FFF2-40B4-BE49-F238E27FC236}">
                  <a16:creationId xmlns:a16="http://schemas.microsoft.com/office/drawing/2014/main" id="{536581FC-8967-AA0C-D32F-6EFB9B6F5927}"/>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 name="Freeform 116">
              <a:extLst>
                <a:ext uri="{FF2B5EF4-FFF2-40B4-BE49-F238E27FC236}">
                  <a16:creationId xmlns:a16="http://schemas.microsoft.com/office/drawing/2014/main" id="{F7E649EF-355A-0DED-DF32-E349EB15D4B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 name="Rectangle 117">
              <a:extLst>
                <a:ext uri="{FF2B5EF4-FFF2-40B4-BE49-F238E27FC236}">
                  <a16:creationId xmlns:a16="http://schemas.microsoft.com/office/drawing/2014/main" id="{313A01E3-6518-F05B-EBED-047CB4BCCAE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 name="Rectangle 118">
              <a:extLst>
                <a:ext uri="{FF2B5EF4-FFF2-40B4-BE49-F238E27FC236}">
                  <a16:creationId xmlns:a16="http://schemas.microsoft.com/office/drawing/2014/main" id="{8DBBB1A3-5D51-9D48-4065-E4CFED4015C3}"/>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 name="Rectangle 119">
              <a:extLst>
                <a:ext uri="{FF2B5EF4-FFF2-40B4-BE49-F238E27FC236}">
                  <a16:creationId xmlns:a16="http://schemas.microsoft.com/office/drawing/2014/main" id="{F36BFB24-A641-AEA3-E110-5E850EF53A67}"/>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 name="Rectangle 120">
              <a:extLst>
                <a:ext uri="{FF2B5EF4-FFF2-40B4-BE49-F238E27FC236}">
                  <a16:creationId xmlns:a16="http://schemas.microsoft.com/office/drawing/2014/main" id="{E165BB3D-3CCB-5696-E8B8-7AD5C0EA6DEC}"/>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 name="Rectangle 121">
              <a:extLst>
                <a:ext uri="{FF2B5EF4-FFF2-40B4-BE49-F238E27FC236}">
                  <a16:creationId xmlns:a16="http://schemas.microsoft.com/office/drawing/2014/main" id="{6F0BFC18-8043-2789-69DF-EA206D7C94AE}"/>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0" name="Rectangle 122">
              <a:extLst>
                <a:ext uri="{FF2B5EF4-FFF2-40B4-BE49-F238E27FC236}">
                  <a16:creationId xmlns:a16="http://schemas.microsoft.com/office/drawing/2014/main" id="{17D6B735-6AA9-59C2-C3ED-2CA1F43EED39}"/>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1" name="Rectangle 123">
              <a:extLst>
                <a:ext uri="{FF2B5EF4-FFF2-40B4-BE49-F238E27FC236}">
                  <a16:creationId xmlns:a16="http://schemas.microsoft.com/office/drawing/2014/main" id="{C1EE4BDE-2FD2-DD19-2273-1A951ECB738C}"/>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2" name="Rectangle 124">
              <a:extLst>
                <a:ext uri="{FF2B5EF4-FFF2-40B4-BE49-F238E27FC236}">
                  <a16:creationId xmlns:a16="http://schemas.microsoft.com/office/drawing/2014/main" id="{7D66E189-98AE-320B-95BD-3AE7F446C3EE}"/>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3" name="Rectangle 125">
              <a:extLst>
                <a:ext uri="{FF2B5EF4-FFF2-40B4-BE49-F238E27FC236}">
                  <a16:creationId xmlns:a16="http://schemas.microsoft.com/office/drawing/2014/main" id="{5C253BE6-00F0-2F0F-DCE4-B76CE4448C97}"/>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34" name="TextBox 33">
            <a:extLst>
              <a:ext uri="{FF2B5EF4-FFF2-40B4-BE49-F238E27FC236}">
                <a16:creationId xmlns:a16="http://schemas.microsoft.com/office/drawing/2014/main" id="{78653E11-DC91-667A-B9C1-659E1921CAC1}"/>
              </a:ext>
            </a:extLst>
          </p:cNvPr>
          <p:cNvSpPr txBox="1"/>
          <p:nvPr/>
        </p:nvSpPr>
        <p:spPr>
          <a:xfrm>
            <a:off x="10416488" y="5036431"/>
            <a:ext cx="1267513" cy="297454"/>
          </a:xfrm>
          <a:prstGeom prst="rect">
            <a:avLst/>
          </a:prstGeom>
          <a:noFill/>
        </p:spPr>
        <p:txBody>
          <a:bodyPr wrap="square" rtlCol="0">
            <a:spAutoFit/>
          </a:bodyPr>
          <a:lstStyle/>
          <a:p>
            <a:pPr algn="ctr"/>
            <a:r>
              <a:rPr lang="en-US" sz="1333">
                <a:solidFill>
                  <a:srgbClr val="282828">
                    <a:lumMod val="75000"/>
                    <a:lumOff val="25000"/>
                  </a:srgbClr>
                </a:solidFill>
                <a:latin typeface="+mj-lt"/>
              </a:rPr>
              <a:t>Dallas</a:t>
            </a:r>
          </a:p>
        </p:txBody>
      </p:sp>
      <p:grpSp>
        <p:nvGrpSpPr>
          <p:cNvPr id="597" name="Group 596">
            <a:extLst>
              <a:ext uri="{FF2B5EF4-FFF2-40B4-BE49-F238E27FC236}">
                <a16:creationId xmlns:a16="http://schemas.microsoft.com/office/drawing/2014/main" id="{9BF7A729-0395-32D1-D19C-0C21E627F973}"/>
              </a:ext>
            </a:extLst>
          </p:cNvPr>
          <p:cNvGrpSpPr/>
          <p:nvPr/>
        </p:nvGrpSpPr>
        <p:grpSpPr>
          <a:xfrm>
            <a:off x="9096088" y="4823794"/>
            <a:ext cx="1197123" cy="768948"/>
            <a:chOff x="9096089" y="4823794"/>
            <a:chExt cx="1197123" cy="768948"/>
          </a:xfrm>
        </p:grpSpPr>
        <p:sp>
          <p:nvSpPr>
            <p:cNvPr id="35" name="TextBox 34">
              <a:extLst>
                <a:ext uri="{FF2B5EF4-FFF2-40B4-BE49-F238E27FC236}">
                  <a16:creationId xmlns:a16="http://schemas.microsoft.com/office/drawing/2014/main" id="{ED2E60E7-B8D0-7547-0A1D-50E783FC1CCC}"/>
                </a:ext>
              </a:extLst>
            </p:cNvPr>
            <p:cNvSpPr txBox="1"/>
            <p:nvPr/>
          </p:nvSpPr>
          <p:spPr>
            <a:xfrm>
              <a:off x="9096089" y="5295288"/>
              <a:ext cx="1197123" cy="297454"/>
            </a:xfrm>
            <a:prstGeom prst="rect">
              <a:avLst/>
            </a:prstGeom>
            <a:noFill/>
          </p:spPr>
          <p:txBody>
            <a:bodyPr wrap="none" rtlCol="0">
              <a:spAutoFit/>
            </a:bodyPr>
            <a:lstStyle/>
            <a:p>
              <a:pPr algn="ctr"/>
              <a:r>
                <a:rPr lang="en-US" sz="1333" b="1">
                  <a:solidFill>
                    <a:srgbClr val="005073"/>
                  </a:solidFill>
                  <a:latin typeface="+mj-lt"/>
                </a:rPr>
                <a:t>Local Gateway</a:t>
              </a:r>
            </a:p>
          </p:txBody>
        </p:sp>
        <p:grpSp>
          <p:nvGrpSpPr>
            <p:cNvPr id="36" name="Group 35">
              <a:extLst>
                <a:ext uri="{FF2B5EF4-FFF2-40B4-BE49-F238E27FC236}">
                  <a16:creationId xmlns:a16="http://schemas.microsoft.com/office/drawing/2014/main" id="{4C0AC993-3EF0-453D-6332-B8D05A955C7F}"/>
                </a:ext>
              </a:extLst>
            </p:cNvPr>
            <p:cNvGrpSpPr/>
            <p:nvPr/>
          </p:nvGrpSpPr>
          <p:grpSpPr>
            <a:xfrm>
              <a:off x="9303921" y="4823794"/>
              <a:ext cx="787843" cy="511973"/>
              <a:chOff x="3450034" y="2192353"/>
              <a:chExt cx="945898" cy="614684"/>
            </a:xfrm>
          </p:grpSpPr>
          <p:sp>
            <p:nvSpPr>
              <p:cNvPr id="37" name="Rounded Rectangle 85">
                <a:extLst>
                  <a:ext uri="{FF2B5EF4-FFF2-40B4-BE49-F238E27FC236}">
                    <a16:creationId xmlns:a16="http://schemas.microsoft.com/office/drawing/2014/main" id="{C0360D3F-3420-14A1-1EAB-7DF8201F06C6}"/>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38" name="Group 37">
                <a:extLst>
                  <a:ext uri="{FF2B5EF4-FFF2-40B4-BE49-F238E27FC236}">
                    <a16:creationId xmlns:a16="http://schemas.microsoft.com/office/drawing/2014/main" id="{D32C78E6-DB2A-6E05-F9DA-AC878CE2E4BB}"/>
                  </a:ext>
                </a:extLst>
              </p:cNvPr>
              <p:cNvGrpSpPr>
                <a:grpSpLocks noChangeAspect="1"/>
              </p:cNvGrpSpPr>
              <p:nvPr/>
            </p:nvGrpSpPr>
            <p:grpSpPr>
              <a:xfrm>
                <a:off x="3881778" y="2229127"/>
                <a:ext cx="457099" cy="226431"/>
                <a:chOff x="836085" y="1496592"/>
                <a:chExt cx="538984" cy="266991"/>
              </a:xfrm>
              <a:solidFill>
                <a:srgbClr val="FFFFFF"/>
              </a:solidFill>
            </p:grpSpPr>
            <p:sp>
              <p:nvSpPr>
                <p:cNvPr id="476" name="Freeform 751">
                  <a:extLst>
                    <a:ext uri="{FF2B5EF4-FFF2-40B4-BE49-F238E27FC236}">
                      <a16:creationId xmlns:a16="http://schemas.microsoft.com/office/drawing/2014/main" id="{EEBB42FC-B8A9-3F4D-473F-9C55CAF9B116}"/>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7" name="Freeform 752">
                  <a:extLst>
                    <a:ext uri="{FF2B5EF4-FFF2-40B4-BE49-F238E27FC236}">
                      <a16:creationId xmlns:a16="http://schemas.microsoft.com/office/drawing/2014/main" id="{3CCFB09F-8AAF-CADE-A50B-3030B187A67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8" name="Freeform 753">
                  <a:extLst>
                    <a:ext uri="{FF2B5EF4-FFF2-40B4-BE49-F238E27FC236}">
                      <a16:creationId xmlns:a16="http://schemas.microsoft.com/office/drawing/2014/main" id="{5CDCE61E-6302-8854-5357-6F7F9878B4F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39" name="Group 105">
                <a:extLst>
                  <a:ext uri="{FF2B5EF4-FFF2-40B4-BE49-F238E27FC236}">
                    <a16:creationId xmlns:a16="http://schemas.microsoft.com/office/drawing/2014/main" id="{78AD290A-9154-B0B1-F559-1C5C1C2610D3}"/>
                  </a:ext>
                </a:extLst>
              </p:cNvPr>
              <p:cNvGrpSpPr>
                <a:grpSpLocks noChangeAspect="1"/>
              </p:cNvGrpSpPr>
              <p:nvPr/>
            </p:nvGrpSpPr>
            <p:grpSpPr bwMode="auto">
              <a:xfrm>
                <a:off x="3501889" y="2492927"/>
                <a:ext cx="283203" cy="266993"/>
                <a:chOff x="1991" y="1544"/>
                <a:chExt cx="961" cy="906"/>
              </a:xfrm>
            </p:grpSpPr>
            <p:sp>
              <p:nvSpPr>
                <p:cNvPr id="55" name="Freeform 106">
                  <a:extLst>
                    <a:ext uri="{FF2B5EF4-FFF2-40B4-BE49-F238E27FC236}">
                      <a16:creationId xmlns:a16="http://schemas.microsoft.com/office/drawing/2014/main" id="{4ADB9501-37B6-BDE5-64A7-047C888C316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6" name="Rectangle 107">
                  <a:extLst>
                    <a:ext uri="{FF2B5EF4-FFF2-40B4-BE49-F238E27FC236}">
                      <a16:creationId xmlns:a16="http://schemas.microsoft.com/office/drawing/2014/main" id="{073A7181-1874-772D-9F20-A5B228E195AF}"/>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7" name="Rectangle 108">
                  <a:extLst>
                    <a:ext uri="{FF2B5EF4-FFF2-40B4-BE49-F238E27FC236}">
                      <a16:creationId xmlns:a16="http://schemas.microsoft.com/office/drawing/2014/main" id="{A3737CEE-0947-CEEB-F66C-8A360CE044C3}"/>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8" name="Rectangle 109">
                  <a:extLst>
                    <a:ext uri="{FF2B5EF4-FFF2-40B4-BE49-F238E27FC236}">
                      <a16:creationId xmlns:a16="http://schemas.microsoft.com/office/drawing/2014/main" id="{56A3851C-2D12-DD5B-3D10-B1A9F71FC479}"/>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9" name="Rectangle 110">
                  <a:extLst>
                    <a:ext uri="{FF2B5EF4-FFF2-40B4-BE49-F238E27FC236}">
                      <a16:creationId xmlns:a16="http://schemas.microsoft.com/office/drawing/2014/main" id="{5E82DE1C-6FB7-B43A-BEE9-E486103AC1F4}"/>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0" name="Rectangle 111">
                  <a:extLst>
                    <a:ext uri="{FF2B5EF4-FFF2-40B4-BE49-F238E27FC236}">
                      <a16:creationId xmlns:a16="http://schemas.microsoft.com/office/drawing/2014/main" id="{39F6AF2B-C8FB-E9DF-93F4-CE8056EB7F63}"/>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1" name="Rectangle 112">
                  <a:extLst>
                    <a:ext uri="{FF2B5EF4-FFF2-40B4-BE49-F238E27FC236}">
                      <a16:creationId xmlns:a16="http://schemas.microsoft.com/office/drawing/2014/main" id="{396D9181-9531-EE8E-8FAB-1A3586F717C0}"/>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2" name="Rectangle 113">
                  <a:extLst>
                    <a:ext uri="{FF2B5EF4-FFF2-40B4-BE49-F238E27FC236}">
                      <a16:creationId xmlns:a16="http://schemas.microsoft.com/office/drawing/2014/main" id="{5D65547C-699F-02C6-C28E-A315C9123F03}"/>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3" name="Rectangle 114">
                  <a:extLst>
                    <a:ext uri="{FF2B5EF4-FFF2-40B4-BE49-F238E27FC236}">
                      <a16:creationId xmlns:a16="http://schemas.microsoft.com/office/drawing/2014/main" id="{BB786797-E7E1-7400-ED3C-BA34353CDA2F}"/>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5" name="Rectangle 115">
                  <a:extLst>
                    <a:ext uri="{FF2B5EF4-FFF2-40B4-BE49-F238E27FC236}">
                      <a16:creationId xmlns:a16="http://schemas.microsoft.com/office/drawing/2014/main" id="{1CF26622-0E1F-F861-092C-EFEDBF0C9259}"/>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6" name="Freeform 116">
                  <a:extLst>
                    <a:ext uri="{FF2B5EF4-FFF2-40B4-BE49-F238E27FC236}">
                      <a16:creationId xmlns:a16="http://schemas.microsoft.com/office/drawing/2014/main" id="{36A83413-D826-4C5A-82EA-EDBD8E8FCDA6}"/>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7" name="Rectangle 117">
                  <a:extLst>
                    <a:ext uri="{FF2B5EF4-FFF2-40B4-BE49-F238E27FC236}">
                      <a16:creationId xmlns:a16="http://schemas.microsoft.com/office/drawing/2014/main" id="{1975B65D-3834-E9ED-7940-AF21EF737CCB}"/>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8" name="Rectangle 118">
                  <a:extLst>
                    <a:ext uri="{FF2B5EF4-FFF2-40B4-BE49-F238E27FC236}">
                      <a16:creationId xmlns:a16="http://schemas.microsoft.com/office/drawing/2014/main" id="{553BB3A7-0E08-D299-08EF-1034FEC8147C}"/>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9" name="Rectangle 119">
                  <a:extLst>
                    <a:ext uri="{FF2B5EF4-FFF2-40B4-BE49-F238E27FC236}">
                      <a16:creationId xmlns:a16="http://schemas.microsoft.com/office/drawing/2014/main" id="{72B1C8D2-7929-3DA3-87D5-1A82A1FA6665}"/>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0" name="Rectangle 120">
                  <a:extLst>
                    <a:ext uri="{FF2B5EF4-FFF2-40B4-BE49-F238E27FC236}">
                      <a16:creationId xmlns:a16="http://schemas.microsoft.com/office/drawing/2014/main" id="{91D9A5CD-6220-9814-02D0-553DADCB5956}"/>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1" name="Rectangle 121">
                  <a:extLst>
                    <a:ext uri="{FF2B5EF4-FFF2-40B4-BE49-F238E27FC236}">
                      <a16:creationId xmlns:a16="http://schemas.microsoft.com/office/drawing/2014/main" id="{F7EEF4F0-0239-78F3-980E-3B895C4C60BE}"/>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2" name="Rectangle 122">
                  <a:extLst>
                    <a:ext uri="{FF2B5EF4-FFF2-40B4-BE49-F238E27FC236}">
                      <a16:creationId xmlns:a16="http://schemas.microsoft.com/office/drawing/2014/main" id="{D2B8CFA4-61AA-A13D-E5CF-9F7170E3DBA7}"/>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3" name="Rectangle 123">
                  <a:extLst>
                    <a:ext uri="{FF2B5EF4-FFF2-40B4-BE49-F238E27FC236}">
                      <a16:creationId xmlns:a16="http://schemas.microsoft.com/office/drawing/2014/main" id="{45D0032E-3031-67C6-6AAA-5B72896BAB5B}"/>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4" name="Rectangle 124">
                  <a:extLst>
                    <a:ext uri="{FF2B5EF4-FFF2-40B4-BE49-F238E27FC236}">
                      <a16:creationId xmlns:a16="http://schemas.microsoft.com/office/drawing/2014/main" id="{55982894-47E0-C604-0DB5-ECA65F465D31}"/>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5" name="Rectangle 125">
                  <a:extLst>
                    <a:ext uri="{FF2B5EF4-FFF2-40B4-BE49-F238E27FC236}">
                      <a16:creationId xmlns:a16="http://schemas.microsoft.com/office/drawing/2014/main" id="{A03E61BB-C83F-9441-1AD5-DC2FEC77FFE8}"/>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40" name="Group 39">
                <a:extLst>
                  <a:ext uri="{FF2B5EF4-FFF2-40B4-BE49-F238E27FC236}">
                    <a16:creationId xmlns:a16="http://schemas.microsoft.com/office/drawing/2014/main" id="{3E23642D-F13E-6C32-837D-990CC53F76B3}"/>
                  </a:ext>
                </a:extLst>
              </p:cNvPr>
              <p:cNvGrpSpPr>
                <a:grpSpLocks noChangeAspect="1"/>
              </p:cNvGrpSpPr>
              <p:nvPr/>
            </p:nvGrpSpPr>
            <p:grpSpPr>
              <a:xfrm rot="19800000">
                <a:off x="3694273" y="2456129"/>
                <a:ext cx="181873" cy="80768"/>
                <a:chOff x="4705351" y="4362451"/>
                <a:chExt cx="1165225" cy="493712"/>
              </a:xfrm>
            </p:grpSpPr>
            <p:sp>
              <p:nvSpPr>
                <p:cNvPr id="41" name="Freeform 29">
                  <a:extLst>
                    <a:ext uri="{FF2B5EF4-FFF2-40B4-BE49-F238E27FC236}">
                      <a16:creationId xmlns:a16="http://schemas.microsoft.com/office/drawing/2014/main" id="{1E009378-51E5-68C4-4EF1-A83901A68989}"/>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2" name="Freeform 30">
                  <a:extLst>
                    <a:ext uri="{FF2B5EF4-FFF2-40B4-BE49-F238E27FC236}">
                      <a16:creationId xmlns:a16="http://schemas.microsoft.com/office/drawing/2014/main" id="{651BFFCC-2273-52DD-EC1E-5E7120074CF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3" name="Freeform 31">
                  <a:extLst>
                    <a:ext uri="{FF2B5EF4-FFF2-40B4-BE49-F238E27FC236}">
                      <a16:creationId xmlns:a16="http://schemas.microsoft.com/office/drawing/2014/main" id="{96142E9E-406D-6C93-72CE-94E690E5E975}"/>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4" name="Freeform 68">
                  <a:extLst>
                    <a:ext uri="{FF2B5EF4-FFF2-40B4-BE49-F238E27FC236}">
                      <a16:creationId xmlns:a16="http://schemas.microsoft.com/office/drawing/2014/main" id="{1BC7E633-6ED8-58A5-5E6A-FFCC98B57653}"/>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5" name="Freeform 69">
                  <a:extLst>
                    <a:ext uri="{FF2B5EF4-FFF2-40B4-BE49-F238E27FC236}">
                      <a16:creationId xmlns:a16="http://schemas.microsoft.com/office/drawing/2014/main" id="{3D2B3C92-B845-C99D-F8B4-20F899F04A1A}"/>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 name="Freeform 70">
                  <a:extLst>
                    <a:ext uri="{FF2B5EF4-FFF2-40B4-BE49-F238E27FC236}">
                      <a16:creationId xmlns:a16="http://schemas.microsoft.com/office/drawing/2014/main" id="{3E39EE66-EA12-7151-815D-06996DE99C86}"/>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 name="Freeform 71">
                  <a:extLst>
                    <a:ext uri="{FF2B5EF4-FFF2-40B4-BE49-F238E27FC236}">
                      <a16:creationId xmlns:a16="http://schemas.microsoft.com/office/drawing/2014/main" id="{9A601AC1-2E77-E489-9408-DF6301296E31}"/>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8" name="Freeform 72">
                  <a:extLst>
                    <a:ext uri="{FF2B5EF4-FFF2-40B4-BE49-F238E27FC236}">
                      <a16:creationId xmlns:a16="http://schemas.microsoft.com/office/drawing/2014/main" id="{042318C8-E1AC-0BA9-CF41-1CD77122D44C}"/>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9" name="Freeform 73">
                  <a:extLst>
                    <a:ext uri="{FF2B5EF4-FFF2-40B4-BE49-F238E27FC236}">
                      <a16:creationId xmlns:a16="http://schemas.microsoft.com/office/drawing/2014/main" id="{8B5117EF-7A13-3B0E-082C-054E9EC6BA06}"/>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0" name="Freeform 74">
                  <a:extLst>
                    <a:ext uri="{FF2B5EF4-FFF2-40B4-BE49-F238E27FC236}">
                      <a16:creationId xmlns:a16="http://schemas.microsoft.com/office/drawing/2014/main" id="{265B2279-9821-B09C-41BC-6776799EEC66}"/>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1" name="Freeform 75">
                  <a:extLst>
                    <a:ext uri="{FF2B5EF4-FFF2-40B4-BE49-F238E27FC236}">
                      <a16:creationId xmlns:a16="http://schemas.microsoft.com/office/drawing/2014/main" id="{B070F1E6-03B6-FF0D-A010-6D75A02BC62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2" name="Freeform 76">
                  <a:extLst>
                    <a:ext uri="{FF2B5EF4-FFF2-40B4-BE49-F238E27FC236}">
                      <a16:creationId xmlns:a16="http://schemas.microsoft.com/office/drawing/2014/main" id="{69CEC11F-3C79-6256-80FD-D5F2107AE3EA}"/>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3" name="Freeform 77">
                  <a:extLst>
                    <a:ext uri="{FF2B5EF4-FFF2-40B4-BE49-F238E27FC236}">
                      <a16:creationId xmlns:a16="http://schemas.microsoft.com/office/drawing/2014/main" id="{0D49F156-DFDB-084B-ED46-DA7CFE8B2B6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4" name="Freeform 78">
                  <a:extLst>
                    <a:ext uri="{FF2B5EF4-FFF2-40B4-BE49-F238E27FC236}">
                      <a16:creationId xmlns:a16="http://schemas.microsoft.com/office/drawing/2014/main" id="{24ECF8BB-3B05-934B-5FC2-D38A3FE73B2C}"/>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grpSp>
      <p:sp>
        <p:nvSpPr>
          <p:cNvPr id="479" name="TextBox 478">
            <a:extLst>
              <a:ext uri="{FF2B5EF4-FFF2-40B4-BE49-F238E27FC236}">
                <a16:creationId xmlns:a16="http://schemas.microsoft.com/office/drawing/2014/main" id="{31CEA49D-C13E-EE21-4DFD-792F67993235}"/>
              </a:ext>
            </a:extLst>
          </p:cNvPr>
          <p:cNvSpPr txBox="1"/>
          <p:nvPr/>
        </p:nvSpPr>
        <p:spPr>
          <a:xfrm>
            <a:off x="9939167" y="5945507"/>
            <a:ext cx="1535997" cy="297454"/>
          </a:xfrm>
          <a:prstGeom prst="rect">
            <a:avLst/>
          </a:prstGeom>
          <a:noFill/>
        </p:spPr>
        <p:txBody>
          <a:bodyPr wrap="none" rtlCol="0">
            <a:spAutoFit/>
          </a:bodyPr>
          <a:lstStyle/>
          <a:p>
            <a:pPr algn="ctr"/>
            <a:r>
              <a:rPr lang="en-US" sz="1333">
                <a:latin typeface="+mj-lt"/>
              </a:rPr>
              <a:t>Webex endpoints</a:t>
            </a:r>
          </a:p>
        </p:txBody>
      </p:sp>
      <p:pic>
        <p:nvPicPr>
          <p:cNvPr id="480" name="Picture 479">
            <a:extLst>
              <a:ext uri="{FF2B5EF4-FFF2-40B4-BE49-F238E27FC236}">
                <a16:creationId xmlns:a16="http://schemas.microsoft.com/office/drawing/2014/main" id="{97B46F5B-D451-BE47-51B0-AA95E4FDC6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8216" y="5458237"/>
            <a:ext cx="661865" cy="488728"/>
          </a:xfrm>
          <a:prstGeom prst="rect">
            <a:avLst/>
          </a:prstGeom>
        </p:spPr>
      </p:pic>
      <p:sp>
        <p:nvSpPr>
          <p:cNvPr id="481" name="TextBox 480">
            <a:extLst>
              <a:ext uri="{FF2B5EF4-FFF2-40B4-BE49-F238E27FC236}">
                <a16:creationId xmlns:a16="http://schemas.microsoft.com/office/drawing/2014/main" id="{A6D1D8E9-EC84-EC34-DFAD-7CD54E1BE7C5}"/>
              </a:ext>
            </a:extLst>
          </p:cNvPr>
          <p:cNvSpPr txBox="1"/>
          <p:nvPr/>
        </p:nvSpPr>
        <p:spPr>
          <a:xfrm>
            <a:off x="8244813" y="5894112"/>
            <a:ext cx="1130822" cy="297454"/>
          </a:xfrm>
          <a:prstGeom prst="rect">
            <a:avLst/>
          </a:prstGeom>
          <a:noFill/>
        </p:spPr>
        <p:txBody>
          <a:bodyPr wrap="none" rtlCol="0">
            <a:spAutoFit/>
          </a:bodyPr>
          <a:lstStyle/>
          <a:p>
            <a:pPr algn="ctr"/>
            <a:r>
              <a:rPr lang="en-US" sz="1333" b="1">
                <a:solidFill>
                  <a:srgbClr val="005073"/>
                </a:solidFill>
                <a:latin typeface="+mj-lt"/>
              </a:rPr>
              <a:t>On-prem PBX</a:t>
            </a:r>
          </a:p>
        </p:txBody>
      </p:sp>
      <p:sp>
        <p:nvSpPr>
          <p:cNvPr id="482" name="Freeform: Shape 481">
            <a:extLst>
              <a:ext uri="{FF2B5EF4-FFF2-40B4-BE49-F238E27FC236}">
                <a16:creationId xmlns:a16="http://schemas.microsoft.com/office/drawing/2014/main" id="{7980FDB1-F43F-AAC0-F7C0-A8873FF2965A}"/>
              </a:ext>
            </a:extLst>
          </p:cNvPr>
          <p:cNvSpPr/>
          <p:nvPr/>
        </p:nvSpPr>
        <p:spPr>
          <a:xfrm>
            <a:off x="8825761" y="4617940"/>
            <a:ext cx="475488" cy="446893"/>
          </a:xfrm>
          <a:custGeom>
            <a:avLst/>
            <a:gdLst>
              <a:gd name="connsiteX0" fmla="*/ 352044 w 352044"/>
              <a:gd name="connsiteY0" fmla="*/ 306324 h 311425"/>
              <a:gd name="connsiteX1" fmla="*/ 86868 w 352044"/>
              <a:gd name="connsiteY1" fmla="*/ 269748 h 311425"/>
              <a:gd name="connsiteX2" fmla="*/ 0 w 352044"/>
              <a:gd name="connsiteY2" fmla="*/ 0 h 311425"/>
              <a:gd name="connsiteX0" fmla="*/ 352044 w 352044"/>
              <a:gd name="connsiteY0" fmla="*/ 306324 h 307560"/>
              <a:gd name="connsiteX1" fmla="*/ 82296 w 352044"/>
              <a:gd name="connsiteY1" fmla="*/ 237744 h 307560"/>
              <a:gd name="connsiteX2" fmla="*/ 0 w 352044"/>
              <a:gd name="connsiteY2" fmla="*/ 0 h 307560"/>
              <a:gd name="connsiteX0" fmla="*/ 356616 w 356616"/>
              <a:gd name="connsiteY0" fmla="*/ 333756 h 335170"/>
              <a:gd name="connsiteX1" fmla="*/ 86868 w 356616"/>
              <a:gd name="connsiteY1" fmla="*/ 265176 h 335170"/>
              <a:gd name="connsiteX2" fmla="*/ 0 w 356616"/>
              <a:gd name="connsiteY2" fmla="*/ 0 h 335170"/>
            </a:gdLst>
            <a:ahLst/>
            <a:cxnLst>
              <a:cxn ang="0">
                <a:pos x="connsiteX0" y="connsiteY0"/>
              </a:cxn>
              <a:cxn ang="0">
                <a:pos x="connsiteX1" y="connsiteY1"/>
              </a:cxn>
              <a:cxn ang="0">
                <a:pos x="connsiteX2" y="connsiteY2"/>
              </a:cxn>
            </a:cxnLst>
            <a:rect l="l" t="t" r="r" b="b"/>
            <a:pathLst>
              <a:path w="356616" h="335170">
                <a:moveTo>
                  <a:pt x="356616" y="333756"/>
                </a:moveTo>
                <a:cubicBezTo>
                  <a:pt x="253365" y="340995"/>
                  <a:pt x="146304" y="320802"/>
                  <a:pt x="86868" y="265176"/>
                </a:cubicBezTo>
                <a:cubicBezTo>
                  <a:pt x="27432" y="209550"/>
                  <a:pt x="14097" y="109347"/>
                  <a:pt x="0" y="0"/>
                </a:cubicBezTo>
              </a:path>
            </a:pathLst>
          </a:custGeom>
          <a:noFill/>
          <a:ln w="19050">
            <a:solidFill>
              <a:srgbClr val="005073"/>
            </a:solidFill>
            <a:prstDash val="sysDash"/>
            <a:headEnd type="none" w="med" len="med"/>
            <a:tailEnd type="arrow"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83" name="Freeform: Shape 482">
            <a:extLst>
              <a:ext uri="{FF2B5EF4-FFF2-40B4-BE49-F238E27FC236}">
                <a16:creationId xmlns:a16="http://schemas.microsoft.com/office/drawing/2014/main" id="{2FE97A29-24D4-7611-C60E-208DF7CD542C}"/>
              </a:ext>
            </a:extLst>
          </p:cNvPr>
          <p:cNvSpPr/>
          <p:nvPr/>
        </p:nvSpPr>
        <p:spPr>
          <a:xfrm flipV="1">
            <a:off x="8820395" y="5060320"/>
            <a:ext cx="475488" cy="446893"/>
          </a:xfrm>
          <a:custGeom>
            <a:avLst/>
            <a:gdLst>
              <a:gd name="connsiteX0" fmla="*/ 352044 w 352044"/>
              <a:gd name="connsiteY0" fmla="*/ 306324 h 311425"/>
              <a:gd name="connsiteX1" fmla="*/ 86868 w 352044"/>
              <a:gd name="connsiteY1" fmla="*/ 269748 h 311425"/>
              <a:gd name="connsiteX2" fmla="*/ 0 w 352044"/>
              <a:gd name="connsiteY2" fmla="*/ 0 h 311425"/>
              <a:gd name="connsiteX0" fmla="*/ 352044 w 352044"/>
              <a:gd name="connsiteY0" fmla="*/ 306324 h 307560"/>
              <a:gd name="connsiteX1" fmla="*/ 82296 w 352044"/>
              <a:gd name="connsiteY1" fmla="*/ 237744 h 307560"/>
              <a:gd name="connsiteX2" fmla="*/ 0 w 352044"/>
              <a:gd name="connsiteY2" fmla="*/ 0 h 307560"/>
              <a:gd name="connsiteX0" fmla="*/ 356616 w 356616"/>
              <a:gd name="connsiteY0" fmla="*/ 333756 h 335170"/>
              <a:gd name="connsiteX1" fmla="*/ 86868 w 356616"/>
              <a:gd name="connsiteY1" fmla="*/ 265176 h 335170"/>
              <a:gd name="connsiteX2" fmla="*/ 0 w 356616"/>
              <a:gd name="connsiteY2" fmla="*/ 0 h 335170"/>
            </a:gdLst>
            <a:ahLst/>
            <a:cxnLst>
              <a:cxn ang="0">
                <a:pos x="connsiteX0" y="connsiteY0"/>
              </a:cxn>
              <a:cxn ang="0">
                <a:pos x="connsiteX1" y="connsiteY1"/>
              </a:cxn>
              <a:cxn ang="0">
                <a:pos x="connsiteX2" y="connsiteY2"/>
              </a:cxn>
            </a:cxnLst>
            <a:rect l="l" t="t" r="r" b="b"/>
            <a:pathLst>
              <a:path w="356616" h="335170">
                <a:moveTo>
                  <a:pt x="356616" y="333756"/>
                </a:moveTo>
                <a:cubicBezTo>
                  <a:pt x="253365" y="340995"/>
                  <a:pt x="146304" y="320802"/>
                  <a:pt x="86868" y="265176"/>
                </a:cubicBezTo>
                <a:cubicBezTo>
                  <a:pt x="27432" y="209550"/>
                  <a:pt x="14097" y="109347"/>
                  <a:pt x="0" y="0"/>
                </a:cubicBezTo>
              </a:path>
            </a:pathLst>
          </a:custGeom>
          <a:noFill/>
          <a:ln w="19050">
            <a:solidFill>
              <a:srgbClr val="005073"/>
            </a:solidFill>
            <a:prstDash val="sysDash"/>
            <a:headEnd type="none" w="med" len="med"/>
            <a:tailEnd type="arrow"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84" name="Cylinder 483">
            <a:extLst>
              <a:ext uri="{FF2B5EF4-FFF2-40B4-BE49-F238E27FC236}">
                <a16:creationId xmlns:a16="http://schemas.microsoft.com/office/drawing/2014/main" id="{D3FEA484-54F4-02CA-F742-DBF2F298F2E9}"/>
              </a:ext>
            </a:extLst>
          </p:cNvPr>
          <p:cNvSpPr/>
          <p:nvPr/>
        </p:nvSpPr>
        <p:spPr>
          <a:xfrm rot="1334477">
            <a:off x="10041157" y="2928233"/>
            <a:ext cx="216716" cy="1926203"/>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DFW Trunk A</a:t>
            </a:r>
          </a:p>
        </p:txBody>
      </p:sp>
      <p:cxnSp>
        <p:nvCxnSpPr>
          <p:cNvPr id="485" name="Straight Arrow Connector 484">
            <a:extLst>
              <a:ext uri="{FF2B5EF4-FFF2-40B4-BE49-F238E27FC236}">
                <a16:creationId xmlns:a16="http://schemas.microsoft.com/office/drawing/2014/main" id="{EE2D6216-8381-E59B-9A2C-F0E6202F2F0C}"/>
              </a:ext>
            </a:extLst>
          </p:cNvPr>
          <p:cNvCxnSpPr>
            <a:cxnSpLocks/>
          </p:cNvCxnSpPr>
          <p:nvPr/>
        </p:nvCxnSpPr>
        <p:spPr>
          <a:xfrm flipV="1">
            <a:off x="6512929" y="3742947"/>
            <a:ext cx="3564356" cy="72581"/>
          </a:xfrm>
          <a:prstGeom prst="straightConnector1">
            <a:avLst/>
          </a:prstGeom>
          <a:ln w="28575">
            <a:solidFill>
              <a:srgbClr val="E3241B"/>
            </a:solidFill>
            <a:headEnd type="arrow" w="med" len="med"/>
            <a:tailEnd type="arrow" w="med" len="med"/>
          </a:ln>
        </p:spPr>
        <p:style>
          <a:lnRef idx="1">
            <a:srgbClr val="00BCEB"/>
          </a:lnRef>
          <a:fillRef idx="0">
            <a:srgbClr val="00BCEB"/>
          </a:fillRef>
          <a:effectRef idx="0">
            <a:srgbClr val="00BCEB"/>
          </a:effectRef>
          <a:fontRef idx="minor">
            <a:srgbClr val="282828"/>
          </a:fontRef>
        </p:style>
      </p:cxnSp>
      <p:grpSp>
        <p:nvGrpSpPr>
          <p:cNvPr id="486" name="Group 485">
            <a:extLst>
              <a:ext uri="{FF2B5EF4-FFF2-40B4-BE49-F238E27FC236}">
                <a16:creationId xmlns:a16="http://schemas.microsoft.com/office/drawing/2014/main" id="{5E937242-2297-8DA5-568D-8947D6B08B4D}"/>
              </a:ext>
            </a:extLst>
          </p:cNvPr>
          <p:cNvGrpSpPr/>
          <p:nvPr/>
        </p:nvGrpSpPr>
        <p:grpSpPr>
          <a:xfrm>
            <a:off x="9113769" y="1761887"/>
            <a:ext cx="2216223" cy="1545375"/>
            <a:chOff x="6671339" y="8307679"/>
            <a:chExt cx="2280057" cy="1525909"/>
          </a:xfrm>
        </p:grpSpPr>
        <p:grpSp>
          <p:nvGrpSpPr>
            <p:cNvPr id="487" name="Group 486">
              <a:extLst>
                <a:ext uri="{FF2B5EF4-FFF2-40B4-BE49-F238E27FC236}">
                  <a16:creationId xmlns:a16="http://schemas.microsoft.com/office/drawing/2014/main" id="{507686C3-81FC-1AD1-4F3B-230172F15F3A}"/>
                </a:ext>
              </a:extLst>
            </p:cNvPr>
            <p:cNvGrpSpPr>
              <a:grpSpLocks noChangeAspect="1"/>
            </p:cNvGrpSpPr>
            <p:nvPr/>
          </p:nvGrpSpPr>
          <p:grpSpPr>
            <a:xfrm>
              <a:off x="6689355" y="8307679"/>
              <a:ext cx="2262041" cy="1250081"/>
              <a:chOff x="509472" y="7738582"/>
              <a:chExt cx="2262041" cy="1250081"/>
            </a:xfrm>
          </p:grpSpPr>
          <p:sp>
            <p:nvSpPr>
              <p:cNvPr id="491" name="Shape 426">
                <a:extLst>
                  <a:ext uri="{FF2B5EF4-FFF2-40B4-BE49-F238E27FC236}">
                    <a16:creationId xmlns:a16="http://schemas.microsoft.com/office/drawing/2014/main" id="{BE2F7E19-44D7-761F-C674-385763537E1A}"/>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492" name="Image" descr="Image">
                <a:extLst>
                  <a:ext uri="{FF2B5EF4-FFF2-40B4-BE49-F238E27FC236}">
                    <a16:creationId xmlns:a16="http://schemas.microsoft.com/office/drawing/2014/main" id="{A3A50678-DF71-75CA-A700-B2130678310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488" name="Group 487">
              <a:extLst>
                <a:ext uri="{FF2B5EF4-FFF2-40B4-BE49-F238E27FC236}">
                  <a16:creationId xmlns:a16="http://schemas.microsoft.com/office/drawing/2014/main" id="{6D97EE9E-3282-B34A-9D30-E0F0B7C2B652}"/>
                </a:ext>
              </a:extLst>
            </p:cNvPr>
            <p:cNvGrpSpPr>
              <a:grpSpLocks noChangeAspect="1"/>
            </p:cNvGrpSpPr>
            <p:nvPr/>
          </p:nvGrpSpPr>
          <p:grpSpPr>
            <a:xfrm>
              <a:off x="6671339" y="9285621"/>
              <a:ext cx="578261" cy="547967"/>
              <a:chOff x="416510" y="1973530"/>
              <a:chExt cx="578261" cy="547967"/>
            </a:xfrm>
          </p:grpSpPr>
          <p:sp>
            <p:nvSpPr>
              <p:cNvPr id="489" name="Oval 488">
                <a:extLst>
                  <a:ext uri="{FF2B5EF4-FFF2-40B4-BE49-F238E27FC236}">
                    <a16:creationId xmlns:a16="http://schemas.microsoft.com/office/drawing/2014/main" id="{A479943C-3FB6-4429-1EEE-00FA1EA859F2}"/>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490" name="calling_black@4x.png" descr="calling_black@4x.png">
                <a:extLst>
                  <a:ext uri="{FF2B5EF4-FFF2-40B4-BE49-F238E27FC236}">
                    <a16:creationId xmlns:a16="http://schemas.microsoft.com/office/drawing/2014/main" id="{8984E63C-2AFA-3010-E21A-C5A3F7BFC619}"/>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grpSp>
        <p:nvGrpSpPr>
          <p:cNvPr id="493" name="Group 492">
            <a:extLst>
              <a:ext uri="{FF2B5EF4-FFF2-40B4-BE49-F238E27FC236}">
                <a16:creationId xmlns:a16="http://schemas.microsoft.com/office/drawing/2014/main" id="{8A0CE51C-7FD6-F201-8EF1-4B708BBBB789}"/>
              </a:ext>
            </a:extLst>
          </p:cNvPr>
          <p:cNvGrpSpPr>
            <a:grpSpLocks noChangeAspect="1"/>
          </p:cNvGrpSpPr>
          <p:nvPr/>
        </p:nvGrpSpPr>
        <p:grpSpPr>
          <a:xfrm>
            <a:off x="7984061" y="3936445"/>
            <a:ext cx="1166075" cy="681497"/>
            <a:chOff x="5119845" y="3139799"/>
            <a:chExt cx="1422753" cy="831509"/>
          </a:xfrm>
        </p:grpSpPr>
        <p:sp>
          <p:nvSpPr>
            <p:cNvPr id="494" name="Shape 426">
              <a:extLst>
                <a:ext uri="{FF2B5EF4-FFF2-40B4-BE49-F238E27FC236}">
                  <a16:creationId xmlns:a16="http://schemas.microsoft.com/office/drawing/2014/main" id="{1ACAB038-1A04-45ED-E37A-7C60AD45A657}"/>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6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95" name="Google Shape;582;p107">
              <a:extLst>
                <a:ext uri="{FF2B5EF4-FFF2-40B4-BE49-F238E27FC236}">
                  <a16:creationId xmlns:a16="http://schemas.microsoft.com/office/drawing/2014/main" id="{01F828DA-42BF-4A95-2D00-C7DCE4FB883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Autofit/>
            </a:bodyPr>
            <a:lstStyle/>
            <a:p>
              <a:pPr algn="ctr">
                <a:lnSpc>
                  <a:spcPct val="80000"/>
                </a:lnSpc>
                <a:defRPr/>
              </a:pPr>
              <a:r>
                <a:rPr lang="en-US" sz="1600">
                  <a:solidFill>
                    <a:srgbClr val="002060"/>
                  </a:solidFill>
                  <a:cs typeface="CiscoSansTT" panose="020B0803020201020303" pitchFamily="34" charset="0"/>
                  <a:sym typeface="Open Sans"/>
                </a:rPr>
                <a:t>PSTN</a:t>
              </a:r>
            </a:p>
          </p:txBody>
        </p:sp>
      </p:grpSp>
      <p:grpSp>
        <p:nvGrpSpPr>
          <p:cNvPr id="496" name="Group 495">
            <a:extLst>
              <a:ext uri="{FF2B5EF4-FFF2-40B4-BE49-F238E27FC236}">
                <a16:creationId xmlns:a16="http://schemas.microsoft.com/office/drawing/2014/main" id="{A46C4C20-DB63-673B-A221-AD6FF63D02C2}"/>
              </a:ext>
            </a:extLst>
          </p:cNvPr>
          <p:cNvGrpSpPr/>
          <p:nvPr/>
        </p:nvGrpSpPr>
        <p:grpSpPr>
          <a:xfrm>
            <a:off x="9721929" y="5360934"/>
            <a:ext cx="1557584" cy="753279"/>
            <a:chOff x="690236" y="5222693"/>
            <a:chExt cx="1857351" cy="807688"/>
          </a:xfrm>
        </p:grpSpPr>
        <p:grpSp>
          <p:nvGrpSpPr>
            <p:cNvPr id="497" name="Group 496">
              <a:extLst>
                <a:ext uri="{FF2B5EF4-FFF2-40B4-BE49-F238E27FC236}">
                  <a16:creationId xmlns:a16="http://schemas.microsoft.com/office/drawing/2014/main" id="{702132AA-2213-7841-3AB8-55F707536590}"/>
                </a:ext>
              </a:extLst>
            </p:cNvPr>
            <p:cNvGrpSpPr>
              <a:grpSpLocks noChangeAspect="1"/>
            </p:cNvGrpSpPr>
            <p:nvPr/>
          </p:nvGrpSpPr>
          <p:grpSpPr>
            <a:xfrm>
              <a:off x="1368280" y="5222693"/>
              <a:ext cx="807072" cy="807688"/>
              <a:chOff x="3489764" y="7554690"/>
              <a:chExt cx="1791196" cy="1792564"/>
            </a:xfrm>
          </p:grpSpPr>
          <p:grpSp>
            <p:nvGrpSpPr>
              <p:cNvPr id="506" name="Group 505">
                <a:extLst>
                  <a:ext uri="{FF2B5EF4-FFF2-40B4-BE49-F238E27FC236}">
                    <a16:creationId xmlns:a16="http://schemas.microsoft.com/office/drawing/2014/main" id="{3F824E26-5247-FEA9-4F78-6A2A0A9D3F6D}"/>
                  </a:ext>
                </a:extLst>
              </p:cNvPr>
              <p:cNvGrpSpPr>
                <a:grpSpLocks noChangeAspect="1"/>
              </p:cNvGrpSpPr>
              <p:nvPr/>
            </p:nvGrpSpPr>
            <p:grpSpPr>
              <a:xfrm>
                <a:off x="3489764" y="7554690"/>
                <a:ext cx="1791196" cy="1792564"/>
                <a:chOff x="-147524" y="4590118"/>
                <a:chExt cx="1791196" cy="1792564"/>
              </a:xfrm>
            </p:grpSpPr>
            <p:pic>
              <p:nvPicPr>
                <p:cNvPr id="508" name="Picture 507">
                  <a:extLst>
                    <a:ext uri="{FF2B5EF4-FFF2-40B4-BE49-F238E27FC236}">
                      <a16:creationId xmlns:a16="http://schemas.microsoft.com/office/drawing/2014/main" id="{135CBF00-CC17-FF08-1EA9-5788DEEE91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509" name="Rectangle 508">
                  <a:extLst>
                    <a:ext uri="{FF2B5EF4-FFF2-40B4-BE49-F238E27FC236}">
                      <a16:creationId xmlns:a16="http://schemas.microsoft.com/office/drawing/2014/main" id="{DDC25E88-15FC-1BB0-2DA4-617846D336A6}"/>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507" name="Image" descr="Image">
                <a:extLst>
                  <a:ext uri="{FF2B5EF4-FFF2-40B4-BE49-F238E27FC236}">
                    <a16:creationId xmlns:a16="http://schemas.microsoft.com/office/drawing/2014/main" id="{C9FE4F59-6F1A-5EF1-AAE4-85E7DF8E6FE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498" name="Group 497">
              <a:extLst>
                <a:ext uri="{FF2B5EF4-FFF2-40B4-BE49-F238E27FC236}">
                  <a16:creationId xmlns:a16="http://schemas.microsoft.com/office/drawing/2014/main" id="{D3260B70-68E4-00FB-974A-79B857B795D5}"/>
                </a:ext>
              </a:extLst>
            </p:cNvPr>
            <p:cNvGrpSpPr>
              <a:grpSpLocks noChangeAspect="1"/>
            </p:cNvGrpSpPr>
            <p:nvPr/>
          </p:nvGrpSpPr>
          <p:grpSpPr>
            <a:xfrm>
              <a:off x="690236" y="5443103"/>
              <a:ext cx="590584" cy="377250"/>
              <a:chOff x="937769" y="3394211"/>
              <a:chExt cx="1394224" cy="890598"/>
            </a:xfrm>
          </p:grpSpPr>
          <p:grpSp>
            <p:nvGrpSpPr>
              <p:cNvPr id="500" name="Group 499">
                <a:extLst>
                  <a:ext uri="{FF2B5EF4-FFF2-40B4-BE49-F238E27FC236}">
                    <a16:creationId xmlns:a16="http://schemas.microsoft.com/office/drawing/2014/main" id="{4C6249AF-C6D1-8DE8-1AD5-43AA25A12D64}"/>
                  </a:ext>
                </a:extLst>
              </p:cNvPr>
              <p:cNvGrpSpPr/>
              <p:nvPr/>
            </p:nvGrpSpPr>
            <p:grpSpPr>
              <a:xfrm>
                <a:off x="937769" y="3394211"/>
                <a:ext cx="1177992" cy="884106"/>
                <a:chOff x="1009827" y="5232501"/>
                <a:chExt cx="412879" cy="309873"/>
              </a:xfrm>
            </p:grpSpPr>
            <p:sp>
              <p:nvSpPr>
                <p:cNvPr id="502" name="Rectangle 501">
                  <a:extLst>
                    <a:ext uri="{FF2B5EF4-FFF2-40B4-BE49-F238E27FC236}">
                      <a16:creationId xmlns:a16="http://schemas.microsoft.com/office/drawing/2014/main" id="{8D596D53-D72A-62F9-7E70-ABB2A591943D}"/>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503" name="Group 502">
                  <a:extLst>
                    <a:ext uri="{FF2B5EF4-FFF2-40B4-BE49-F238E27FC236}">
                      <a16:creationId xmlns:a16="http://schemas.microsoft.com/office/drawing/2014/main" id="{192E9BA1-D9FD-501F-E503-5B894A5AA80C}"/>
                    </a:ext>
                  </a:extLst>
                </p:cNvPr>
                <p:cNvGrpSpPr/>
                <p:nvPr/>
              </p:nvGrpSpPr>
              <p:grpSpPr>
                <a:xfrm>
                  <a:off x="1009827" y="5232501"/>
                  <a:ext cx="412879" cy="309873"/>
                  <a:chOff x="-614664" y="3556031"/>
                  <a:chExt cx="769937" cy="577850"/>
                </a:xfrm>
                <a:solidFill>
                  <a:srgbClr val="57585A"/>
                </a:solidFill>
              </p:grpSpPr>
              <p:sp>
                <p:nvSpPr>
                  <p:cNvPr id="504" name="Freeform 95">
                    <a:extLst>
                      <a:ext uri="{FF2B5EF4-FFF2-40B4-BE49-F238E27FC236}">
                        <a16:creationId xmlns:a16="http://schemas.microsoft.com/office/drawing/2014/main" id="{8C9AA486-B815-ED68-3FF6-F4E2264DEA7C}"/>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05" name="Freeform 96">
                    <a:extLst>
                      <a:ext uri="{FF2B5EF4-FFF2-40B4-BE49-F238E27FC236}">
                        <a16:creationId xmlns:a16="http://schemas.microsoft.com/office/drawing/2014/main" id="{A63A3112-73BD-5123-986C-975E86F64DEB}"/>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501" name="Shape 426">
                <a:extLst>
                  <a:ext uri="{FF2B5EF4-FFF2-40B4-BE49-F238E27FC236}">
                    <a16:creationId xmlns:a16="http://schemas.microsoft.com/office/drawing/2014/main" id="{66C48E7B-8787-5426-7FCF-A70CB258238F}"/>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499" name="Picture 498">
              <a:extLst>
                <a:ext uri="{FF2B5EF4-FFF2-40B4-BE49-F238E27FC236}">
                  <a16:creationId xmlns:a16="http://schemas.microsoft.com/office/drawing/2014/main" id="{84BD59F2-1134-B7CA-71E2-B0EEAB89D4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2208358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4975635"/>
            <a:ext cx="4756784" cy="1143647"/>
          </a:xfrm>
        </p:spPr>
        <p:txBody>
          <a:bodyPr/>
          <a:lstStyle/>
          <a:p>
            <a:r>
              <a:rPr lang="en-GB" sz="1800"/>
              <a:t>Logical grouping of Trunks (max. 10) for scale and redundancy of connections to the premises</a:t>
            </a:r>
          </a:p>
          <a:p>
            <a:r>
              <a:rPr lang="en-GB" sz="1800"/>
              <a:t>Does not “live” in a Location</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014226"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a:xfrm>
            <a:off x="625928" y="739630"/>
            <a:ext cx="9158152" cy="482748"/>
          </a:xfrm>
        </p:spPr>
        <p:txBody>
          <a:bodyPr/>
          <a:lstStyle/>
          <a:p>
            <a:r>
              <a:rPr lang="en-US"/>
              <a:t>Route groups - Scale and redundancy for trunks</a:t>
            </a:r>
          </a:p>
        </p:txBody>
      </p:sp>
      <p:sp>
        <p:nvSpPr>
          <p:cNvPr id="8" name="Arc 7">
            <a:extLst>
              <a:ext uri="{FF2B5EF4-FFF2-40B4-BE49-F238E27FC236}">
                <a16:creationId xmlns:a16="http://schemas.microsoft.com/office/drawing/2014/main" id="{898ACEF2-0B65-7E36-5EB9-07AA49830A2B}"/>
              </a:ext>
            </a:extLst>
          </p:cNvPr>
          <p:cNvSpPr/>
          <p:nvPr/>
        </p:nvSpPr>
        <p:spPr>
          <a:xfrm rot="2000849" flipH="1" flipV="1">
            <a:off x="7601364" y="5343834"/>
            <a:ext cx="369179" cy="430687"/>
          </a:xfrm>
          <a:prstGeom prst="arc">
            <a:avLst>
              <a:gd name="adj1" fmla="val 16200000"/>
              <a:gd name="adj2" fmla="val 5348521"/>
            </a:avLst>
          </a:prstGeom>
          <a:ln w="12700">
            <a:solidFill>
              <a:srgbClr val="FBAB18"/>
            </a:solidFill>
            <a:headEnd type="none" w="med" len="med"/>
            <a:tailEnd type="triangle" w="med" len="med"/>
          </a:ln>
          <a:effectLst>
            <a:outerShdw blurRad="50800" dist="38100" dir="8100000" algn="tr" rotWithShape="0">
              <a:prstClr val="black">
                <a:alpha val="40000"/>
              </a:prstClr>
            </a:outerShdw>
          </a:effectLst>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sp>
        <p:nvSpPr>
          <p:cNvPr id="448" name="Arc 447">
            <a:extLst>
              <a:ext uri="{FF2B5EF4-FFF2-40B4-BE49-F238E27FC236}">
                <a16:creationId xmlns:a16="http://schemas.microsoft.com/office/drawing/2014/main" id="{5D94080E-D391-23CF-7C6B-8A08EAB403D7}"/>
              </a:ext>
            </a:extLst>
          </p:cNvPr>
          <p:cNvSpPr/>
          <p:nvPr/>
        </p:nvSpPr>
        <p:spPr>
          <a:xfrm rot="20238912" flipH="1" flipV="1">
            <a:off x="7614267" y="4844934"/>
            <a:ext cx="369179" cy="430687"/>
          </a:xfrm>
          <a:prstGeom prst="arc">
            <a:avLst>
              <a:gd name="adj1" fmla="val 16200000"/>
              <a:gd name="adj2" fmla="val 5348521"/>
            </a:avLst>
          </a:prstGeom>
          <a:ln w="12700">
            <a:solidFill>
              <a:srgbClr val="FBAB18"/>
            </a:solidFill>
            <a:headEnd type="none" w="med" len="med"/>
            <a:tailEnd type="triangle" w="med" len="med"/>
          </a:ln>
          <a:effectLst>
            <a:outerShdw blurRad="50800" dist="38100" dir="8100000" algn="tr" rotWithShape="0">
              <a:prstClr val="black">
                <a:alpha val="40000"/>
              </a:prstClr>
            </a:outerShdw>
          </a:effectLst>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sp>
        <p:nvSpPr>
          <p:cNvPr id="449" name="Rectangle 448">
            <a:extLst>
              <a:ext uri="{FF2B5EF4-FFF2-40B4-BE49-F238E27FC236}">
                <a16:creationId xmlns:a16="http://schemas.microsoft.com/office/drawing/2014/main" id="{BA59004A-7178-564C-45FF-C37AC5C7495E}"/>
              </a:ext>
            </a:extLst>
          </p:cNvPr>
          <p:cNvSpPr/>
          <p:nvPr/>
        </p:nvSpPr>
        <p:spPr>
          <a:xfrm>
            <a:off x="5737453" y="4955587"/>
            <a:ext cx="1684248"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US East</a:t>
            </a:r>
            <a:br>
              <a:rPr lang="en-US" sz="1867">
                <a:solidFill>
                  <a:srgbClr val="FFFFFF"/>
                </a:solidFill>
              </a:rPr>
            </a:br>
            <a:r>
              <a:rPr lang="en-US" sz="1467">
                <a:solidFill>
                  <a:srgbClr val="FFFFFF"/>
                </a:solidFill>
              </a:rPr>
              <a:t>(Route Group)</a:t>
            </a:r>
            <a:endParaRPr lang="en-US" sz="1867">
              <a:solidFill>
                <a:srgbClr val="FFFFFF"/>
              </a:solidFill>
            </a:endParaRPr>
          </a:p>
        </p:txBody>
      </p:sp>
      <p:cxnSp>
        <p:nvCxnSpPr>
          <p:cNvPr id="450" name="Straight Connector 449">
            <a:extLst>
              <a:ext uri="{FF2B5EF4-FFF2-40B4-BE49-F238E27FC236}">
                <a16:creationId xmlns:a16="http://schemas.microsoft.com/office/drawing/2014/main" id="{265DF80D-BA78-77EB-229D-F5B64C115577}"/>
              </a:ext>
            </a:extLst>
          </p:cNvPr>
          <p:cNvCxnSpPr>
            <a:cxnSpLocks/>
            <a:stCxn id="449" idx="3"/>
            <a:endCxn id="453" idx="1"/>
          </p:cNvCxnSpPr>
          <p:nvPr/>
        </p:nvCxnSpPr>
        <p:spPr>
          <a:xfrm flipV="1">
            <a:off x="7421701" y="4417771"/>
            <a:ext cx="989483" cy="838048"/>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451" name="Straight Connector 450">
            <a:extLst>
              <a:ext uri="{FF2B5EF4-FFF2-40B4-BE49-F238E27FC236}">
                <a16:creationId xmlns:a16="http://schemas.microsoft.com/office/drawing/2014/main" id="{ECAA9D00-184D-3C1D-1E79-8B6E929EDF7C}"/>
              </a:ext>
            </a:extLst>
          </p:cNvPr>
          <p:cNvCxnSpPr>
            <a:cxnSpLocks/>
            <a:stCxn id="449" idx="3"/>
            <a:endCxn id="514" idx="1"/>
          </p:cNvCxnSpPr>
          <p:nvPr/>
        </p:nvCxnSpPr>
        <p:spPr>
          <a:xfrm>
            <a:off x="7421701" y="5255819"/>
            <a:ext cx="989483" cy="477524"/>
          </a:xfrm>
          <a:prstGeom prst="line">
            <a:avLst/>
          </a:prstGeom>
          <a:ln w="12700">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grpSp>
        <p:nvGrpSpPr>
          <p:cNvPr id="452" name="Group 451">
            <a:extLst>
              <a:ext uri="{FF2B5EF4-FFF2-40B4-BE49-F238E27FC236}">
                <a16:creationId xmlns:a16="http://schemas.microsoft.com/office/drawing/2014/main" id="{C573FDED-118C-4B55-6FFD-BDDE2823F8DD}"/>
              </a:ext>
            </a:extLst>
          </p:cNvPr>
          <p:cNvGrpSpPr/>
          <p:nvPr/>
        </p:nvGrpSpPr>
        <p:grpSpPr>
          <a:xfrm>
            <a:off x="8410258" y="4241802"/>
            <a:ext cx="3383765" cy="1004039"/>
            <a:chOff x="6307693" y="3181351"/>
            <a:chExt cx="2537824" cy="753029"/>
          </a:xfrm>
        </p:grpSpPr>
        <p:sp>
          <p:nvSpPr>
            <p:cNvPr id="453" name="Rectangle 452">
              <a:extLst>
                <a:ext uri="{FF2B5EF4-FFF2-40B4-BE49-F238E27FC236}">
                  <a16:creationId xmlns:a16="http://schemas.microsoft.com/office/drawing/2014/main" id="{CE48A7D4-B009-4C55-E29A-7806BBB48906}"/>
                </a:ext>
              </a:extLst>
            </p:cNvPr>
            <p:cNvSpPr/>
            <p:nvPr/>
          </p:nvSpPr>
          <p:spPr>
            <a:xfrm>
              <a:off x="6308388" y="3181351"/>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NY Trunk A</a:t>
              </a:r>
            </a:p>
          </p:txBody>
        </p:sp>
        <p:sp>
          <p:nvSpPr>
            <p:cNvPr id="454" name="Rectangle 453">
              <a:extLst>
                <a:ext uri="{FF2B5EF4-FFF2-40B4-BE49-F238E27FC236}">
                  <a16:creationId xmlns:a16="http://schemas.microsoft.com/office/drawing/2014/main" id="{6B3A476C-72B1-152A-A841-E9C16A9C3C82}"/>
                </a:ext>
              </a:extLst>
            </p:cNvPr>
            <p:cNvSpPr/>
            <p:nvPr/>
          </p:nvSpPr>
          <p:spPr>
            <a:xfrm>
              <a:off x="6307693" y="3667851"/>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NY Trunk B</a:t>
              </a:r>
            </a:p>
          </p:txBody>
        </p:sp>
        <p:sp>
          <p:nvSpPr>
            <p:cNvPr id="455" name="Rectangle 454">
              <a:extLst>
                <a:ext uri="{FF2B5EF4-FFF2-40B4-BE49-F238E27FC236}">
                  <a16:creationId xmlns:a16="http://schemas.microsoft.com/office/drawing/2014/main" id="{D77DEB32-2D53-0BF8-9906-54278E35EC17}"/>
                </a:ext>
              </a:extLst>
            </p:cNvPr>
            <p:cNvSpPr/>
            <p:nvPr/>
          </p:nvSpPr>
          <p:spPr>
            <a:xfrm>
              <a:off x="7875471" y="3181352"/>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ny</a:t>
              </a:r>
              <a:r>
                <a:rPr lang="en-US" sz="1333">
                  <a:solidFill>
                    <a:srgbClr val="282828"/>
                  </a:solidFill>
                </a:rPr>
                <a:t>-LGW-A</a:t>
              </a:r>
            </a:p>
          </p:txBody>
        </p:sp>
        <p:sp>
          <p:nvSpPr>
            <p:cNvPr id="456" name="Rectangle 455">
              <a:extLst>
                <a:ext uri="{FF2B5EF4-FFF2-40B4-BE49-F238E27FC236}">
                  <a16:creationId xmlns:a16="http://schemas.microsoft.com/office/drawing/2014/main" id="{C8816418-B7C0-7BB6-AA66-FE274EEF028B}"/>
                </a:ext>
              </a:extLst>
            </p:cNvPr>
            <p:cNvSpPr/>
            <p:nvPr/>
          </p:nvSpPr>
          <p:spPr>
            <a:xfrm>
              <a:off x="7880887" y="3671654"/>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ny</a:t>
              </a:r>
              <a:r>
                <a:rPr lang="en-US" sz="1333">
                  <a:solidFill>
                    <a:srgbClr val="282828"/>
                  </a:solidFill>
                </a:rPr>
                <a:t>-LGW-B</a:t>
              </a:r>
            </a:p>
          </p:txBody>
        </p:sp>
        <p:cxnSp>
          <p:nvCxnSpPr>
            <p:cNvPr id="457" name="Straight Connector 456">
              <a:extLst>
                <a:ext uri="{FF2B5EF4-FFF2-40B4-BE49-F238E27FC236}">
                  <a16:creationId xmlns:a16="http://schemas.microsoft.com/office/drawing/2014/main" id="{4AEC3B78-D478-74E3-4416-9C59C50A442F}"/>
                </a:ext>
              </a:extLst>
            </p:cNvPr>
            <p:cNvCxnSpPr>
              <a:cxnSpLocks/>
              <a:stCxn id="453" idx="3"/>
              <a:endCxn id="455" idx="1"/>
            </p:cNvCxnSpPr>
            <p:nvPr/>
          </p:nvCxnSpPr>
          <p:spPr>
            <a:xfrm flipV="1">
              <a:off x="7570671" y="3312715"/>
              <a:ext cx="304800" cy="613"/>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458" name="Straight Connector 457">
              <a:extLst>
                <a:ext uri="{FF2B5EF4-FFF2-40B4-BE49-F238E27FC236}">
                  <a16:creationId xmlns:a16="http://schemas.microsoft.com/office/drawing/2014/main" id="{69A6D775-CAC1-727F-B2EC-EF35510DF05E}"/>
                </a:ext>
              </a:extLst>
            </p:cNvPr>
            <p:cNvCxnSpPr>
              <a:cxnSpLocks/>
              <a:stCxn id="454" idx="3"/>
              <a:endCxn id="456" idx="1"/>
            </p:cNvCxnSpPr>
            <p:nvPr/>
          </p:nvCxnSpPr>
          <p:spPr>
            <a:xfrm>
              <a:off x="7569976" y="3799828"/>
              <a:ext cx="310911" cy="3189"/>
            </a:xfrm>
            <a:prstGeom prst="line">
              <a:avLst/>
            </a:prstGeom>
            <a:ln>
              <a:prstDash val="dash"/>
            </a:ln>
          </p:spPr>
          <p:style>
            <a:lnRef idx="1">
              <a:srgbClr val="6EBE4A"/>
            </a:lnRef>
            <a:fillRef idx="0">
              <a:srgbClr val="6EBE4A"/>
            </a:fillRef>
            <a:effectRef idx="0">
              <a:srgbClr val="6EBE4A"/>
            </a:effectRef>
            <a:fontRef idx="minor">
              <a:srgbClr val="282828"/>
            </a:fontRef>
          </p:style>
        </p:cxnSp>
      </p:grpSp>
      <p:sp>
        <p:nvSpPr>
          <p:cNvPr id="459" name="TextBox 458">
            <a:extLst>
              <a:ext uri="{FF2B5EF4-FFF2-40B4-BE49-F238E27FC236}">
                <a16:creationId xmlns:a16="http://schemas.microsoft.com/office/drawing/2014/main" id="{84164B07-97A4-A24C-F8F7-F502D48039D3}"/>
              </a:ext>
            </a:extLst>
          </p:cNvPr>
          <p:cNvSpPr txBox="1"/>
          <p:nvPr/>
        </p:nvSpPr>
        <p:spPr>
          <a:xfrm>
            <a:off x="7975561" y="4330042"/>
            <a:ext cx="277640" cy="276999"/>
          </a:xfrm>
          <a:prstGeom prst="rect">
            <a:avLst/>
          </a:prstGeom>
          <a:noFill/>
        </p:spPr>
        <p:txBody>
          <a:bodyPr wrap="none" rtlCol="0">
            <a:spAutoFit/>
          </a:bodyPr>
          <a:lstStyle/>
          <a:p>
            <a:r>
              <a:rPr lang="en-US" sz="1200">
                <a:solidFill>
                  <a:srgbClr val="008DB0"/>
                </a:solidFill>
                <a:latin typeface="CiscoSansTT Light" panose="020B0503020201020303" pitchFamily="34" charset="0"/>
                <a:cs typeface="CiscoSansTT Light" panose="020B0503020201020303" pitchFamily="34" charset="0"/>
              </a:rPr>
              <a:t>1</a:t>
            </a:r>
          </a:p>
        </p:txBody>
      </p:sp>
      <p:cxnSp>
        <p:nvCxnSpPr>
          <p:cNvPr id="460" name="Straight Connector 459">
            <a:extLst>
              <a:ext uri="{FF2B5EF4-FFF2-40B4-BE49-F238E27FC236}">
                <a16:creationId xmlns:a16="http://schemas.microsoft.com/office/drawing/2014/main" id="{785CCA13-784A-0DEF-AFFC-5B584B999634}"/>
              </a:ext>
            </a:extLst>
          </p:cNvPr>
          <p:cNvCxnSpPr>
            <a:cxnSpLocks/>
            <a:stCxn id="449" idx="3"/>
            <a:endCxn id="454" idx="1"/>
          </p:cNvCxnSpPr>
          <p:nvPr/>
        </p:nvCxnSpPr>
        <p:spPr>
          <a:xfrm flipV="1">
            <a:off x="7421702" y="5066438"/>
            <a:ext cx="988556" cy="189381"/>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461" name="Arc 460">
            <a:extLst>
              <a:ext uri="{FF2B5EF4-FFF2-40B4-BE49-F238E27FC236}">
                <a16:creationId xmlns:a16="http://schemas.microsoft.com/office/drawing/2014/main" id="{1D0C7F22-3304-B736-E5C6-A6B2ED97F520}"/>
              </a:ext>
            </a:extLst>
          </p:cNvPr>
          <p:cNvSpPr/>
          <p:nvPr/>
        </p:nvSpPr>
        <p:spPr>
          <a:xfrm rot="20238912">
            <a:off x="7616074" y="4838477"/>
            <a:ext cx="366583" cy="434727"/>
          </a:xfrm>
          <a:prstGeom prst="arc">
            <a:avLst>
              <a:gd name="adj1" fmla="val 16200000"/>
              <a:gd name="adj2" fmla="val 5348521"/>
            </a:avLst>
          </a:prstGeom>
          <a:ln w="12700">
            <a:solidFill>
              <a:srgbClr val="FBAB18"/>
            </a:solidFill>
          </a:ln>
          <a:effectLst>
            <a:outerShdw blurRad="50800" dist="38100" dir="10800000" algn="r" rotWithShape="0">
              <a:prstClr val="black">
                <a:alpha val="40000"/>
              </a:prstClr>
            </a:outerShdw>
          </a:effectLst>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sp>
        <p:nvSpPr>
          <p:cNvPr id="462" name="TextBox 461">
            <a:extLst>
              <a:ext uri="{FF2B5EF4-FFF2-40B4-BE49-F238E27FC236}">
                <a16:creationId xmlns:a16="http://schemas.microsoft.com/office/drawing/2014/main" id="{E244BB6B-1E0A-8519-FB5A-C0A65B931D4E}"/>
              </a:ext>
            </a:extLst>
          </p:cNvPr>
          <p:cNvSpPr txBox="1"/>
          <p:nvPr/>
        </p:nvSpPr>
        <p:spPr>
          <a:xfrm>
            <a:off x="7978027" y="4854062"/>
            <a:ext cx="277640" cy="276999"/>
          </a:xfrm>
          <a:prstGeom prst="rect">
            <a:avLst/>
          </a:prstGeom>
          <a:noFill/>
        </p:spPr>
        <p:txBody>
          <a:bodyPr wrap="none" rtlCol="0">
            <a:spAutoFit/>
          </a:bodyPr>
          <a:lstStyle/>
          <a:p>
            <a:r>
              <a:rPr lang="en-US" sz="1200">
                <a:solidFill>
                  <a:srgbClr val="008DB0"/>
                </a:solidFill>
                <a:latin typeface="CiscoSansTT Light" panose="020B0503020201020303" pitchFamily="34" charset="0"/>
                <a:cs typeface="CiscoSansTT Light" panose="020B0503020201020303" pitchFamily="34" charset="0"/>
              </a:rPr>
              <a:t>1</a:t>
            </a:r>
          </a:p>
        </p:txBody>
      </p:sp>
      <p:sp>
        <p:nvSpPr>
          <p:cNvPr id="463" name="TextBox 462">
            <a:extLst>
              <a:ext uri="{FF2B5EF4-FFF2-40B4-BE49-F238E27FC236}">
                <a16:creationId xmlns:a16="http://schemas.microsoft.com/office/drawing/2014/main" id="{E557864F-53C9-4D8E-6091-A8095417F289}"/>
              </a:ext>
            </a:extLst>
          </p:cNvPr>
          <p:cNvSpPr txBox="1"/>
          <p:nvPr/>
        </p:nvSpPr>
        <p:spPr>
          <a:xfrm>
            <a:off x="8033447" y="5358197"/>
            <a:ext cx="277640" cy="276999"/>
          </a:xfrm>
          <a:prstGeom prst="rect">
            <a:avLst/>
          </a:prstGeom>
          <a:noFill/>
        </p:spPr>
        <p:txBody>
          <a:bodyPr wrap="none" rtlCol="0">
            <a:spAutoFit/>
          </a:bodyPr>
          <a:lstStyle/>
          <a:p>
            <a:r>
              <a:rPr lang="en-US" sz="1200">
                <a:solidFill>
                  <a:srgbClr val="008DB0"/>
                </a:solidFill>
                <a:latin typeface="CiscoSansTT Light" panose="020B0503020201020303" pitchFamily="34" charset="0"/>
                <a:cs typeface="CiscoSansTT Light" panose="020B0503020201020303" pitchFamily="34" charset="0"/>
              </a:rPr>
              <a:t>2</a:t>
            </a:r>
          </a:p>
        </p:txBody>
      </p:sp>
      <p:sp>
        <p:nvSpPr>
          <p:cNvPr id="464" name="TextBox 463">
            <a:extLst>
              <a:ext uri="{FF2B5EF4-FFF2-40B4-BE49-F238E27FC236}">
                <a16:creationId xmlns:a16="http://schemas.microsoft.com/office/drawing/2014/main" id="{048E0EAA-155D-E1BA-AAC7-8A433CC85D15}"/>
              </a:ext>
            </a:extLst>
          </p:cNvPr>
          <p:cNvSpPr txBox="1"/>
          <p:nvPr/>
        </p:nvSpPr>
        <p:spPr>
          <a:xfrm>
            <a:off x="7230014" y="4285656"/>
            <a:ext cx="830676" cy="502573"/>
          </a:xfrm>
          <a:prstGeom prst="rect">
            <a:avLst/>
          </a:prstGeom>
          <a:noFill/>
        </p:spPr>
        <p:txBody>
          <a:bodyPr wrap="none" rtlCol="0">
            <a:spAutoFit/>
          </a:bodyPr>
          <a:lstStyle/>
          <a:p>
            <a:pPr algn="ctr"/>
            <a:r>
              <a:rPr lang="en-US" sz="1333" i="1">
                <a:solidFill>
                  <a:srgbClr val="FBAB18"/>
                </a:solidFill>
                <a:latin typeface="CiscoSansTT Light" panose="020B0503020201020303" pitchFamily="34" charset="0"/>
                <a:cs typeface="CiscoSansTT Light" panose="020B0503020201020303" pitchFamily="34" charset="0"/>
              </a:rPr>
              <a:t>Random</a:t>
            </a:r>
            <a:br>
              <a:rPr lang="en-US" sz="1333" i="1">
                <a:solidFill>
                  <a:srgbClr val="FBAB18"/>
                </a:solidFill>
                <a:latin typeface="CiscoSansTT Light" panose="020B0503020201020303" pitchFamily="34" charset="0"/>
                <a:cs typeface="CiscoSansTT Light" panose="020B0503020201020303" pitchFamily="34" charset="0"/>
              </a:rPr>
            </a:br>
            <a:r>
              <a:rPr lang="en-US" sz="1333" i="1">
                <a:solidFill>
                  <a:srgbClr val="FBAB18"/>
                </a:solidFill>
                <a:latin typeface="CiscoSansTT Light" panose="020B0503020201020303" pitchFamily="34" charset="0"/>
                <a:cs typeface="CiscoSansTT Light" panose="020B0503020201020303" pitchFamily="34" charset="0"/>
              </a:rPr>
              <a:t>pick</a:t>
            </a:r>
          </a:p>
        </p:txBody>
      </p:sp>
      <p:pic>
        <p:nvPicPr>
          <p:cNvPr id="511" name="Picture 510">
            <a:extLst>
              <a:ext uri="{FF2B5EF4-FFF2-40B4-BE49-F238E27FC236}">
                <a16:creationId xmlns:a16="http://schemas.microsoft.com/office/drawing/2014/main" id="{717C58BA-294B-8173-738C-08F77F10832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4399" y="1677524"/>
            <a:ext cx="6210611" cy="3088726"/>
          </a:xfrm>
          <a:prstGeom prst="rect">
            <a:avLst/>
          </a:prstGeom>
          <a:effectLst>
            <a:outerShdw blurRad="63500" sx="102000" sy="102000" algn="ctr" rotWithShape="0">
              <a:prstClr val="black">
                <a:alpha val="40000"/>
              </a:prstClr>
            </a:outerShdw>
          </a:effectLst>
        </p:spPr>
      </p:pic>
      <p:cxnSp>
        <p:nvCxnSpPr>
          <p:cNvPr id="512" name="Straight Connector 511">
            <a:extLst>
              <a:ext uri="{FF2B5EF4-FFF2-40B4-BE49-F238E27FC236}">
                <a16:creationId xmlns:a16="http://schemas.microsoft.com/office/drawing/2014/main" id="{87A8E04A-D570-F5E6-ACC3-A71B5706075C}"/>
              </a:ext>
            </a:extLst>
          </p:cNvPr>
          <p:cNvCxnSpPr>
            <a:cxnSpLocks/>
            <a:stCxn id="449" idx="3"/>
            <a:endCxn id="517" idx="1"/>
          </p:cNvCxnSpPr>
          <p:nvPr/>
        </p:nvCxnSpPr>
        <p:spPr>
          <a:xfrm>
            <a:off x="7421702" y="5255819"/>
            <a:ext cx="982261" cy="1137335"/>
          </a:xfrm>
          <a:prstGeom prst="line">
            <a:avLst/>
          </a:prstGeom>
          <a:ln w="12700">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grpSp>
        <p:nvGrpSpPr>
          <p:cNvPr id="513" name="Group 512">
            <a:extLst>
              <a:ext uri="{FF2B5EF4-FFF2-40B4-BE49-F238E27FC236}">
                <a16:creationId xmlns:a16="http://schemas.microsoft.com/office/drawing/2014/main" id="{3F20EEAB-C4EC-8D54-A3D0-A2ADFA3DDD35}"/>
              </a:ext>
            </a:extLst>
          </p:cNvPr>
          <p:cNvGrpSpPr/>
          <p:nvPr/>
        </p:nvGrpSpPr>
        <p:grpSpPr>
          <a:xfrm>
            <a:off x="8403963" y="5557374"/>
            <a:ext cx="3390060" cy="1011749"/>
            <a:chOff x="6302972" y="4168030"/>
            <a:chExt cx="2542545" cy="758812"/>
          </a:xfrm>
        </p:grpSpPr>
        <p:sp>
          <p:nvSpPr>
            <p:cNvPr id="514" name="Rectangle 513">
              <a:extLst>
                <a:ext uri="{FF2B5EF4-FFF2-40B4-BE49-F238E27FC236}">
                  <a16:creationId xmlns:a16="http://schemas.microsoft.com/office/drawing/2014/main" id="{F27DE2A1-94B1-9CB8-9A65-84F72FBE7E67}"/>
                </a:ext>
              </a:extLst>
            </p:cNvPr>
            <p:cNvSpPr/>
            <p:nvPr/>
          </p:nvSpPr>
          <p:spPr>
            <a:xfrm>
              <a:off x="6308388" y="4168030"/>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DFW Trunk A</a:t>
              </a:r>
            </a:p>
          </p:txBody>
        </p:sp>
        <p:sp>
          <p:nvSpPr>
            <p:cNvPr id="515" name="Rectangle 514">
              <a:extLst>
                <a:ext uri="{FF2B5EF4-FFF2-40B4-BE49-F238E27FC236}">
                  <a16:creationId xmlns:a16="http://schemas.microsoft.com/office/drawing/2014/main" id="{0261FD18-B97D-BB78-34C3-CF3D25B10847}"/>
                </a:ext>
              </a:extLst>
            </p:cNvPr>
            <p:cNvSpPr/>
            <p:nvPr/>
          </p:nvSpPr>
          <p:spPr>
            <a:xfrm>
              <a:off x="7880887" y="4168031"/>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dfw</a:t>
              </a:r>
              <a:r>
                <a:rPr lang="en-US" sz="1333">
                  <a:solidFill>
                    <a:srgbClr val="282828"/>
                  </a:solidFill>
                </a:rPr>
                <a:t>-LGW-A</a:t>
              </a:r>
            </a:p>
          </p:txBody>
        </p:sp>
        <p:cxnSp>
          <p:nvCxnSpPr>
            <p:cNvPr id="516" name="Straight Connector 515">
              <a:extLst>
                <a:ext uri="{FF2B5EF4-FFF2-40B4-BE49-F238E27FC236}">
                  <a16:creationId xmlns:a16="http://schemas.microsoft.com/office/drawing/2014/main" id="{DF46C167-52DC-C76E-C157-CB05BB40D9DB}"/>
                </a:ext>
              </a:extLst>
            </p:cNvPr>
            <p:cNvCxnSpPr>
              <a:cxnSpLocks/>
              <a:stCxn id="514" idx="3"/>
              <a:endCxn id="515" idx="1"/>
            </p:cNvCxnSpPr>
            <p:nvPr/>
          </p:nvCxnSpPr>
          <p:spPr>
            <a:xfrm flipV="1">
              <a:off x="7570671" y="4299394"/>
              <a:ext cx="310216" cy="613"/>
            </a:xfrm>
            <a:prstGeom prst="line">
              <a:avLst/>
            </a:prstGeom>
            <a:ln>
              <a:prstDash val="dash"/>
            </a:ln>
          </p:spPr>
          <p:style>
            <a:lnRef idx="1">
              <a:srgbClr val="6EBE4A"/>
            </a:lnRef>
            <a:fillRef idx="0">
              <a:srgbClr val="6EBE4A"/>
            </a:fillRef>
            <a:effectRef idx="0">
              <a:srgbClr val="6EBE4A"/>
            </a:effectRef>
            <a:fontRef idx="minor">
              <a:srgbClr val="282828"/>
            </a:fontRef>
          </p:style>
        </p:cxnSp>
        <p:sp>
          <p:nvSpPr>
            <p:cNvPr id="517" name="Rectangle 516">
              <a:extLst>
                <a:ext uri="{FF2B5EF4-FFF2-40B4-BE49-F238E27FC236}">
                  <a16:creationId xmlns:a16="http://schemas.microsoft.com/office/drawing/2014/main" id="{CFEC845F-2EE9-C57B-BEDC-6A69C499CD49}"/>
                </a:ext>
              </a:extLst>
            </p:cNvPr>
            <p:cNvSpPr/>
            <p:nvPr/>
          </p:nvSpPr>
          <p:spPr>
            <a:xfrm>
              <a:off x="6302972" y="4662888"/>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DFW Trunk B</a:t>
              </a:r>
            </a:p>
          </p:txBody>
        </p:sp>
        <p:sp>
          <p:nvSpPr>
            <p:cNvPr id="518" name="Rectangle 517">
              <a:extLst>
                <a:ext uri="{FF2B5EF4-FFF2-40B4-BE49-F238E27FC236}">
                  <a16:creationId xmlns:a16="http://schemas.microsoft.com/office/drawing/2014/main" id="{0410BDDA-66C7-DE14-D038-0006AEC9CE77}"/>
                </a:ext>
              </a:extLst>
            </p:cNvPr>
            <p:cNvSpPr/>
            <p:nvPr/>
          </p:nvSpPr>
          <p:spPr>
            <a:xfrm>
              <a:off x="7875471" y="4662889"/>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dfw</a:t>
              </a:r>
              <a:r>
                <a:rPr lang="en-US" sz="1333">
                  <a:solidFill>
                    <a:srgbClr val="282828"/>
                  </a:solidFill>
                </a:rPr>
                <a:t>-LGW-B</a:t>
              </a:r>
            </a:p>
          </p:txBody>
        </p:sp>
        <p:cxnSp>
          <p:nvCxnSpPr>
            <p:cNvPr id="519" name="Straight Connector 518">
              <a:extLst>
                <a:ext uri="{FF2B5EF4-FFF2-40B4-BE49-F238E27FC236}">
                  <a16:creationId xmlns:a16="http://schemas.microsoft.com/office/drawing/2014/main" id="{B3A9650F-FD97-3217-CC37-5F87404DB9E7}"/>
                </a:ext>
              </a:extLst>
            </p:cNvPr>
            <p:cNvCxnSpPr>
              <a:cxnSpLocks/>
              <a:stCxn id="517" idx="3"/>
              <a:endCxn id="518" idx="1"/>
            </p:cNvCxnSpPr>
            <p:nvPr/>
          </p:nvCxnSpPr>
          <p:spPr>
            <a:xfrm flipV="1">
              <a:off x="7565255" y="4794252"/>
              <a:ext cx="310216" cy="613"/>
            </a:xfrm>
            <a:prstGeom prst="line">
              <a:avLst/>
            </a:prstGeom>
            <a:ln>
              <a:prstDash val="dash"/>
            </a:ln>
          </p:spPr>
          <p:style>
            <a:lnRef idx="1">
              <a:srgbClr val="6EBE4A"/>
            </a:lnRef>
            <a:fillRef idx="0">
              <a:srgbClr val="6EBE4A"/>
            </a:fillRef>
            <a:effectRef idx="0">
              <a:srgbClr val="6EBE4A"/>
            </a:effectRef>
            <a:fontRef idx="minor">
              <a:srgbClr val="282828"/>
            </a:fontRef>
          </p:style>
        </p:cxnSp>
      </p:grpSp>
      <p:sp>
        <p:nvSpPr>
          <p:cNvPr id="520" name="TextBox 519">
            <a:extLst>
              <a:ext uri="{FF2B5EF4-FFF2-40B4-BE49-F238E27FC236}">
                <a16:creationId xmlns:a16="http://schemas.microsoft.com/office/drawing/2014/main" id="{53CCFEBE-91FA-F87A-A268-0D53704BC3AB}"/>
              </a:ext>
            </a:extLst>
          </p:cNvPr>
          <p:cNvSpPr txBox="1"/>
          <p:nvPr/>
        </p:nvSpPr>
        <p:spPr>
          <a:xfrm>
            <a:off x="8015540" y="5807766"/>
            <a:ext cx="277640" cy="276999"/>
          </a:xfrm>
          <a:prstGeom prst="rect">
            <a:avLst/>
          </a:prstGeom>
          <a:noFill/>
        </p:spPr>
        <p:txBody>
          <a:bodyPr wrap="none" rtlCol="0">
            <a:spAutoFit/>
          </a:bodyPr>
          <a:lstStyle/>
          <a:p>
            <a:r>
              <a:rPr lang="en-US" sz="1200">
                <a:solidFill>
                  <a:srgbClr val="008DB0"/>
                </a:solidFill>
                <a:latin typeface="CiscoSansTT Light" panose="020B0503020201020303" pitchFamily="34" charset="0"/>
                <a:cs typeface="CiscoSansTT Light" panose="020B0503020201020303" pitchFamily="34" charset="0"/>
              </a:rPr>
              <a:t>2</a:t>
            </a:r>
          </a:p>
        </p:txBody>
      </p:sp>
      <p:sp>
        <p:nvSpPr>
          <p:cNvPr id="521" name="Arc 520">
            <a:extLst>
              <a:ext uri="{FF2B5EF4-FFF2-40B4-BE49-F238E27FC236}">
                <a16:creationId xmlns:a16="http://schemas.microsoft.com/office/drawing/2014/main" id="{3E25D5A3-32F5-74BB-DF29-4B1539DADAA1}"/>
              </a:ext>
            </a:extLst>
          </p:cNvPr>
          <p:cNvSpPr/>
          <p:nvPr/>
        </p:nvSpPr>
        <p:spPr>
          <a:xfrm rot="2000849">
            <a:off x="7606626" y="5339757"/>
            <a:ext cx="366583" cy="434727"/>
          </a:xfrm>
          <a:prstGeom prst="arc">
            <a:avLst>
              <a:gd name="adj1" fmla="val 16200000"/>
              <a:gd name="adj2" fmla="val 5348521"/>
            </a:avLst>
          </a:prstGeom>
          <a:ln w="12700">
            <a:solidFill>
              <a:srgbClr val="FBAB18"/>
            </a:solidFill>
          </a:ln>
          <a:effectLst>
            <a:outerShdw blurRad="50800" dist="38100" dir="10800000" algn="r" rotWithShape="0">
              <a:prstClr val="black">
                <a:alpha val="40000"/>
              </a:prstClr>
            </a:outerShdw>
          </a:effectLst>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sp>
        <p:nvSpPr>
          <p:cNvPr id="522" name="TextBox 521">
            <a:extLst>
              <a:ext uri="{FF2B5EF4-FFF2-40B4-BE49-F238E27FC236}">
                <a16:creationId xmlns:a16="http://schemas.microsoft.com/office/drawing/2014/main" id="{4EA797B0-3F34-1BFB-C098-1D8075FE4EC2}"/>
              </a:ext>
            </a:extLst>
          </p:cNvPr>
          <p:cNvSpPr txBox="1"/>
          <p:nvPr/>
        </p:nvSpPr>
        <p:spPr>
          <a:xfrm>
            <a:off x="7192566" y="5807766"/>
            <a:ext cx="881972" cy="502573"/>
          </a:xfrm>
          <a:prstGeom prst="rect">
            <a:avLst/>
          </a:prstGeom>
          <a:noFill/>
        </p:spPr>
        <p:txBody>
          <a:bodyPr wrap="none" rtlCol="0">
            <a:spAutoFit/>
          </a:bodyPr>
          <a:lstStyle/>
          <a:p>
            <a:pPr algn="ctr"/>
            <a:r>
              <a:rPr lang="en-US" sz="1333" i="1">
                <a:solidFill>
                  <a:srgbClr val="FBAB18"/>
                </a:solidFill>
                <a:latin typeface="CiscoSansTT Light" panose="020B0503020201020303" pitchFamily="34" charset="0"/>
                <a:cs typeface="CiscoSansTT Light" panose="020B0503020201020303" pitchFamily="34" charset="0"/>
              </a:rPr>
              <a:t>Random </a:t>
            </a:r>
          </a:p>
          <a:p>
            <a:pPr algn="ctr"/>
            <a:r>
              <a:rPr lang="en-US" sz="1333" i="1">
                <a:solidFill>
                  <a:srgbClr val="FBAB18"/>
                </a:solidFill>
                <a:latin typeface="CiscoSansTT Light" panose="020B0503020201020303" pitchFamily="34" charset="0"/>
                <a:cs typeface="CiscoSansTT Light" panose="020B0503020201020303" pitchFamily="34" charset="0"/>
              </a:rPr>
              <a:t>pick</a:t>
            </a:r>
          </a:p>
        </p:txBody>
      </p:sp>
      <p:sp>
        <p:nvSpPr>
          <p:cNvPr id="523" name="Text Placeholder 4">
            <a:extLst>
              <a:ext uri="{FF2B5EF4-FFF2-40B4-BE49-F238E27FC236}">
                <a16:creationId xmlns:a16="http://schemas.microsoft.com/office/drawing/2014/main" id="{B921AC16-6E56-4EAA-C226-F19DFBE891A9}"/>
              </a:ext>
            </a:extLst>
          </p:cNvPr>
          <p:cNvSpPr txBox="1">
            <a:spLocks/>
          </p:cNvSpPr>
          <p:nvPr/>
        </p:nvSpPr>
        <p:spPr>
          <a:xfrm>
            <a:off x="7315200" y="2007262"/>
            <a:ext cx="4245735" cy="1008374"/>
          </a:xfrm>
          <a:prstGeom prst="rect">
            <a:avLst/>
          </a:prstGeom>
        </p:spPr>
        <p:txBody>
          <a:bodyPr lIns="91420" tIns="45711" rIns="91420" bIns="45711">
            <a:noAutofit/>
          </a:bodyPr>
          <a:lstStyle>
            <a:lvl1pPr marL="304798" indent="-228598" algn="l" defTabSz="912276" rtl="0" eaLnBrk="1" fontAlgn="base" hangingPunct="1">
              <a:lnSpc>
                <a:spcPct val="95000"/>
              </a:lnSpc>
              <a:spcBef>
                <a:spcPts val="1480"/>
              </a:spcBef>
              <a:spcAft>
                <a:spcPct val="0"/>
              </a:spcAft>
              <a:buClr>
                <a:schemeClr val="accent1"/>
              </a:buClr>
              <a:buSzPct val="80000"/>
              <a:buFont typeface="Arial"/>
              <a:buChar char="•"/>
              <a:defRPr lang="en-US" sz="2400" b="0" i="0" kern="1200">
                <a:solidFill>
                  <a:schemeClr val="tx1"/>
                </a:solidFill>
                <a:latin typeface="+mn-lt"/>
                <a:ea typeface="CiscoSansTT Thin" charset="0"/>
                <a:cs typeface="CiscoSansTT Thin" charset="0"/>
              </a:defRPr>
            </a:lvl1pPr>
            <a:lvl2pPr marL="609595" indent="-220132" algn="l" defTabSz="912276" rtl="0" eaLnBrk="1" fontAlgn="base" hangingPunct="1">
              <a:lnSpc>
                <a:spcPct val="95000"/>
              </a:lnSpc>
              <a:spcBef>
                <a:spcPts val="600"/>
              </a:spcBef>
              <a:spcAft>
                <a:spcPct val="0"/>
              </a:spcAft>
              <a:buClr>
                <a:schemeClr val="accent1"/>
              </a:buClr>
              <a:buSzPct val="80000"/>
              <a:buFont typeface="Arial"/>
              <a:buChar char="•"/>
              <a:defRPr lang="en-US" sz="1867" b="0" i="0" kern="1200">
                <a:solidFill>
                  <a:schemeClr val="tx1"/>
                </a:solidFill>
                <a:latin typeface="+mn-lt"/>
                <a:ea typeface="CiscoSansTT Thin" charset="0"/>
                <a:cs typeface="CiscoSansTT Thin" charset="0"/>
              </a:defRPr>
            </a:lvl2pPr>
            <a:lvl3pPr marL="914392" indent="-146050" algn="l" defTabSz="912276" rtl="0" eaLnBrk="1" fontAlgn="base" hangingPunct="1">
              <a:lnSpc>
                <a:spcPct val="95000"/>
              </a:lnSpc>
              <a:spcBef>
                <a:spcPts val="833"/>
              </a:spcBef>
              <a:spcAft>
                <a:spcPct val="0"/>
              </a:spcAft>
              <a:buClr>
                <a:schemeClr val="accent1"/>
              </a:buClr>
              <a:buSzPct val="80000"/>
              <a:buFont typeface="Arial"/>
              <a:buChar char="•"/>
              <a:defRPr lang="en-US" sz="1600" b="0" i="0" kern="120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703" indent="-228552" algn="l" defTabSz="912276" rtl="0" eaLnBrk="1" fontAlgn="base" hangingPunct="1">
              <a:lnSpc>
                <a:spcPct val="95000"/>
              </a:lnSpc>
              <a:spcBef>
                <a:spcPts val="833"/>
              </a:spcBef>
              <a:spcAft>
                <a:spcPct val="0"/>
              </a:spcAft>
              <a:buClr>
                <a:schemeClr val="accent1"/>
              </a:buClr>
              <a:buSzPct val="80000"/>
              <a:buFont typeface="Arial"/>
              <a:buChar char="•"/>
              <a:defRPr lang="en-US" sz="1333" b="0" i="0" kern="120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55" indent="-224318" algn="l" defTabSz="912276" rtl="0" eaLnBrk="1" fontAlgn="base" hangingPunct="1">
              <a:lnSpc>
                <a:spcPct val="95000"/>
              </a:lnSpc>
              <a:spcBef>
                <a:spcPts val="833"/>
              </a:spcBef>
              <a:spcAft>
                <a:spcPct val="0"/>
              </a:spcAft>
              <a:buClr>
                <a:schemeClr val="bg2"/>
              </a:buClr>
              <a:buSzPct val="80000"/>
              <a:buFont typeface="Arial"/>
              <a:buChar char="•"/>
              <a:defRPr lang="en-US" sz="1333" b="0" i="0" kern="1200">
                <a:solidFill>
                  <a:schemeClr val="bg2"/>
                </a:solidFill>
                <a:latin typeface="+mn-lt"/>
                <a:ea typeface="CiscoSansTT Thin" charset="0"/>
                <a:cs typeface="CiscoSansTT Thin" charset="0"/>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Calls distributed randomly among Trunks with same priority</a:t>
            </a:r>
          </a:p>
          <a:p>
            <a:r>
              <a:rPr lang="en-US" sz="1800"/>
              <a:t>If a Trunk with lower priority order (1) is not available, system attempts to route call to a Trunk with a higher priority order (2)</a:t>
            </a:r>
          </a:p>
        </p:txBody>
      </p:sp>
    </p:spTree>
    <p:extLst>
      <p:ext uri="{BB962C8B-B14F-4D97-AF65-F5344CB8AC3E}">
        <p14:creationId xmlns:p14="http://schemas.microsoft.com/office/powerpoint/2010/main" val="178264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500"/>
                                        <p:tgtEl>
                                          <p:spTgt spid="4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fade">
                                      <p:cBhvr>
                                        <p:cTn id="11" dur="500"/>
                                        <p:tgtEl>
                                          <p:spTgt spid="45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0"/>
                                        </p:tgtEl>
                                        <p:attrNameLst>
                                          <p:attrName>style.visibility</p:attrName>
                                        </p:attrNameLst>
                                      </p:cBhvr>
                                      <p:to>
                                        <p:strVal val="visible"/>
                                      </p:to>
                                    </p:set>
                                    <p:animEffect transition="in" filter="wipe(left)">
                                      <p:cBhvr>
                                        <p:cTn id="15" dur="500"/>
                                        <p:tgtEl>
                                          <p:spTgt spid="450"/>
                                        </p:tgtEl>
                                      </p:cBhvr>
                                    </p:animEffect>
                                  </p:childTnLst>
                                </p:cTn>
                              </p:par>
                              <p:par>
                                <p:cTn id="16" presetID="22" presetClass="entr" presetSubtype="8" fill="hold" nodeType="withEffect">
                                  <p:stCondLst>
                                    <p:cond delay="0"/>
                                  </p:stCondLst>
                                  <p:childTnLst>
                                    <p:set>
                                      <p:cBhvr>
                                        <p:cTn id="17" dur="1" fill="hold">
                                          <p:stCondLst>
                                            <p:cond delay="0"/>
                                          </p:stCondLst>
                                        </p:cTn>
                                        <p:tgtEl>
                                          <p:spTgt spid="460"/>
                                        </p:tgtEl>
                                        <p:attrNameLst>
                                          <p:attrName>style.visibility</p:attrName>
                                        </p:attrNameLst>
                                      </p:cBhvr>
                                      <p:to>
                                        <p:strVal val="visible"/>
                                      </p:to>
                                    </p:set>
                                    <p:animEffect transition="in" filter="wipe(left)">
                                      <p:cBhvr>
                                        <p:cTn id="18" dur="500"/>
                                        <p:tgtEl>
                                          <p:spTgt spid="4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9"/>
                                        </p:tgtEl>
                                        <p:attrNameLst>
                                          <p:attrName>style.visibility</p:attrName>
                                        </p:attrNameLst>
                                      </p:cBhvr>
                                      <p:to>
                                        <p:strVal val="visible"/>
                                      </p:to>
                                    </p:set>
                                    <p:animEffect transition="in" filter="fade">
                                      <p:cBhvr>
                                        <p:cTn id="21" dur="500"/>
                                        <p:tgtEl>
                                          <p:spTgt spid="4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2"/>
                                        </p:tgtEl>
                                        <p:attrNameLst>
                                          <p:attrName>style.visibility</p:attrName>
                                        </p:attrNameLst>
                                      </p:cBhvr>
                                      <p:to>
                                        <p:strVal val="visible"/>
                                      </p:to>
                                    </p:set>
                                    <p:animEffect transition="in" filter="fade">
                                      <p:cBhvr>
                                        <p:cTn id="24" dur="500"/>
                                        <p:tgtEl>
                                          <p:spTgt spid="462"/>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461"/>
                                        </p:tgtEl>
                                        <p:attrNameLst>
                                          <p:attrName>style.visibility</p:attrName>
                                        </p:attrNameLst>
                                      </p:cBhvr>
                                      <p:to>
                                        <p:strVal val="visible"/>
                                      </p:to>
                                    </p:set>
                                    <p:animEffect transition="in" filter="wipe(up)">
                                      <p:cBhvr>
                                        <p:cTn id="28" dur="500"/>
                                        <p:tgtEl>
                                          <p:spTgt spid="461"/>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448"/>
                                        </p:tgtEl>
                                        <p:attrNameLst>
                                          <p:attrName>style.visibility</p:attrName>
                                        </p:attrNameLst>
                                      </p:cBhvr>
                                      <p:to>
                                        <p:strVal val="visible"/>
                                      </p:to>
                                    </p:set>
                                    <p:animEffect transition="in" filter="wipe(down)">
                                      <p:cBhvr>
                                        <p:cTn id="32" dur="500"/>
                                        <p:tgtEl>
                                          <p:spTgt spid="4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4"/>
                                        </p:tgtEl>
                                        <p:attrNameLst>
                                          <p:attrName>style.visibility</p:attrName>
                                        </p:attrNameLst>
                                      </p:cBhvr>
                                      <p:to>
                                        <p:strVal val="visible"/>
                                      </p:to>
                                    </p:set>
                                    <p:animEffect transition="in" filter="fade">
                                      <p:cBhvr>
                                        <p:cTn id="35" dur="500"/>
                                        <p:tgtEl>
                                          <p:spTgt spid="4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13"/>
                                        </p:tgtEl>
                                        <p:attrNameLst>
                                          <p:attrName>style.visibility</p:attrName>
                                        </p:attrNameLst>
                                      </p:cBhvr>
                                      <p:to>
                                        <p:strVal val="visible"/>
                                      </p:to>
                                    </p:set>
                                    <p:animEffect transition="in" filter="fade">
                                      <p:cBhvr>
                                        <p:cTn id="40" dur="500"/>
                                        <p:tgtEl>
                                          <p:spTgt spid="51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451"/>
                                        </p:tgtEl>
                                        <p:attrNameLst>
                                          <p:attrName>style.visibility</p:attrName>
                                        </p:attrNameLst>
                                      </p:cBhvr>
                                      <p:to>
                                        <p:strVal val="visible"/>
                                      </p:to>
                                    </p:set>
                                    <p:animEffect transition="in" filter="wipe(left)">
                                      <p:cBhvr>
                                        <p:cTn id="44" dur="500"/>
                                        <p:tgtEl>
                                          <p:spTgt spid="451"/>
                                        </p:tgtEl>
                                      </p:cBhvr>
                                    </p:animEffect>
                                  </p:childTnLst>
                                </p:cTn>
                              </p:par>
                              <p:par>
                                <p:cTn id="45" presetID="22" presetClass="entr" presetSubtype="8" fill="hold" nodeType="withEffect">
                                  <p:stCondLst>
                                    <p:cond delay="0"/>
                                  </p:stCondLst>
                                  <p:childTnLst>
                                    <p:set>
                                      <p:cBhvr>
                                        <p:cTn id="46" dur="1" fill="hold">
                                          <p:stCondLst>
                                            <p:cond delay="0"/>
                                          </p:stCondLst>
                                        </p:cTn>
                                        <p:tgtEl>
                                          <p:spTgt spid="512"/>
                                        </p:tgtEl>
                                        <p:attrNameLst>
                                          <p:attrName>style.visibility</p:attrName>
                                        </p:attrNameLst>
                                      </p:cBhvr>
                                      <p:to>
                                        <p:strVal val="visible"/>
                                      </p:to>
                                    </p:set>
                                    <p:animEffect transition="in" filter="wipe(left)">
                                      <p:cBhvr>
                                        <p:cTn id="47" dur="500"/>
                                        <p:tgtEl>
                                          <p:spTgt spid="5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3"/>
                                        </p:tgtEl>
                                        <p:attrNameLst>
                                          <p:attrName>style.visibility</p:attrName>
                                        </p:attrNameLst>
                                      </p:cBhvr>
                                      <p:to>
                                        <p:strVal val="visible"/>
                                      </p:to>
                                    </p:set>
                                    <p:animEffect transition="in" filter="fade">
                                      <p:cBhvr>
                                        <p:cTn id="50" dur="500"/>
                                        <p:tgtEl>
                                          <p:spTgt spid="4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0"/>
                                        </p:tgtEl>
                                        <p:attrNameLst>
                                          <p:attrName>style.visibility</p:attrName>
                                        </p:attrNameLst>
                                      </p:cBhvr>
                                      <p:to>
                                        <p:strVal val="visible"/>
                                      </p:to>
                                    </p:set>
                                    <p:animEffect transition="in" filter="fade">
                                      <p:cBhvr>
                                        <p:cTn id="53" dur="500"/>
                                        <p:tgtEl>
                                          <p:spTgt spid="520"/>
                                        </p:tgtEl>
                                      </p:cBhvr>
                                    </p:animEffect>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521"/>
                                        </p:tgtEl>
                                        <p:attrNameLst>
                                          <p:attrName>style.visibility</p:attrName>
                                        </p:attrNameLst>
                                      </p:cBhvr>
                                      <p:to>
                                        <p:strVal val="visible"/>
                                      </p:to>
                                    </p:set>
                                    <p:animEffect transition="in" filter="wipe(up)">
                                      <p:cBhvr>
                                        <p:cTn id="57" dur="500"/>
                                        <p:tgtEl>
                                          <p:spTgt spid="521"/>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2"/>
                                        </p:tgtEl>
                                        <p:attrNameLst>
                                          <p:attrName>style.visibility</p:attrName>
                                        </p:attrNameLst>
                                      </p:cBhvr>
                                      <p:to>
                                        <p:strVal val="visible"/>
                                      </p:to>
                                    </p:set>
                                    <p:animEffect transition="in" filter="fade">
                                      <p:cBhvr>
                                        <p:cTn id="64"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48" grpId="0" animBg="1"/>
      <p:bldP spid="449" grpId="0" animBg="1"/>
      <p:bldP spid="459" grpId="0"/>
      <p:bldP spid="461" grpId="0" animBg="1"/>
      <p:bldP spid="462" grpId="0"/>
      <p:bldP spid="463" grpId="0"/>
      <p:bldP spid="464" grpId="0"/>
      <p:bldP spid="520" grpId="0"/>
      <p:bldP spid="521" grpId="0" animBg="1"/>
      <p:bldP spid="52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3DD4BB-5BEC-C9C8-8D60-D6AE62822D1E}"/>
              </a:ext>
            </a:extLst>
          </p:cNvPr>
          <p:cNvSpPr>
            <a:spLocks noGrp="1"/>
          </p:cNvSpPr>
          <p:nvPr>
            <p:ph type="body" sz="quarter" idx="10"/>
          </p:nvPr>
        </p:nvSpPr>
        <p:spPr>
          <a:xfrm>
            <a:off x="621792" y="2090199"/>
            <a:ext cx="10960608" cy="4029084"/>
          </a:xfrm>
        </p:spPr>
        <p:txBody>
          <a:bodyPr/>
          <a:lstStyle/>
          <a:p>
            <a:r>
              <a:rPr lang="en-US"/>
              <a:t>Same trunks can be</a:t>
            </a:r>
            <a:br>
              <a:rPr lang="en-US"/>
            </a:br>
            <a:r>
              <a:rPr lang="en-US"/>
              <a:t>member of different</a:t>
            </a:r>
            <a:br>
              <a:rPr lang="en-US"/>
            </a:br>
            <a:r>
              <a:rPr lang="en-US"/>
              <a:t>Route Groups</a:t>
            </a:r>
          </a:p>
          <a:p>
            <a:r>
              <a:rPr lang="en-US"/>
              <a:t>Example:</a:t>
            </a:r>
          </a:p>
          <a:p>
            <a:r>
              <a:rPr lang="en-US"/>
              <a:t>Same set of trunks used by different Route</a:t>
            </a:r>
            <a:br>
              <a:rPr lang="en-US"/>
            </a:br>
            <a:r>
              <a:rPr lang="en-US"/>
              <a:t>Groups and have different </a:t>
            </a:r>
            <a:r>
              <a:rPr lang="en-US" err="1"/>
              <a:t>prioity</a:t>
            </a:r>
            <a:r>
              <a:rPr lang="en-US"/>
              <a:t> in each Route Group</a:t>
            </a:r>
          </a:p>
          <a:p>
            <a:r>
              <a:rPr lang="en-US"/>
              <a:t>Route Group NY prefers NY trunks and uses DFW as backup/overflow</a:t>
            </a:r>
          </a:p>
          <a:p>
            <a:r>
              <a:rPr lang="en-US"/>
              <a:t>Route Group DFW </a:t>
            </a:r>
            <a:r>
              <a:rPr lang="en-US" err="1"/>
              <a:t>pefers</a:t>
            </a:r>
            <a:r>
              <a:rPr lang="en-US"/>
              <a:t> DFW trunks </a:t>
            </a:r>
            <a:r>
              <a:rPr lang="en-US" err="1"/>
              <a:t>ans</a:t>
            </a:r>
            <a:r>
              <a:rPr lang="en-US"/>
              <a:t> uses NY as backup/overflow</a:t>
            </a:r>
          </a:p>
          <a:p>
            <a:endParaRPr lang="en-US"/>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3806981"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a:xfrm>
            <a:off x="625928" y="739630"/>
            <a:ext cx="9158152" cy="482748"/>
          </a:xfrm>
        </p:spPr>
        <p:txBody>
          <a:bodyPr/>
          <a:lstStyle/>
          <a:p>
            <a:r>
              <a:rPr lang="en-US"/>
              <a:t>Route groups - Trunks in multiple route groups</a:t>
            </a:r>
          </a:p>
        </p:txBody>
      </p:sp>
      <p:cxnSp>
        <p:nvCxnSpPr>
          <p:cNvPr id="4" name="Straight Connector 3">
            <a:extLst>
              <a:ext uri="{FF2B5EF4-FFF2-40B4-BE49-F238E27FC236}">
                <a16:creationId xmlns:a16="http://schemas.microsoft.com/office/drawing/2014/main" id="{D227BB5B-CAC4-B729-A2F5-2FE707F32E16}"/>
              </a:ext>
            </a:extLst>
          </p:cNvPr>
          <p:cNvCxnSpPr>
            <a:cxnSpLocks/>
            <a:stCxn id="26" idx="3"/>
            <a:endCxn id="13" idx="1"/>
          </p:cNvCxnSpPr>
          <p:nvPr/>
        </p:nvCxnSpPr>
        <p:spPr>
          <a:xfrm flipV="1">
            <a:off x="6117157" y="1617501"/>
            <a:ext cx="1714907" cy="557829"/>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9" name="Straight Connector 8">
            <a:extLst>
              <a:ext uri="{FF2B5EF4-FFF2-40B4-BE49-F238E27FC236}">
                <a16:creationId xmlns:a16="http://schemas.microsoft.com/office/drawing/2014/main" id="{B7B04B9A-5177-E062-3D14-B86AD2F9C737}"/>
              </a:ext>
            </a:extLst>
          </p:cNvPr>
          <p:cNvCxnSpPr>
            <a:cxnSpLocks/>
            <a:stCxn id="26" idx="3"/>
            <a:endCxn id="20" idx="1"/>
          </p:cNvCxnSpPr>
          <p:nvPr/>
        </p:nvCxnSpPr>
        <p:spPr>
          <a:xfrm>
            <a:off x="6117157" y="2175331"/>
            <a:ext cx="1714907" cy="757743"/>
          </a:xfrm>
          <a:prstGeom prst="line">
            <a:avLst/>
          </a:prstGeom>
          <a:ln w="12700">
            <a:solidFill>
              <a:srgbClr val="008DB0"/>
            </a:solidFill>
            <a:prstDash val="sysDash"/>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10" name="Straight Connector 9">
            <a:extLst>
              <a:ext uri="{FF2B5EF4-FFF2-40B4-BE49-F238E27FC236}">
                <a16:creationId xmlns:a16="http://schemas.microsoft.com/office/drawing/2014/main" id="{58BA071D-4B82-5D80-7977-D5718FD3E088}"/>
              </a:ext>
            </a:extLst>
          </p:cNvPr>
          <p:cNvCxnSpPr>
            <a:cxnSpLocks/>
            <a:stCxn id="26" idx="3"/>
            <a:endCxn id="14" idx="1"/>
          </p:cNvCxnSpPr>
          <p:nvPr/>
        </p:nvCxnSpPr>
        <p:spPr>
          <a:xfrm>
            <a:off x="6117158" y="2175330"/>
            <a:ext cx="1713980" cy="90837"/>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11" name="Straight Connector 10">
            <a:extLst>
              <a:ext uri="{FF2B5EF4-FFF2-40B4-BE49-F238E27FC236}">
                <a16:creationId xmlns:a16="http://schemas.microsoft.com/office/drawing/2014/main" id="{4FB9BBBB-E71B-2C88-3CCF-597DAD0AB440}"/>
              </a:ext>
            </a:extLst>
          </p:cNvPr>
          <p:cNvCxnSpPr>
            <a:cxnSpLocks/>
            <a:stCxn id="26" idx="3"/>
            <a:endCxn id="23" idx="1"/>
          </p:cNvCxnSpPr>
          <p:nvPr/>
        </p:nvCxnSpPr>
        <p:spPr>
          <a:xfrm>
            <a:off x="6117158" y="2175331"/>
            <a:ext cx="1707685" cy="1417553"/>
          </a:xfrm>
          <a:prstGeom prst="line">
            <a:avLst/>
          </a:prstGeom>
          <a:ln w="12700">
            <a:solidFill>
              <a:srgbClr val="008DB0"/>
            </a:solidFill>
            <a:prstDash val="sysDash"/>
            <a:headEnd type="none" w="med" len="med"/>
            <a:tailEnd type="arrow" w="med" len="med"/>
          </a:ln>
        </p:spPr>
        <p:style>
          <a:lnRef idx="1">
            <a:srgbClr val="00BCEB"/>
          </a:lnRef>
          <a:fillRef idx="0">
            <a:srgbClr val="00BCEB"/>
          </a:fillRef>
          <a:effectRef idx="0">
            <a:srgbClr val="00BCEB"/>
          </a:effectRef>
          <a:fontRef idx="minor">
            <a:srgbClr val="282828"/>
          </a:fontRef>
        </p:style>
      </p:cxnSp>
      <p:grpSp>
        <p:nvGrpSpPr>
          <p:cNvPr id="12" name="Group 11">
            <a:extLst>
              <a:ext uri="{FF2B5EF4-FFF2-40B4-BE49-F238E27FC236}">
                <a16:creationId xmlns:a16="http://schemas.microsoft.com/office/drawing/2014/main" id="{0177A3C1-F644-5454-EAA4-B9DAAB44BB5A}"/>
              </a:ext>
            </a:extLst>
          </p:cNvPr>
          <p:cNvGrpSpPr/>
          <p:nvPr/>
        </p:nvGrpSpPr>
        <p:grpSpPr>
          <a:xfrm>
            <a:off x="7831138" y="1441532"/>
            <a:ext cx="3383765" cy="1004039"/>
            <a:chOff x="6307693" y="3181351"/>
            <a:chExt cx="2537824" cy="753029"/>
          </a:xfrm>
        </p:grpSpPr>
        <p:sp>
          <p:nvSpPr>
            <p:cNvPr id="13" name="Rectangle 12">
              <a:extLst>
                <a:ext uri="{FF2B5EF4-FFF2-40B4-BE49-F238E27FC236}">
                  <a16:creationId xmlns:a16="http://schemas.microsoft.com/office/drawing/2014/main" id="{F6C433F5-F18A-9AA1-1046-51EB4BB2A3B3}"/>
                </a:ext>
              </a:extLst>
            </p:cNvPr>
            <p:cNvSpPr/>
            <p:nvPr/>
          </p:nvSpPr>
          <p:spPr>
            <a:xfrm>
              <a:off x="6308388" y="3181351"/>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NY Trunk A</a:t>
              </a:r>
            </a:p>
          </p:txBody>
        </p:sp>
        <p:sp>
          <p:nvSpPr>
            <p:cNvPr id="14" name="Rectangle 13">
              <a:extLst>
                <a:ext uri="{FF2B5EF4-FFF2-40B4-BE49-F238E27FC236}">
                  <a16:creationId xmlns:a16="http://schemas.microsoft.com/office/drawing/2014/main" id="{A962B103-9773-2294-D748-52BE96F80F9E}"/>
                </a:ext>
              </a:extLst>
            </p:cNvPr>
            <p:cNvSpPr/>
            <p:nvPr/>
          </p:nvSpPr>
          <p:spPr>
            <a:xfrm>
              <a:off x="6307693" y="3667851"/>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NY Trunk B</a:t>
              </a:r>
            </a:p>
          </p:txBody>
        </p:sp>
        <p:sp>
          <p:nvSpPr>
            <p:cNvPr id="15" name="Rectangle 14">
              <a:extLst>
                <a:ext uri="{FF2B5EF4-FFF2-40B4-BE49-F238E27FC236}">
                  <a16:creationId xmlns:a16="http://schemas.microsoft.com/office/drawing/2014/main" id="{DE3428BA-5650-CF34-6E81-136589A6CE78}"/>
                </a:ext>
              </a:extLst>
            </p:cNvPr>
            <p:cNvSpPr/>
            <p:nvPr/>
          </p:nvSpPr>
          <p:spPr>
            <a:xfrm>
              <a:off x="7875471" y="3181352"/>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ny</a:t>
              </a:r>
              <a:r>
                <a:rPr lang="en-US" sz="1333">
                  <a:solidFill>
                    <a:srgbClr val="282828"/>
                  </a:solidFill>
                </a:rPr>
                <a:t>-LGW-A</a:t>
              </a:r>
            </a:p>
          </p:txBody>
        </p:sp>
        <p:sp>
          <p:nvSpPr>
            <p:cNvPr id="16" name="Rectangle 15">
              <a:extLst>
                <a:ext uri="{FF2B5EF4-FFF2-40B4-BE49-F238E27FC236}">
                  <a16:creationId xmlns:a16="http://schemas.microsoft.com/office/drawing/2014/main" id="{2DB3C19C-0753-C07E-C21C-0CD3AE6300B4}"/>
                </a:ext>
              </a:extLst>
            </p:cNvPr>
            <p:cNvSpPr/>
            <p:nvPr/>
          </p:nvSpPr>
          <p:spPr>
            <a:xfrm>
              <a:off x="7880887" y="3671654"/>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ny</a:t>
              </a:r>
              <a:r>
                <a:rPr lang="en-US" sz="1333">
                  <a:solidFill>
                    <a:srgbClr val="282828"/>
                  </a:solidFill>
                </a:rPr>
                <a:t>-LGW-B</a:t>
              </a:r>
            </a:p>
          </p:txBody>
        </p:sp>
        <p:cxnSp>
          <p:nvCxnSpPr>
            <p:cNvPr id="17" name="Straight Connector 16">
              <a:extLst>
                <a:ext uri="{FF2B5EF4-FFF2-40B4-BE49-F238E27FC236}">
                  <a16:creationId xmlns:a16="http://schemas.microsoft.com/office/drawing/2014/main" id="{1C38ED66-96C1-3BD5-7CD6-D2A57ECCDEB8}"/>
                </a:ext>
              </a:extLst>
            </p:cNvPr>
            <p:cNvCxnSpPr>
              <a:cxnSpLocks/>
              <a:stCxn id="13" idx="3"/>
              <a:endCxn id="15" idx="1"/>
            </p:cNvCxnSpPr>
            <p:nvPr/>
          </p:nvCxnSpPr>
          <p:spPr>
            <a:xfrm flipV="1">
              <a:off x="7570671" y="3312715"/>
              <a:ext cx="304800" cy="613"/>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18" name="Straight Connector 17">
              <a:extLst>
                <a:ext uri="{FF2B5EF4-FFF2-40B4-BE49-F238E27FC236}">
                  <a16:creationId xmlns:a16="http://schemas.microsoft.com/office/drawing/2014/main" id="{2E7A1A16-A0E7-9D88-E4CC-69AABCD75090}"/>
                </a:ext>
              </a:extLst>
            </p:cNvPr>
            <p:cNvCxnSpPr>
              <a:cxnSpLocks/>
              <a:stCxn id="14" idx="3"/>
              <a:endCxn id="16" idx="1"/>
            </p:cNvCxnSpPr>
            <p:nvPr/>
          </p:nvCxnSpPr>
          <p:spPr>
            <a:xfrm>
              <a:off x="7569976" y="3799828"/>
              <a:ext cx="310911" cy="3189"/>
            </a:xfrm>
            <a:prstGeom prst="line">
              <a:avLst/>
            </a:prstGeom>
            <a:ln>
              <a:prstDash val="dash"/>
            </a:ln>
          </p:spPr>
          <p:style>
            <a:lnRef idx="1">
              <a:srgbClr val="6EBE4A"/>
            </a:lnRef>
            <a:fillRef idx="0">
              <a:srgbClr val="6EBE4A"/>
            </a:fillRef>
            <a:effectRef idx="0">
              <a:srgbClr val="6EBE4A"/>
            </a:effectRef>
            <a:fontRef idx="minor">
              <a:srgbClr val="282828"/>
            </a:fontRef>
          </p:style>
        </p:cxnSp>
      </p:grpSp>
      <p:grpSp>
        <p:nvGrpSpPr>
          <p:cNvPr id="19" name="Group 18">
            <a:extLst>
              <a:ext uri="{FF2B5EF4-FFF2-40B4-BE49-F238E27FC236}">
                <a16:creationId xmlns:a16="http://schemas.microsoft.com/office/drawing/2014/main" id="{5ACEC0AE-F0CA-E6DE-0C72-707D51D4F3DB}"/>
              </a:ext>
            </a:extLst>
          </p:cNvPr>
          <p:cNvGrpSpPr/>
          <p:nvPr/>
        </p:nvGrpSpPr>
        <p:grpSpPr>
          <a:xfrm>
            <a:off x="7824843" y="2757104"/>
            <a:ext cx="3390060" cy="1011749"/>
            <a:chOff x="6302972" y="4168030"/>
            <a:chExt cx="2542545" cy="758812"/>
          </a:xfrm>
        </p:grpSpPr>
        <p:sp>
          <p:nvSpPr>
            <p:cNvPr id="20" name="Rectangle 19">
              <a:extLst>
                <a:ext uri="{FF2B5EF4-FFF2-40B4-BE49-F238E27FC236}">
                  <a16:creationId xmlns:a16="http://schemas.microsoft.com/office/drawing/2014/main" id="{FE8F228D-B1CA-69F9-A853-FE2AE28787C8}"/>
                </a:ext>
              </a:extLst>
            </p:cNvPr>
            <p:cNvSpPr/>
            <p:nvPr/>
          </p:nvSpPr>
          <p:spPr>
            <a:xfrm>
              <a:off x="6308388" y="4168030"/>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DFW Trunk A</a:t>
              </a:r>
            </a:p>
          </p:txBody>
        </p:sp>
        <p:sp>
          <p:nvSpPr>
            <p:cNvPr id="21" name="Rectangle 20">
              <a:extLst>
                <a:ext uri="{FF2B5EF4-FFF2-40B4-BE49-F238E27FC236}">
                  <a16:creationId xmlns:a16="http://schemas.microsoft.com/office/drawing/2014/main" id="{668CDE83-392F-2D17-7237-B3CC15938758}"/>
                </a:ext>
              </a:extLst>
            </p:cNvPr>
            <p:cNvSpPr/>
            <p:nvPr/>
          </p:nvSpPr>
          <p:spPr>
            <a:xfrm>
              <a:off x="7880887" y="4168031"/>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dfw</a:t>
              </a:r>
              <a:r>
                <a:rPr lang="en-US" sz="1333">
                  <a:solidFill>
                    <a:srgbClr val="282828"/>
                  </a:solidFill>
                </a:rPr>
                <a:t>-LGW-A</a:t>
              </a:r>
            </a:p>
          </p:txBody>
        </p:sp>
        <p:cxnSp>
          <p:nvCxnSpPr>
            <p:cNvPr id="22" name="Straight Connector 21">
              <a:extLst>
                <a:ext uri="{FF2B5EF4-FFF2-40B4-BE49-F238E27FC236}">
                  <a16:creationId xmlns:a16="http://schemas.microsoft.com/office/drawing/2014/main" id="{329A5188-BDE8-4063-A0AA-181F75BB1850}"/>
                </a:ext>
              </a:extLst>
            </p:cNvPr>
            <p:cNvCxnSpPr>
              <a:cxnSpLocks/>
              <a:stCxn id="20" idx="3"/>
              <a:endCxn id="21" idx="1"/>
            </p:cNvCxnSpPr>
            <p:nvPr/>
          </p:nvCxnSpPr>
          <p:spPr>
            <a:xfrm flipV="1">
              <a:off x="7570671" y="4299394"/>
              <a:ext cx="310216" cy="613"/>
            </a:xfrm>
            <a:prstGeom prst="line">
              <a:avLst/>
            </a:prstGeom>
            <a:ln>
              <a:prstDash val="dash"/>
            </a:ln>
          </p:spPr>
          <p:style>
            <a:lnRef idx="1">
              <a:srgbClr val="6EBE4A"/>
            </a:lnRef>
            <a:fillRef idx="0">
              <a:srgbClr val="6EBE4A"/>
            </a:fillRef>
            <a:effectRef idx="0">
              <a:srgbClr val="6EBE4A"/>
            </a:effectRef>
            <a:fontRef idx="minor">
              <a:srgbClr val="282828"/>
            </a:fontRef>
          </p:style>
        </p:cxnSp>
        <p:sp>
          <p:nvSpPr>
            <p:cNvPr id="23" name="Rectangle 22">
              <a:extLst>
                <a:ext uri="{FF2B5EF4-FFF2-40B4-BE49-F238E27FC236}">
                  <a16:creationId xmlns:a16="http://schemas.microsoft.com/office/drawing/2014/main" id="{C17966C9-F2D2-1B09-0BAA-7F3FA82EEBEB}"/>
                </a:ext>
              </a:extLst>
            </p:cNvPr>
            <p:cNvSpPr/>
            <p:nvPr/>
          </p:nvSpPr>
          <p:spPr>
            <a:xfrm>
              <a:off x="6302972" y="4662888"/>
              <a:ext cx="1262283" cy="263954"/>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DFW Trunk B</a:t>
              </a:r>
            </a:p>
          </p:txBody>
        </p:sp>
        <p:sp>
          <p:nvSpPr>
            <p:cNvPr id="24" name="Rectangle 23">
              <a:extLst>
                <a:ext uri="{FF2B5EF4-FFF2-40B4-BE49-F238E27FC236}">
                  <a16:creationId xmlns:a16="http://schemas.microsoft.com/office/drawing/2014/main" id="{DB9F4065-B471-7E62-B86A-C3DB928822E9}"/>
                </a:ext>
              </a:extLst>
            </p:cNvPr>
            <p:cNvSpPr/>
            <p:nvPr/>
          </p:nvSpPr>
          <p:spPr>
            <a:xfrm>
              <a:off x="7875471" y="4662889"/>
              <a:ext cx="964630" cy="26272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333" err="1">
                  <a:solidFill>
                    <a:srgbClr val="282828"/>
                  </a:solidFill>
                </a:rPr>
                <a:t>dfw</a:t>
              </a:r>
              <a:r>
                <a:rPr lang="en-US" sz="1333">
                  <a:solidFill>
                    <a:srgbClr val="282828"/>
                  </a:solidFill>
                </a:rPr>
                <a:t>-LGW-B</a:t>
              </a:r>
            </a:p>
          </p:txBody>
        </p:sp>
        <p:cxnSp>
          <p:nvCxnSpPr>
            <p:cNvPr id="25" name="Straight Connector 24">
              <a:extLst>
                <a:ext uri="{FF2B5EF4-FFF2-40B4-BE49-F238E27FC236}">
                  <a16:creationId xmlns:a16="http://schemas.microsoft.com/office/drawing/2014/main" id="{EB3A1F66-7F22-8603-84AC-8A43D3B2332F}"/>
                </a:ext>
              </a:extLst>
            </p:cNvPr>
            <p:cNvCxnSpPr>
              <a:cxnSpLocks/>
              <a:stCxn id="23" idx="3"/>
              <a:endCxn id="24" idx="1"/>
            </p:cNvCxnSpPr>
            <p:nvPr/>
          </p:nvCxnSpPr>
          <p:spPr>
            <a:xfrm flipV="1">
              <a:off x="7565255" y="4794252"/>
              <a:ext cx="310216" cy="613"/>
            </a:xfrm>
            <a:prstGeom prst="line">
              <a:avLst/>
            </a:prstGeom>
            <a:ln>
              <a:prstDash val="dash"/>
            </a:ln>
          </p:spPr>
          <p:style>
            <a:lnRef idx="1">
              <a:srgbClr val="6EBE4A"/>
            </a:lnRef>
            <a:fillRef idx="0">
              <a:srgbClr val="6EBE4A"/>
            </a:fillRef>
            <a:effectRef idx="0">
              <a:srgbClr val="6EBE4A"/>
            </a:effectRef>
            <a:fontRef idx="minor">
              <a:srgbClr val="282828"/>
            </a:fontRef>
          </p:style>
        </p:cxnSp>
      </p:grpSp>
      <p:sp>
        <p:nvSpPr>
          <p:cNvPr id="26" name="Rectangle 25">
            <a:extLst>
              <a:ext uri="{FF2B5EF4-FFF2-40B4-BE49-F238E27FC236}">
                <a16:creationId xmlns:a16="http://schemas.microsoft.com/office/drawing/2014/main" id="{7B050927-A80D-069C-D5CD-CF37D207AF24}"/>
              </a:ext>
            </a:extLst>
          </p:cNvPr>
          <p:cNvSpPr/>
          <p:nvPr/>
        </p:nvSpPr>
        <p:spPr>
          <a:xfrm>
            <a:off x="4432909" y="1875098"/>
            <a:ext cx="1684248"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NY</a:t>
            </a:r>
            <a:br>
              <a:rPr lang="en-US" sz="1867">
                <a:solidFill>
                  <a:srgbClr val="FFFFFF"/>
                </a:solidFill>
              </a:rPr>
            </a:br>
            <a:r>
              <a:rPr lang="en-US" sz="1467">
                <a:solidFill>
                  <a:srgbClr val="FFFFFF"/>
                </a:solidFill>
              </a:rPr>
              <a:t>(Route Group)</a:t>
            </a:r>
            <a:endParaRPr lang="en-US" sz="1867">
              <a:solidFill>
                <a:srgbClr val="FFFFFF"/>
              </a:solidFill>
            </a:endParaRPr>
          </a:p>
        </p:txBody>
      </p:sp>
      <p:sp>
        <p:nvSpPr>
          <p:cNvPr id="27" name="Rectangle 26">
            <a:extLst>
              <a:ext uri="{FF2B5EF4-FFF2-40B4-BE49-F238E27FC236}">
                <a16:creationId xmlns:a16="http://schemas.microsoft.com/office/drawing/2014/main" id="{0B9BEEDA-2811-2A69-A7F6-170B3C6B1920}"/>
              </a:ext>
            </a:extLst>
          </p:cNvPr>
          <p:cNvSpPr/>
          <p:nvPr/>
        </p:nvSpPr>
        <p:spPr>
          <a:xfrm>
            <a:off x="4432909" y="2734821"/>
            <a:ext cx="1684248"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DFW</a:t>
            </a:r>
            <a:br>
              <a:rPr lang="en-US" sz="1867">
                <a:solidFill>
                  <a:srgbClr val="FFFFFF"/>
                </a:solidFill>
              </a:rPr>
            </a:br>
            <a:r>
              <a:rPr lang="en-US" sz="1467">
                <a:solidFill>
                  <a:srgbClr val="FFFFFF"/>
                </a:solidFill>
              </a:rPr>
              <a:t>(Route Group)</a:t>
            </a:r>
            <a:endParaRPr lang="en-US" sz="1867">
              <a:solidFill>
                <a:srgbClr val="FFFFFF"/>
              </a:solidFill>
            </a:endParaRPr>
          </a:p>
        </p:txBody>
      </p:sp>
      <p:cxnSp>
        <p:nvCxnSpPr>
          <p:cNvPr id="28" name="Straight Connector 27">
            <a:extLst>
              <a:ext uri="{FF2B5EF4-FFF2-40B4-BE49-F238E27FC236}">
                <a16:creationId xmlns:a16="http://schemas.microsoft.com/office/drawing/2014/main" id="{66E5E543-9A68-3864-8732-EED022C05941}"/>
              </a:ext>
            </a:extLst>
          </p:cNvPr>
          <p:cNvCxnSpPr>
            <a:cxnSpLocks/>
            <a:stCxn id="27" idx="3"/>
            <a:endCxn id="20" idx="1"/>
          </p:cNvCxnSpPr>
          <p:nvPr/>
        </p:nvCxnSpPr>
        <p:spPr>
          <a:xfrm flipV="1">
            <a:off x="6117157" y="2933073"/>
            <a:ext cx="1714907" cy="101980"/>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29" name="Straight Connector 28">
            <a:extLst>
              <a:ext uri="{FF2B5EF4-FFF2-40B4-BE49-F238E27FC236}">
                <a16:creationId xmlns:a16="http://schemas.microsoft.com/office/drawing/2014/main" id="{1C55EEEA-1F60-913A-F652-C0800093A7ED}"/>
              </a:ext>
            </a:extLst>
          </p:cNvPr>
          <p:cNvCxnSpPr>
            <a:cxnSpLocks/>
            <a:stCxn id="27" idx="3"/>
            <a:endCxn id="23" idx="1"/>
          </p:cNvCxnSpPr>
          <p:nvPr/>
        </p:nvCxnSpPr>
        <p:spPr>
          <a:xfrm>
            <a:off x="6117158" y="3035053"/>
            <a:ext cx="1707685" cy="557831"/>
          </a:xfrm>
          <a:prstGeom prst="line">
            <a:avLst/>
          </a:prstGeom>
          <a:ln w="28575">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30" name="Straight Connector 29">
            <a:extLst>
              <a:ext uri="{FF2B5EF4-FFF2-40B4-BE49-F238E27FC236}">
                <a16:creationId xmlns:a16="http://schemas.microsoft.com/office/drawing/2014/main" id="{8CBC84AC-ADBA-9DDA-E22D-9F7DA26F86A9}"/>
              </a:ext>
            </a:extLst>
          </p:cNvPr>
          <p:cNvCxnSpPr>
            <a:cxnSpLocks/>
            <a:stCxn id="27" idx="3"/>
            <a:endCxn id="13" idx="1"/>
          </p:cNvCxnSpPr>
          <p:nvPr/>
        </p:nvCxnSpPr>
        <p:spPr>
          <a:xfrm flipV="1">
            <a:off x="6117157" y="1617501"/>
            <a:ext cx="1714907" cy="1417552"/>
          </a:xfrm>
          <a:prstGeom prst="line">
            <a:avLst/>
          </a:prstGeom>
          <a:ln w="12700">
            <a:solidFill>
              <a:srgbClr val="008DB0"/>
            </a:solidFill>
            <a:prstDash val="sysDash"/>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31" name="Straight Connector 30">
            <a:extLst>
              <a:ext uri="{FF2B5EF4-FFF2-40B4-BE49-F238E27FC236}">
                <a16:creationId xmlns:a16="http://schemas.microsoft.com/office/drawing/2014/main" id="{320AB63A-CBFC-F88B-DBE0-7AC655FBD5F1}"/>
              </a:ext>
            </a:extLst>
          </p:cNvPr>
          <p:cNvCxnSpPr>
            <a:cxnSpLocks/>
            <a:stCxn id="27" idx="3"/>
            <a:endCxn id="14" idx="1"/>
          </p:cNvCxnSpPr>
          <p:nvPr/>
        </p:nvCxnSpPr>
        <p:spPr>
          <a:xfrm flipV="1">
            <a:off x="6117158" y="2266168"/>
            <a:ext cx="1713980" cy="768885"/>
          </a:xfrm>
          <a:prstGeom prst="line">
            <a:avLst/>
          </a:prstGeom>
          <a:ln w="12700">
            <a:solidFill>
              <a:srgbClr val="008DB0"/>
            </a:solidFill>
            <a:prstDash val="sysDash"/>
            <a:headEnd type="none" w="med" len="med"/>
            <a:tailEnd type="arrow" w="med" len="med"/>
          </a:ln>
        </p:spPr>
        <p:style>
          <a:lnRef idx="1">
            <a:srgbClr val="00BCEB"/>
          </a:lnRef>
          <a:fillRef idx="0">
            <a:srgbClr val="00BCEB"/>
          </a:fillRef>
          <a:effectRef idx="0">
            <a:srgbClr val="00BCEB"/>
          </a:effectRef>
          <a:fontRef idx="minor">
            <a:srgbClr val="282828"/>
          </a:fontRef>
        </p:style>
      </p:cxnSp>
    </p:spTree>
    <p:extLst>
      <p:ext uri="{BB962C8B-B14F-4D97-AF65-F5344CB8AC3E}">
        <p14:creationId xmlns:p14="http://schemas.microsoft.com/office/powerpoint/2010/main" val="1782050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par>
                                <p:cTn id="44" presetID="22" presetClass="entr" presetSubtype="8"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43B97-59BE-6483-73A3-48C67810F0FC}"/>
              </a:ext>
            </a:extLst>
          </p:cNvPr>
          <p:cNvSpPr>
            <a:spLocks noGrp="1"/>
          </p:cNvSpPr>
          <p:nvPr>
            <p:ph type="body" sz="quarter" idx="10"/>
          </p:nvPr>
        </p:nvSpPr>
        <p:spPr/>
        <p:txBody>
          <a:bodyPr/>
          <a:lstStyle/>
          <a:p>
            <a:pPr marL="76198" indent="0">
              <a:buNone/>
            </a:pPr>
            <a:r>
              <a:rPr lang="en-US"/>
              <a:t>Start with group of trunks that have lowest priority value</a:t>
            </a:r>
          </a:p>
          <a:p>
            <a:pPr marL="76198" indent="0">
              <a:buNone/>
            </a:pPr>
            <a:r>
              <a:rPr lang="en-US"/>
              <a:t>Randomly pick one trunk from that group and try that trunk</a:t>
            </a:r>
          </a:p>
          <a:p>
            <a:pPr marL="76198" indent="0">
              <a:buNone/>
            </a:pPr>
            <a:r>
              <a:rPr lang="en-US"/>
              <a:t>On failure randomly pick a different trunk with same priority</a:t>
            </a:r>
          </a:p>
          <a:p>
            <a:r>
              <a:rPr lang="en-US"/>
              <a:t>SIP causes 401, 407, 480, 606 (if there has been no prior 18x response)</a:t>
            </a:r>
          </a:p>
          <a:p>
            <a:r>
              <a:rPr lang="en-US"/>
              <a:t>All other 4xx except 403, 404, 410, 413, 484, 486</a:t>
            </a:r>
          </a:p>
          <a:p>
            <a:r>
              <a:rPr lang="en-US"/>
              <a:t>All 5xx</a:t>
            </a:r>
          </a:p>
          <a:p>
            <a:r>
              <a:rPr lang="en-US"/>
              <a:t>SIP timeout (12 seconds)</a:t>
            </a:r>
          </a:p>
          <a:p>
            <a:pPr marL="76198" indent="0">
              <a:buNone/>
            </a:pPr>
            <a:r>
              <a:rPr lang="en-US"/>
              <a:t>If all trunks with this priority failed advance to next priority and repeat</a:t>
            </a:r>
          </a:p>
          <a:p>
            <a:pPr marL="76198" indent="0">
              <a:buNone/>
            </a:pPr>
            <a:endParaRPr lang="en-US"/>
          </a:p>
        </p:txBody>
      </p:sp>
      <p:sp>
        <p:nvSpPr>
          <p:cNvPr id="3" name="Text Placeholder 2">
            <a:extLst>
              <a:ext uri="{FF2B5EF4-FFF2-40B4-BE49-F238E27FC236}">
                <a16:creationId xmlns:a16="http://schemas.microsoft.com/office/drawing/2014/main" id="{436DD10B-47B6-FA82-5066-A38588CD1BC8}"/>
              </a:ext>
            </a:extLst>
          </p:cNvPr>
          <p:cNvSpPr>
            <a:spLocks noGrp="1"/>
          </p:cNvSpPr>
          <p:nvPr>
            <p:ph type="body" sz="quarter" idx="14"/>
          </p:nvPr>
        </p:nvSpPr>
        <p:spPr>
          <a:xfrm>
            <a:off x="625928" y="431801"/>
            <a:ext cx="4036944"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46570E89-815C-2465-E345-A364E47BB07E}"/>
              </a:ext>
            </a:extLst>
          </p:cNvPr>
          <p:cNvSpPr>
            <a:spLocks noGrp="1"/>
          </p:cNvSpPr>
          <p:nvPr>
            <p:ph type="body" sz="quarter" idx="23"/>
          </p:nvPr>
        </p:nvSpPr>
        <p:spPr/>
        <p:txBody>
          <a:bodyPr/>
          <a:lstStyle/>
          <a:p>
            <a:r>
              <a:rPr lang="en-DE"/>
              <a:t>Trunk selection, </a:t>
            </a:r>
            <a:r>
              <a:rPr lang="en-US"/>
              <a:t>r</a:t>
            </a:r>
            <a:r>
              <a:rPr lang="en-DE"/>
              <a:t>oute </a:t>
            </a:r>
            <a:r>
              <a:rPr lang="en-US"/>
              <a:t>a</a:t>
            </a:r>
            <a:r>
              <a:rPr lang="en-DE"/>
              <a:t>dvance</a:t>
            </a:r>
            <a:endParaRPr lang="en-US"/>
          </a:p>
        </p:txBody>
      </p:sp>
    </p:spTree>
    <p:extLst>
      <p:ext uri="{BB962C8B-B14F-4D97-AF65-F5344CB8AC3E}">
        <p14:creationId xmlns:p14="http://schemas.microsoft.com/office/powerpoint/2010/main" val="1310392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6E4A9-8374-FD5A-6E75-5A2928DF1BE4}"/>
              </a:ext>
            </a:extLst>
          </p:cNvPr>
          <p:cNvSpPr>
            <a:spLocks noGrp="1"/>
          </p:cNvSpPr>
          <p:nvPr>
            <p:ph type="body" sz="quarter" idx="10"/>
          </p:nvPr>
        </p:nvSpPr>
        <p:spPr/>
        <p:txBody>
          <a:bodyPr/>
          <a:lstStyle/>
          <a:p>
            <a:r>
              <a:rPr lang="en-US"/>
              <a:t>Dial plans allow you to route calls to on-premises destinations by use of trunks or route groups. They are configured globally for an enterprise and apply to all users, regardless of location. </a:t>
            </a:r>
          </a:p>
          <a:p>
            <a:r>
              <a:rPr lang="en-US"/>
              <a:t>A dial plan also specifies the routing choice (trunk or route group) for calls that match any of its dial patterns. Specific dial patterns can be defined as part of your dial plan. </a:t>
            </a:r>
          </a:p>
          <a:p>
            <a:r>
              <a:rPr lang="en-US"/>
              <a:t>A dial pattern represents on-premises extensions:</a:t>
            </a:r>
          </a:p>
          <a:p>
            <a:pPr lvl="1"/>
            <a:r>
              <a:rPr lang="en-US"/>
              <a:t>ESN/on-net numbers</a:t>
            </a:r>
          </a:p>
          <a:p>
            <a:pPr lvl="1"/>
            <a:r>
              <a:rPr lang="en-US"/>
              <a:t>+E.164 patterns</a:t>
            </a:r>
          </a:p>
          <a:p>
            <a:pPr lvl="1"/>
            <a:r>
              <a:rPr lang="en-US"/>
              <a:t>SIP URI domains</a:t>
            </a:r>
          </a:p>
        </p:txBody>
      </p:sp>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3900636"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p:txBody>
          <a:bodyPr/>
          <a:lstStyle/>
          <a:p>
            <a:r>
              <a:rPr lang="en-US"/>
              <a:t>Dial Plans</a:t>
            </a:r>
          </a:p>
        </p:txBody>
      </p:sp>
    </p:spTree>
    <p:extLst>
      <p:ext uri="{BB962C8B-B14F-4D97-AF65-F5344CB8AC3E}">
        <p14:creationId xmlns:p14="http://schemas.microsoft.com/office/powerpoint/2010/main" val="2504598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6E4A9-8374-FD5A-6E75-5A2928DF1BE4}"/>
              </a:ext>
            </a:extLst>
          </p:cNvPr>
          <p:cNvSpPr>
            <a:spLocks noGrp="1"/>
          </p:cNvSpPr>
          <p:nvPr>
            <p:ph type="body" sz="quarter" idx="10"/>
          </p:nvPr>
        </p:nvSpPr>
        <p:spPr/>
        <p:txBody>
          <a:bodyPr/>
          <a:lstStyle/>
          <a:p>
            <a:r>
              <a:rPr lang="en-US" sz="2133"/>
              <a:t>Only domains (right-hand side of SIP URI after @) are matched</a:t>
            </a:r>
          </a:p>
          <a:p>
            <a:r>
              <a:rPr lang="en-US" sz="2133"/>
              <a:t>Either:</a:t>
            </a:r>
          </a:p>
          <a:p>
            <a:r>
              <a:rPr lang="en-US" sz="2133"/>
              <a:t>Fully qualified domain</a:t>
            </a:r>
          </a:p>
          <a:p>
            <a:r>
              <a:rPr lang="en-US" sz="2133"/>
              <a:t>Domain with a leading “*.” indicating all sub-domains of given domain</a:t>
            </a:r>
          </a:p>
          <a:p>
            <a:r>
              <a:rPr lang="en-US" sz="2133"/>
              <a:t>Examples:</a:t>
            </a:r>
          </a:p>
          <a:p>
            <a:endParaRPr lang="en-US" sz="2133"/>
          </a:p>
          <a:p>
            <a:endParaRPr lang="en-US" sz="2133"/>
          </a:p>
          <a:p>
            <a:endParaRPr lang="en-US" sz="2133" err="1"/>
          </a:p>
        </p:txBody>
      </p:sp>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4298201"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p:txBody>
          <a:bodyPr/>
          <a:lstStyle/>
          <a:p>
            <a:r>
              <a:rPr lang="en-US"/>
              <a:t>Dial Plan - SIP URI dial pattern syntax</a:t>
            </a:r>
          </a:p>
        </p:txBody>
      </p:sp>
      <p:graphicFrame>
        <p:nvGraphicFramePr>
          <p:cNvPr id="6" name="Table 5">
            <a:extLst>
              <a:ext uri="{FF2B5EF4-FFF2-40B4-BE49-F238E27FC236}">
                <a16:creationId xmlns:a16="http://schemas.microsoft.com/office/drawing/2014/main" id="{7780FA17-CC6F-6F23-BDD4-752F458C8B04}"/>
              </a:ext>
            </a:extLst>
          </p:cNvPr>
          <p:cNvGraphicFramePr>
            <a:graphicFrameLocks noGrp="1"/>
          </p:cNvGraphicFramePr>
          <p:nvPr/>
        </p:nvGraphicFramePr>
        <p:xfrm>
          <a:off x="1757298" y="4052157"/>
          <a:ext cx="9882458" cy="2316480"/>
        </p:xfrm>
        <a:graphic>
          <a:graphicData uri="http://schemas.openxmlformats.org/drawingml/2006/table">
            <a:tbl>
              <a:tblPr firstRow="1" bandRow="1">
                <a:tableStyleId>{5C22544A-7EE6-4342-B048-85BDC9FD1C3A}</a:tableStyleId>
              </a:tblPr>
              <a:tblGrid>
                <a:gridCol w="1858867">
                  <a:extLst>
                    <a:ext uri="{9D8B030D-6E8A-4147-A177-3AD203B41FA5}">
                      <a16:colId xmlns:a16="http://schemas.microsoft.com/office/drawing/2014/main" val="4092966502"/>
                    </a:ext>
                  </a:extLst>
                </a:gridCol>
                <a:gridCol w="4061191">
                  <a:extLst>
                    <a:ext uri="{9D8B030D-6E8A-4147-A177-3AD203B41FA5}">
                      <a16:colId xmlns:a16="http://schemas.microsoft.com/office/drawing/2014/main" val="383603737"/>
                    </a:ext>
                  </a:extLst>
                </a:gridCol>
                <a:gridCol w="3962400">
                  <a:extLst>
                    <a:ext uri="{9D8B030D-6E8A-4147-A177-3AD203B41FA5}">
                      <a16:colId xmlns:a16="http://schemas.microsoft.com/office/drawing/2014/main" val="2527639050"/>
                    </a:ext>
                  </a:extLst>
                </a:gridCol>
              </a:tblGrid>
              <a:tr h="350520">
                <a:tc>
                  <a:txBody>
                    <a:bodyPr/>
                    <a:lstStyle/>
                    <a:p>
                      <a:r>
                        <a:rPr lang="en-US" sz="1500">
                          <a:solidFill>
                            <a:srgbClr val="282828"/>
                          </a:solidFill>
                        </a:rPr>
                        <a:t>Prefix</a:t>
                      </a:r>
                    </a:p>
                  </a:txBody>
                  <a:tcPr marL="121920" marR="121920" marT="60960" marB="60960"/>
                </a:tc>
                <a:tc>
                  <a:txBody>
                    <a:bodyPr/>
                    <a:lstStyle/>
                    <a:p>
                      <a:r>
                        <a:rPr lang="en-US" sz="1500">
                          <a:solidFill>
                            <a:srgbClr val="282828"/>
                          </a:solidFill>
                        </a:rPr>
                        <a:t>Meaning</a:t>
                      </a:r>
                    </a:p>
                  </a:txBody>
                  <a:tcPr marL="121920" marR="121920" marT="60960" marB="60960"/>
                </a:tc>
                <a:tc>
                  <a:txBody>
                    <a:bodyPr/>
                    <a:lstStyle/>
                    <a:p>
                      <a:r>
                        <a:rPr lang="en-US" sz="1500">
                          <a:solidFill>
                            <a:srgbClr val="282828"/>
                          </a:solidFill>
                        </a:rPr>
                        <a:t>Examples</a:t>
                      </a:r>
                    </a:p>
                  </a:txBody>
                  <a:tcPr marL="121920" marR="121920" marT="60960" marB="60960"/>
                </a:tc>
                <a:extLst>
                  <a:ext uri="{0D108BD9-81ED-4DB2-BD59-A6C34878D82A}">
                    <a16:rowId xmlns:a16="http://schemas.microsoft.com/office/drawing/2014/main" val="429362320"/>
                  </a:ext>
                </a:extLst>
              </a:tr>
              <a:tr h="350520">
                <a:tc>
                  <a:txBody>
                    <a:bodyPr/>
                    <a:lstStyle/>
                    <a:p>
                      <a:r>
                        <a:rPr lang="en-US" sz="1500">
                          <a:solidFill>
                            <a:srgbClr val="282828"/>
                          </a:solidFill>
                        </a:rPr>
                        <a:t>example.com</a:t>
                      </a:r>
                    </a:p>
                  </a:txBody>
                  <a:tcPr marL="121920" marR="121920" marT="60960" marB="60960"/>
                </a:tc>
                <a:tc>
                  <a:txBody>
                    <a:bodyPr/>
                    <a:lstStyle/>
                    <a:p>
                      <a:r>
                        <a:rPr lang="en-US" sz="1500">
                          <a:solidFill>
                            <a:srgbClr val="282828"/>
                          </a:solidFill>
                        </a:rPr>
                        <a:t>only URIs with host portion “example.com”</a:t>
                      </a:r>
                    </a:p>
                  </a:txBody>
                  <a:tcPr marL="121920" marR="121920" marT="60960" marB="60960"/>
                </a:tc>
                <a:tc>
                  <a:txBody>
                    <a:bodyPr/>
                    <a:lstStyle/>
                    <a:p>
                      <a:r>
                        <a:rPr lang="en-US" sz="1500">
                          <a:solidFill>
                            <a:srgbClr val="282828"/>
                          </a:solidFill>
                        </a:rPr>
                        <a:t>alice@example.com</a:t>
                      </a:r>
                    </a:p>
                  </a:txBody>
                  <a:tcPr marL="121920" marR="121920" marT="60960" marB="60960"/>
                </a:tc>
                <a:extLst>
                  <a:ext uri="{0D108BD9-81ED-4DB2-BD59-A6C34878D82A}">
                    <a16:rowId xmlns:a16="http://schemas.microsoft.com/office/drawing/2014/main" val="3202191957"/>
                  </a:ext>
                </a:extLst>
              </a:tr>
              <a:tr h="579120">
                <a:tc>
                  <a:txBody>
                    <a:bodyPr/>
                    <a:lstStyle/>
                    <a:p>
                      <a:r>
                        <a:rPr lang="en-US" sz="1500">
                          <a:solidFill>
                            <a:srgbClr val="282828"/>
                          </a:solidFill>
                        </a:rPr>
                        <a:t>us.example.com</a:t>
                      </a:r>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a:solidFill>
                            <a:srgbClr val="282828"/>
                          </a:solidFill>
                        </a:rPr>
                        <a:t>only URIs with host portion “us.example.com”</a:t>
                      </a:r>
                    </a:p>
                  </a:txBody>
                  <a:tcPr marL="121920" marR="121920" marT="60960" marB="60960"/>
                </a:tc>
                <a:tc>
                  <a:txBody>
                    <a:bodyPr/>
                    <a:lstStyle/>
                    <a:p>
                      <a:r>
                        <a:rPr lang="en-US" sz="1500">
                          <a:solidFill>
                            <a:srgbClr val="282828"/>
                          </a:solidFill>
                        </a:rPr>
                        <a:t>alice@us.example.com</a:t>
                      </a:r>
                    </a:p>
                  </a:txBody>
                  <a:tcPr marL="121920" marR="121920" marT="60960" marB="60960"/>
                </a:tc>
                <a:extLst>
                  <a:ext uri="{0D108BD9-81ED-4DB2-BD59-A6C34878D82A}">
                    <a16:rowId xmlns:a16="http://schemas.microsoft.com/office/drawing/2014/main" val="2962964741"/>
                  </a:ext>
                </a:extLst>
              </a:tr>
              <a:tr h="1036320">
                <a:tc>
                  <a:txBody>
                    <a:bodyPr/>
                    <a:lstStyle/>
                    <a:p>
                      <a:r>
                        <a:rPr lang="en-US" sz="1500">
                          <a:solidFill>
                            <a:srgbClr val="282828"/>
                          </a:solidFill>
                        </a:rPr>
                        <a:t>*.example.com</a:t>
                      </a:r>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a:solidFill>
                            <a:srgbClr val="282828"/>
                          </a:solidFill>
                        </a:rPr>
                        <a:t>URIs with host portion being sub-domain of “example.com”</a:t>
                      </a:r>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a:solidFill>
                            <a:srgbClr val="282828"/>
                          </a:solidFill>
                        </a:rPr>
                        <a:t>alice@eu.example.com</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500">
                          <a:solidFill>
                            <a:srgbClr val="282828"/>
                          </a:solidFill>
                        </a:rPr>
                        <a:t>alice@sales.us.example.com</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u="sng">
                          <a:solidFill>
                            <a:srgbClr val="282828"/>
                          </a:solidFill>
                        </a:rPr>
                        <a:t>Note: alice@example.com is not matched!</a:t>
                      </a:r>
                    </a:p>
                    <a:p>
                      <a:pPr marL="0" marR="0" lvl="0" indent="0" algn="l" defTabSz="685777" rtl="0" eaLnBrk="1" fontAlgn="auto" latinLnBrk="0" hangingPunct="1">
                        <a:lnSpc>
                          <a:spcPct val="100000"/>
                        </a:lnSpc>
                        <a:spcBef>
                          <a:spcPts val="0"/>
                        </a:spcBef>
                        <a:spcAft>
                          <a:spcPts val="0"/>
                        </a:spcAft>
                        <a:buClrTx/>
                        <a:buSzTx/>
                        <a:buFontTx/>
                        <a:buNone/>
                        <a:tabLst/>
                        <a:defRPr/>
                      </a:pPr>
                      <a:endParaRPr lang="en-US" sz="1500"/>
                    </a:p>
                  </a:txBody>
                  <a:tcPr marL="121920" marR="121920" marT="60960" marB="60960"/>
                </a:tc>
                <a:extLst>
                  <a:ext uri="{0D108BD9-81ED-4DB2-BD59-A6C34878D82A}">
                    <a16:rowId xmlns:a16="http://schemas.microsoft.com/office/drawing/2014/main" val="3541582677"/>
                  </a:ext>
                </a:extLst>
              </a:tr>
            </a:tbl>
          </a:graphicData>
        </a:graphic>
      </p:graphicFrame>
    </p:spTree>
    <p:extLst>
      <p:ext uri="{BB962C8B-B14F-4D97-AF65-F5344CB8AC3E}">
        <p14:creationId xmlns:p14="http://schemas.microsoft.com/office/powerpoint/2010/main" val="381282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3963111"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p:txBody>
          <a:bodyPr/>
          <a:lstStyle/>
          <a:p>
            <a:r>
              <a:rPr lang="en-US"/>
              <a:t>Dial Plans</a:t>
            </a:r>
          </a:p>
        </p:txBody>
      </p:sp>
      <p:sp>
        <p:nvSpPr>
          <p:cNvPr id="7" name="Rectangle 6">
            <a:extLst>
              <a:ext uri="{FF2B5EF4-FFF2-40B4-BE49-F238E27FC236}">
                <a16:creationId xmlns:a16="http://schemas.microsoft.com/office/drawing/2014/main" id="{8E23226F-C29A-A747-DDB0-4FDC323A41E9}"/>
              </a:ext>
            </a:extLst>
          </p:cNvPr>
          <p:cNvSpPr/>
          <p:nvPr/>
        </p:nvSpPr>
        <p:spPr>
          <a:xfrm>
            <a:off x="1202480" y="1252205"/>
            <a:ext cx="2617695" cy="5381070"/>
          </a:xfrm>
          <a:prstGeom prst="rect">
            <a:avLst/>
          </a:prstGeom>
          <a:solidFill>
            <a:srgbClr val="00BCEB">
              <a:lumMod val="20000"/>
              <a:lumOff val="80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867">
                <a:solidFill>
                  <a:srgbClr val="282828"/>
                </a:solidFill>
              </a:rPr>
              <a:t>Enterprise</a:t>
            </a:r>
          </a:p>
        </p:txBody>
      </p:sp>
      <p:sp>
        <p:nvSpPr>
          <p:cNvPr id="8" name="Rectangle 7">
            <a:extLst>
              <a:ext uri="{FF2B5EF4-FFF2-40B4-BE49-F238E27FC236}">
                <a16:creationId xmlns:a16="http://schemas.microsoft.com/office/drawing/2014/main" id="{0AA2E70F-0474-F175-E962-EF961B748855}"/>
              </a:ext>
            </a:extLst>
          </p:cNvPr>
          <p:cNvSpPr/>
          <p:nvPr/>
        </p:nvSpPr>
        <p:spPr>
          <a:xfrm>
            <a:off x="7361887" y="1952086"/>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SJ Trunk A</a:t>
            </a:r>
          </a:p>
        </p:txBody>
      </p:sp>
      <p:sp>
        <p:nvSpPr>
          <p:cNvPr id="9" name="Rectangle 8">
            <a:extLst>
              <a:ext uri="{FF2B5EF4-FFF2-40B4-BE49-F238E27FC236}">
                <a16:creationId xmlns:a16="http://schemas.microsoft.com/office/drawing/2014/main" id="{38860E50-FC24-8C07-B857-584BE3F9E82E}"/>
              </a:ext>
            </a:extLst>
          </p:cNvPr>
          <p:cNvSpPr/>
          <p:nvPr/>
        </p:nvSpPr>
        <p:spPr>
          <a:xfrm>
            <a:off x="4324880" y="1871464"/>
            <a:ext cx="2036901"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CA-RG-1</a:t>
            </a:r>
            <a:br>
              <a:rPr lang="en-US" sz="1867">
                <a:solidFill>
                  <a:srgbClr val="FFFFFF"/>
                </a:solidFill>
              </a:rPr>
            </a:br>
            <a:r>
              <a:rPr lang="en-US" sz="1867">
                <a:solidFill>
                  <a:srgbClr val="FFFFFF"/>
                </a:solidFill>
              </a:rPr>
              <a:t>Route Group</a:t>
            </a:r>
          </a:p>
        </p:txBody>
      </p:sp>
      <p:sp>
        <p:nvSpPr>
          <p:cNvPr id="10" name="Rectangle 9">
            <a:extLst>
              <a:ext uri="{FF2B5EF4-FFF2-40B4-BE49-F238E27FC236}">
                <a16:creationId xmlns:a16="http://schemas.microsoft.com/office/drawing/2014/main" id="{D85594A4-E036-C9DE-ECD3-FAA60C0C6984}"/>
              </a:ext>
            </a:extLst>
          </p:cNvPr>
          <p:cNvSpPr/>
          <p:nvPr/>
        </p:nvSpPr>
        <p:spPr>
          <a:xfrm>
            <a:off x="7361887" y="4300206"/>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UK Trunk A</a:t>
            </a:r>
          </a:p>
        </p:txBody>
      </p:sp>
      <p:sp>
        <p:nvSpPr>
          <p:cNvPr id="11" name="Rectangle 10">
            <a:extLst>
              <a:ext uri="{FF2B5EF4-FFF2-40B4-BE49-F238E27FC236}">
                <a16:creationId xmlns:a16="http://schemas.microsoft.com/office/drawing/2014/main" id="{ED23E6AA-9250-B13F-EE88-24081943BCC4}"/>
              </a:ext>
            </a:extLst>
          </p:cNvPr>
          <p:cNvSpPr/>
          <p:nvPr/>
        </p:nvSpPr>
        <p:spPr>
          <a:xfrm>
            <a:off x="1578789" y="4331779"/>
            <a:ext cx="2005036" cy="708236"/>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SJ</a:t>
            </a:r>
          </a:p>
        </p:txBody>
      </p:sp>
      <p:cxnSp>
        <p:nvCxnSpPr>
          <p:cNvPr id="12" name="Straight Connector 11">
            <a:extLst>
              <a:ext uri="{FF2B5EF4-FFF2-40B4-BE49-F238E27FC236}">
                <a16:creationId xmlns:a16="http://schemas.microsoft.com/office/drawing/2014/main" id="{8120D565-E445-FE07-C47A-58E15B23F18F}"/>
              </a:ext>
            </a:extLst>
          </p:cNvPr>
          <p:cNvCxnSpPr>
            <a:stCxn id="9" idx="3"/>
            <a:endCxn id="8" idx="1"/>
          </p:cNvCxnSpPr>
          <p:nvPr/>
        </p:nvCxnSpPr>
        <p:spPr>
          <a:xfrm>
            <a:off x="6361782" y="2171697"/>
            <a:ext cx="1000105" cy="15417"/>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13" name="Rectangle 12">
            <a:extLst>
              <a:ext uri="{FF2B5EF4-FFF2-40B4-BE49-F238E27FC236}">
                <a16:creationId xmlns:a16="http://schemas.microsoft.com/office/drawing/2014/main" id="{8DEEFCEC-A180-751C-2DB1-4A59D6651F40}"/>
              </a:ext>
            </a:extLst>
          </p:cNvPr>
          <p:cNvSpPr/>
          <p:nvPr/>
        </p:nvSpPr>
        <p:spPr>
          <a:xfrm>
            <a:off x="7360960" y="3235099"/>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LA Trunk A</a:t>
            </a:r>
          </a:p>
        </p:txBody>
      </p:sp>
      <p:cxnSp>
        <p:nvCxnSpPr>
          <p:cNvPr id="14" name="Straight Connector 13">
            <a:extLst>
              <a:ext uri="{FF2B5EF4-FFF2-40B4-BE49-F238E27FC236}">
                <a16:creationId xmlns:a16="http://schemas.microsoft.com/office/drawing/2014/main" id="{39343BA8-C41D-1AC5-BAF6-B88A99FF3839}"/>
              </a:ext>
            </a:extLst>
          </p:cNvPr>
          <p:cNvCxnSpPr>
            <a:cxnSpLocks/>
            <a:stCxn id="9" idx="3"/>
          </p:cNvCxnSpPr>
          <p:nvPr/>
        </p:nvCxnSpPr>
        <p:spPr>
          <a:xfrm>
            <a:off x="6361781" y="2171696"/>
            <a:ext cx="987451" cy="1174984"/>
          </a:xfrm>
          <a:prstGeom prst="line">
            <a:avLst/>
          </a:prstGeom>
          <a:ln w="12700">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15" name="Rectangle 14">
            <a:extLst>
              <a:ext uri="{FF2B5EF4-FFF2-40B4-BE49-F238E27FC236}">
                <a16:creationId xmlns:a16="http://schemas.microsoft.com/office/drawing/2014/main" id="{AF9D2444-0DC5-233A-D4FF-483B8014B99A}"/>
              </a:ext>
            </a:extLst>
          </p:cNvPr>
          <p:cNvSpPr/>
          <p:nvPr/>
        </p:nvSpPr>
        <p:spPr>
          <a:xfrm>
            <a:off x="9674020" y="1952087"/>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sp>
        <p:nvSpPr>
          <p:cNvPr id="16" name="Rectangle 15">
            <a:extLst>
              <a:ext uri="{FF2B5EF4-FFF2-40B4-BE49-F238E27FC236}">
                <a16:creationId xmlns:a16="http://schemas.microsoft.com/office/drawing/2014/main" id="{7287DC9F-94DC-C71D-FEE5-D9A6B259A96A}"/>
              </a:ext>
            </a:extLst>
          </p:cNvPr>
          <p:cNvSpPr/>
          <p:nvPr/>
        </p:nvSpPr>
        <p:spPr>
          <a:xfrm>
            <a:off x="9681241" y="3240170"/>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LA CUBE</a:t>
            </a:r>
          </a:p>
        </p:txBody>
      </p:sp>
      <p:sp>
        <p:nvSpPr>
          <p:cNvPr id="17" name="Rectangle 16">
            <a:extLst>
              <a:ext uri="{FF2B5EF4-FFF2-40B4-BE49-F238E27FC236}">
                <a16:creationId xmlns:a16="http://schemas.microsoft.com/office/drawing/2014/main" id="{C94A1C36-D57E-7F3A-851F-03D33643900D}"/>
              </a:ext>
            </a:extLst>
          </p:cNvPr>
          <p:cNvSpPr/>
          <p:nvPr/>
        </p:nvSpPr>
        <p:spPr>
          <a:xfrm>
            <a:off x="9681241" y="4300207"/>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UK CUBE</a:t>
            </a:r>
          </a:p>
        </p:txBody>
      </p:sp>
      <p:cxnSp>
        <p:nvCxnSpPr>
          <p:cNvPr id="18" name="Straight Connector 17">
            <a:extLst>
              <a:ext uri="{FF2B5EF4-FFF2-40B4-BE49-F238E27FC236}">
                <a16:creationId xmlns:a16="http://schemas.microsoft.com/office/drawing/2014/main" id="{4F7F100F-F4AE-A5C9-1191-1B5C6005AF8D}"/>
              </a:ext>
            </a:extLst>
          </p:cNvPr>
          <p:cNvCxnSpPr>
            <a:cxnSpLocks/>
            <a:stCxn id="8" idx="3"/>
            <a:endCxn id="15" idx="1"/>
          </p:cNvCxnSpPr>
          <p:nvPr/>
        </p:nvCxnSpPr>
        <p:spPr>
          <a:xfrm flipV="1">
            <a:off x="9242103" y="2186022"/>
            <a:ext cx="431917" cy="1092"/>
          </a:xfrm>
          <a:prstGeom prst="line">
            <a:avLst/>
          </a:prstGeom>
          <a:ln>
            <a:solidFill>
              <a:srgbClr val="282828"/>
            </a:solidFill>
            <a:prstDash val="dash"/>
          </a:ln>
        </p:spPr>
        <p:style>
          <a:lnRef idx="1">
            <a:srgbClr val="00BCEB"/>
          </a:lnRef>
          <a:fillRef idx="0">
            <a:srgbClr val="00BCEB"/>
          </a:fillRef>
          <a:effectRef idx="0">
            <a:srgbClr val="00BCEB"/>
          </a:effectRef>
          <a:fontRef idx="minor">
            <a:srgbClr val="282828"/>
          </a:fontRef>
        </p:style>
      </p:cxnSp>
      <p:cxnSp>
        <p:nvCxnSpPr>
          <p:cNvPr id="19" name="Straight Connector 18">
            <a:extLst>
              <a:ext uri="{FF2B5EF4-FFF2-40B4-BE49-F238E27FC236}">
                <a16:creationId xmlns:a16="http://schemas.microsoft.com/office/drawing/2014/main" id="{86512F68-BBD2-2D33-3760-FF312D51EE7D}"/>
              </a:ext>
            </a:extLst>
          </p:cNvPr>
          <p:cNvCxnSpPr>
            <a:cxnSpLocks/>
            <a:stCxn id="13" idx="3"/>
            <a:endCxn id="16" idx="1"/>
          </p:cNvCxnSpPr>
          <p:nvPr/>
        </p:nvCxnSpPr>
        <p:spPr>
          <a:xfrm>
            <a:off x="9241177" y="3470127"/>
            <a:ext cx="440065" cy="3977"/>
          </a:xfrm>
          <a:prstGeom prst="line">
            <a:avLst/>
          </a:prstGeom>
          <a:ln>
            <a:solidFill>
              <a:srgbClr val="282828"/>
            </a:solidFill>
            <a:prstDash val="dash"/>
          </a:ln>
        </p:spPr>
        <p:style>
          <a:lnRef idx="1">
            <a:srgbClr val="00BCEB"/>
          </a:lnRef>
          <a:fillRef idx="0">
            <a:srgbClr val="00BCEB"/>
          </a:fillRef>
          <a:effectRef idx="0">
            <a:srgbClr val="00BCEB"/>
          </a:effectRef>
          <a:fontRef idx="minor">
            <a:srgbClr val="282828"/>
          </a:fontRef>
        </p:style>
      </p:cxnSp>
      <p:cxnSp>
        <p:nvCxnSpPr>
          <p:cNvPr id="20" name="Straight Connector 19">
            <a:extLst>
              <a:ext uri="{FF2B5EF4-FFF2-40B4-BE49-F238E27FC236}">
                <a16:creationId xmlns:a16="http://schemas.microsoft.com/office/drawing/2014/main" id="{C94F2803-26B8-FF58-E9B0-1A6B12683CEB}"/>
              </a:ext>
            </a:extLst>
          </p:cNvPr>
          <p:cNvCxnSpPr>
            <a:cxnSpLocks/>
            <a:stCxn id="10" idx="3"/>
            <a:endCxn id="17" idx="1"/>
          </p:cNvCxnSpPr>
          <p:nvPr/>
        </p:nvCxnSpPr>
        <p:spPr>
          <a:xfrm flipV="1">
            <a:off x="9242103" y="4534142"/>
            <a:ext cx="439139" cy="1092"/>
          </a:xfrm>
          <a:prstGeom prst="line">
            <a:avLst/>
          </a:prstGeom>
          <a:ln>
            <a:solidFill>
              <a:srgbClr val="282828"/>
            </a:solidFill>
            <a:prstDash val="dash"/>
          </a:ln>
        </p:spPr>
        <p:style>
          <a:lnRef idx="1">
            <a:srgbClr val="00BCEB"/>
          </a:lnRef>
          <a:fillRef idx="0">
            <a:srgbClr val="00BCEB"/>
          </a:fillRef>
          <a:effectRef idx="0">
            <a:srgbClr val="00BCEB"/>
          </a:effectRef>
          <a:fontRef idx="minor">
            <a:srgbClr val="282828"/>
          </a:fontRef>
        </p:style>
      </p:cxnSp>
      <p:sp>
        <p:nvSpPr>
          <p:cNvPr id="21" name="TextBox 20">
            <a:extLst>
              <a:ext uri="{FF2B5EF4-FFF2-40B4-BE49-F238E27FC236}">
                <a16:creationId xmlns:a16="http://schemas.microsoft.com/office/drawing/2014/main" id="{31F680CE-B376-0736-0D66-E9218C5B2752}"/>
              </a:ext>
            </a:extLst>
          </p:cNvPr>
          <p:cNvSpPr txBox="1"/>
          <p:nvPr/>
        </p:nvSpPr>
        <p:spPr>
          <a:xfrm>
            <a:off x="6381141" y="1883770"/>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#1</a:t>
            </a:r>
          </a:p>
        </p:txBody>
      </p:sp>
      <p:sp>
        <p:nvSpPr>
          <p:cNvPr id="22" name="TextBox 21">
            <a:extLst>
              <a:ext uri="{FF2B5EF4-FFF2-40B4-BE49-F238E27FC236}">
                <a16:creationId xmlns:a16="http://schemas.microsoft.com/office/drawing/2014/main" id="{3201AAC7-A0C5-399D-7E8E-48681C589833}"/>
              </a:ext>
            </a:extLst>
          </p:cNvPr>
          <p:cNvSpPr txBox="1"/>
          <p:nvPr/>
        </p:nvSpPr>
        <p:spPr>
          <a:xfrm>
            <a:off x="6252999" y="2393054"/>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#2</a:t>
            </a:r>
          </a:p>
        </p:txBody>
      </p:sp>
      <p:sp>
        <p:nvSpPr>
          <p:cNvPr id="23" name="Rectangle 22">
            <a:extLst>
              <a:ext uri="{FF2B5EF4-FFF2-40B4-BE49-F238E27FC236}">
                <a16:creationId xmlns:a16="http://schemas.microsoft.com/office/drawing/2014/main" id="{2E91859B-AD50-051E-6D1F-9B38E205C9B9}"/>
              </a:ext>
            </a:extLst>
          </p:cNvPr>
          <p:cNvSpPr/>
          <p:nvPr/>
        </p:nvSpPr>
        <p:spPr>
          <a:xfrm>
            <a:off x="1575291" y="5819786"/>
            <a:ext cx="2005036" cy="713459"/>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UK</a:t>
            </a:r>
          </a:p>
        </p:txBody>
      </p:sp>
      <p:sp>
        <p:nvSpPr>
          <p:cNvPr id="24" name="Rectangle 23">
            <a:extLst>
              <a:ext uri="{FF2B5EF4-FFF2-40B4-BE49-F238E27FC236}">
                <a16:creationId xmlns:a16="http://schemas.microsoft.com/office/drawing/2014/main" id="{8367D238-AC90-A30F-5DE4-BF609E929C3A}"/>
              </a:ext>
            </a:extLst>
          </p:cNvPr>
          <p:cNvSpPr/>
          <p:nvPr/>
        </p:nvSpPr>
        <p:spPr>
          <a:xfrm>
            <a:off x="1580112" y="1649076"/>
            <a:ext cx="200503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CA PBX Dial Plan</a:t>
            </a:r>
          </a:p>
        </p:txBody>
      </p:sp>
      <p:sp>
        <p:nvSpPr>
          <p:cNvPr id="25" name="Rectangle 24">
            <a:extLst>
              <a:ext uri="{FF2B5EF4-FFF2-40B4-BE49-F238E27FC236}">
                <a16:creationId xmlns:a16="http://schemas.microsoft.com/office/drawing/2014/main" id="{88C56E8E-8BED-4D91-83DE-FDF93BE22788}"/>
              </a:ext>
            </a:extLst>
          </p:cNvPr>
          <p:cNvSpPr/>
          <p:nvPr/>
        </p:nvSpPr>
        <p:spPr>
          <a:xfrm>
            <a:off x="1859349" y="2911936"/>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us.foo.com</a:t>
            </a:r>
          </a:p>
        </p:txBody>
      </p:sp>
      <p:sp>
        <p:nvSpPr>
          <p:cNvPr id="26" name="Rectangle 25">
            <a:extLst>
              <a:ext uri="{FF2B5EF4-FFF2-40B4-BE49-F238E27FC236}">
                <a16:creationId xmlns:a16="http://schemas.microsoft.com/office/drawing/2014/main" id="{E974A9FA-0BF0-53D6-ED33-9E3221CAD1F0}"/>
              </a:ext>
            </a:extLst>
          </p:cNvPr>
          <p:cNvSpPr/>
          <p:nvPr/>
        </p:nvSpPr>
        <p:spPr>
          <a:xfrm>
            <a:off x="1861615" y="2215858"/>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8408XXXX</a:t>
            </a:r>
          </a:p>
        </p:txBody>
      </p:sp>
      <p:sp>
        <p:nvSpPr>
          <p:cNvPr id="27" name="Rectangle 26">
            <a:extLst>
              <a:ext uri="{FF2B5EF4-FFF2-40B4-BE49-F238E27FC236}">
                <a16:creationId xmlns:a16="http://schemas.microsoft.com/office/drawing/2014/main" id="{640272B1-B0CC-1124-18B6-A9FDF88CBEB8}"/>
              </a:ext>
            </a:extLst>
          </p:cNvPr>
          <p:cNvSpPr/>
          <p:nvPr/>
        </p:nvSpPr>
        <p:spPr>
          <a:xfrm>
            <a:off x="1861616" y="1983246"/>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+1408525XXXX</a:t>
            </a:r>
          </a:p>
        </p:txBody>
      </p:sp>
      <p:sp>
        <p:nvSpPr>
          <p:cNvPr id="28" name="Rectangle 27">
            <a:extLst>
              <a:ext uri="{FF2B5EF4-FFF2-40B4-BE49-F238E27FC236}">
                <a16:creationId xmlns:a16="http://schemas.microsoft.com/office/drawing/2014/main" id="{8BB1A0D8-5137-317D-F95C-CCCE7302AF1D}"/>
              </a:ext>
            </a:extLst>
          </p:cNvPr>
          <p:cNvSpPr/>
          <p:nvPr/>
        </p:nvSpPr>
        <p:spPr>
          <a:xfrm>
            <a:off x="1724136" y="4680959"/>
            <a:ext cx="1726683" cy="292879"/>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67">
                <a:solidFill>
                  <a:srgbClr val="282828"/>
                </a:solidFill>
              </a:rPr>
              <a:t>Trunk SJ</a:t>
            </a:r>
          </a:p>
        </p:txBody>
      </p:sp>
      <p:cxnSp>
        <p:nvCxnSpPr>
          <p:cNvPr id="29" name="Straight Arrow Connector 28">
            <a:extLst>
              <a:ext uri="{FF2B5EF4-FFF2-40B4-BE49-F238E27FC236}">
                <a16:creationId xmlns:a16="http://schemas.microsoft.com/office/drawing/2014/main" id="{67D068E0-36A7-D25A-E95F-3D5F07CEB725}"/>
              </a:ext>
            </a:extLst>
          </p:cNvPr>
          <p:cNvCxnSpPr>
            <a:cxnSpLocks/>
            <a:stCxn id="24" idx="3"/>
            <a:endCxn id="9" idx="1"/>
          </p:cNvCxnSpPr>
          <p:nvPr/>
        </p:nvCxnSpPr>
        <p:spPr>
          <a:xfrm flipV="1">
            <a:off x="3585148" y="2171696"/>
            <a:ext cx="739732" cy="244144"/>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30" name="Rectangle 29">
            <a:extLst>
              <a:ext uri="{FF2B5EF4-FFF2-40B4-BE49-F238E27FC236}">
                <a16:creationId xmlns:a16="http://schemas.microsoft.com/office/drawing/2014/main" id="{A4C95EAA-3FE7-C4EF-35B8-05DB6004A2A9}"/>
              </a:ext>
            </a:extLst>
          </p:cNvPr>
          <p:cNvSpPr/>
          <p:nvPr/>
        </p:nvSpPr>
        <p:spPr>
          <a:xfrm>
            <a:off x="1570282" y="3229954"/>
            <a:ext cx="2005036" cy="1059309"/>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UK PBX Dial Plan</a:t>
            </a:r>
          </a:p>
        </p:txBody>
      </p:sp>
      <p:sp>
        <p:nvSpPr>
          <p:cNvPr id="31" name="Rectangle 30">
            <a:extLst>
              <a:ext uri="{FF2B5EF4-FFF2-40B4-BE49-F238E27FC236}">
                <a16:creationId xmlns:a16="http://schemas.microsoft.com/office/drawing/2014/main" id="{F6718265-6BAE-B6F5-12B1-9C2DD612EFCD}"/>
              </a:ext>
            </a:extLst>
          </p:cNvPr>
          <p:cNvSpPr/>
          <p:nvPr/>
        </p:nvSpPr>
        <p:spPr>
          <a:xfrm>
            <a:off x="1837056" y="404260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uk.foo.com</a:t>
            </a:r>
          </a:p>
        </p:txBody>
      </p:sp>
      <p:sp>
        <p:nvSpPr>
          <p:cNvPr id="32" name="Rectangle 31">
            <a:extLst>
              <a:ext uri="{FF2B5EF4-FFF2-40B4-BE49-F238E27FC236}">
                <a16:creationId xmlns:a16="http://schemas.microsoft.com/office/drawing/2014/main" id="{020C2054-B1EE-E137-FFD0-E00A7902D744}"/>
              </a:ext>
            </a:extLst>
          </p:cNvPr>
          <p:cNvSpPr/>
          <p:nvPr/>
        </p:nvSpPr>
        <p:spPr>
          <a:xfrm>
            <a:off x="1844421" y="3804312"/>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8442XXXX</a:t>
            </a:r>
          </a:p>
        </p:txBody>
      </p:sp>
      <p:sp>
        <p:nvSpPr>
          <p:cNvPr id="33" name="Rectangle 32">
            <a:extLst>
              <a:ext uri="{FF2B5EF4-FFF2-40B4-BE49-F238E27FC236}">
                <a16:creationId xmlns:a16="http://schemas.microsoft.com/office/drawing/2014/main" id="{C122197F-4577-A076-6DB4-A40749DBBA34}"/>
              </a:ext>
            </a:extLst>
          </p:cNvPr>
          <p:cNvSpPr/>
          <p:nvPr/>
        </p:nvSpPr>
        <p:spPr>
          <a:xfrm>
            <a:off x="1851787" y="3571742"/>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+442022!</a:t>
            </a:r>
          </a:p>
        </p:txBody>
      </p:sp>
      <p:sp>
        <p:nvSpPr>
          <p:cNvPr id="34" name="Rectangle 33">
            <a:extLst>
              <a:ext uri="{FF2B5EF4-FFF2-40B4-BE49-F238E27FC236}">
                <a16:creationId xmlns:a16="http://schemas.microsoft.com/office/drawing/2014/main" id="{4DD08C86-7FEB-8C3A-FCB2-59BE3FCD8237}"/>
              </a:ext>
            </a:extLst>
          </p:cNvPr>
          <p:cNvSpPr/>
          <p:nvPr/>
        </p:nvSpPr>
        <p:spPr>
          <a:xfrm>
            <a:off x="1718419" y="6178267"/>
            <a:ext cx="1726683" cy="292879"/>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67">
                <a:solidFill>
                  <a:srgbClr val="282828"/>
                </a:solidFill>
              </a:rPr>
              <a:t>Trunk UK</a:t>
            </a:r>
          </a:p>
        </p:txBody>
      </p:sp>
      <p:sp>
        <p:nvSpPr>
          <p:cNvPr id="35" name="Rectangle 34">
            <a:extLst>
              <a:ext uri="{FF2B5EF4-FFF2-40B4-BE49-F238E27FC236}">
                <a16:creationId xmlns:a16="http://schemas.microsoft.com/office/drawing/2014/main" id="{6181F7D8-BFE0-1D01-09AE-2CAC6723C940}"/>
              </a:ext>
            </a:extLst>
          </p:cNvPr>
          <p:cNvSpPr/>
          <p:nvPr/>
        </p:nvSpPr>
        <p:spPr>
          <a:xfrm>
            <a:off x="1859900" y="2672366"/>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8310XXXX</a:t>
            </a:r>
          </a:p>
        </p:txBody>
      </p:sp>
      <p:sp>
        <p:nvSpPr>
          <p:cNvPr id="36" name="Rectangle 35">
            <a:extLst>
              <a:ext uri="{FF2B5EF4-FFF2-40B4-BE49-F238E27FC236}">
                <a16:creationId xmlns:a16="http://schemas.microsoft.com/office/drawing/2014/main" id="{DEECE57A-A8FA-78C5-B638-00383DA8920F}"/>
              </a:ext>
            </a:extLst>
          </p:cNvPr>
          <p:cNvSpPr/>
          <p:nvPr/>
        </p:nvSpPr>
        <p:spPr>
          <a:xfrm>
            <a:off x="1859901" y="2439754"/>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+1310444XXXX</a:t>
            </a:r>
          </a:p>
        </p:txBody>
      </p:sp>
      <p:cxnSp>
        <p:nvCxnSpPr>
          <p:cNvPr id="37" name="Straight Arrow Connector 36">
            <a:extLst>
              <a:ext uri="{FF2B5EF4-FFF2-40B4-BE49-F238E27FC236}">
                <a16:creationId xmlns:a16="http://schemas.microsoft.com/office/drawing/2014/main" id="{05AF4065-6E58-FE53-535B-CFE6255FF41C}"/>
              </a:ext>
            </a:extLst>
          </p:cNvPr>
          <p:cNvCxnSpPr>
            <a:cxnSpLocks/>
            <a:stCxn id="30" idx="3"/>
            <a:endCxn id="10" idx="1"/>
          </p:cNvCxnSpPr>
          <p:nvPr/>
        </p:nvCxnSpPr>
        <p:spPr>
          <a:xfrm>
            <a:off x="3575318" y="3759609"/>
            <a:ext cx="3786569" cy="775625"/>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38" name="Rectangle 37">
            <a:extLst>
              <a:ext uri="{FF2B5EF4-FFF2-40B4-BE49-F238E27FC236}">
                <a16:creationId xmlns:a16="http://schemas.microsoft.com/office/drawing/2014/main" id="{96FC7A1E-8DA9-7232-25B1-2BFFECC10F38}"/>
              </a:ext>
            </a:extLst>
          </p:cNvPr>
          <p:cNvSpPr/>
          <p:nvPr/>
        </p:nvSpPr>
        <p:spPr>
          <a:xfrm>
            <a:off x="1578977" y="5075111"/>
            <a:ext cx="2005036" cy="703084"/>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LA</a:t>
            </a:r>
          </a:p>
        </p:txBody>
      </p:sp>
      <p:sp>
        <p:nvSpPr>
          <p:cNvPr id="39" name="Rectangle 38">
            <a:extLst>
              <a:ext uri="{FF2B5EF4-FFF2-40B4-BE49-F238E27FC236}">
                <a16:creationId xmlns:a16="http://schemas.microsoft.com/office/drawing/2014/main" id="{B8C64DD3-7778-D3D9-9F90-B88D1F3FEB5A}"/>
              </a:ext>
            </a:extLst>
          </p:cNvPr>
          <p:cNvSpPr/>
          <p:nvPr/>
        </p:nvSpPr>
        <p:spPr>
          <a:xfrm>
            <a:off x="1733019" y="5423130"/>
            <a:ext cx="1726683" cy="292879"/>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67">
                <a:solidFill>
                  <a:srgbClr val="282828"/>
                </a:solidFill>
              </a:rPr>
              <a:t>Trunk LA</a:t>
            </a:r>
          </a:p>
        </p:txBody>
      </p:sp>
      <p:sp>
        <p:nvSpPr>
          <p:cNvPr id="2" name="Text Placeholder 1">
            <a:extLst>
              <a:ext uri="{FF2B5EF4-FFF2-40B4-BE49-F238E27FC236}">
                <a16:creationId xmlns:a16="http://schemas.microsoft.com/office/drawing/2014/main" id="{A69788A4-B8EC-423F-E5F4-DB1C099A8CC7}"/>
              </a:ext>
            </a:extLst>
          </p:cNvPr>
          <p:cNvSpPr txBox="1">
            <a:spLocks/>
          </p:cNvSpPr>
          <p:nvPr/>
        </p:nvSpPr>
        <p:spPr>
          <a:xfrm>
            <a:off x="4516617" y="5224745"/>
            <a:ext cx="6164262" cy="1057275"/>
          </a:xfrm>
          <a:prstGeom prst="rect">
            <a:avLst/>
          </a:prstGeom>
        </p:spPr>
        <p:txBody>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49" indent="0">
              <a:buNone/>
            </a:pPr>
            <a:r>
              <a:rPr lang="en-US" sz="1800"/>
              <a:t>Dial Plans are defined </a:t>
            </a:r>
            <a:r>
              <a:rPr lang="en-US" sz="1800" b="1"/>
              <a:t>globally</a:t>
            </a:r>
            <a:r>
              <a:rPr lang="en-US" sz="1800"/>
              <a:t> for an Enterprise and apply to all their users regardless of Location</a:t>
            </a:r>
          </a:p>
          <a:p>
            <a:pPr marL="292093" lvl="1" indent="0">
              <a:buNone/>
            </a:pPr>
            <a:r>
              <a:rPr lang="en-US" sz="1600">
                <a:sym typeface="Wingdings" panose="05000000000000000000" pitchFamily="2" charset="2"/>
              </a:rPr>
              <a:t> </a:t>
            </a:r>
            <a:r>
              <a:rPr lang="en-US" sz="1600"/>
              <a:t>Routing choice for given Dial Pattern is </a:t>
            </a:r>
            <a:r>
              <a:rPr lang="en-US" sz="1600" b="1">
                <a:solidFill>
                  <a:schemeClr val="accent1"/>
                </a:solidFill>
              </a:rPr>
              <a:t>same for everybody</a:t>
            </a:r>
          </a:p>
        </p:txBody>
      </p:sp>
    </p:spTree>
    <p:extLst>
      <p:ext uri="{BB962C8B-B14F-4D97-AF65-F5344CB8AC3E}">
        <p14:creationId xmlns:p14="http://schemas.microsoft.com/office/powerpoint/2010/main" val="1559753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575;p107">
            <a:extLst>
              <a:ext uri="{FF2B5EF4-FFF2-40B4-BE49-F238E27FC236}">
                <a16:creationId xmlns:a16="http://schemas.microsoft.com/office/drawing/2014/main" id="{E3EC2170-48D6-E61B-876F-32F1DAB19B5E}"/>
              </a:ext>
            </a:extLst>
          </p:cNvPr>
          <p:cNvCxnSpPr>
            <a:cxnSpLocks/>
          </p:cNvCxnSpPr>
          <p:nvPr/>
        </p:nvCxnSpPr>
        <p:spPr>
          <a:xfrm>
            <a:off x="9009823" y="3873915"/>
            <a:ext cx="222432" cy="44184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5595568" cy="4519083"/>
          </a:xfrm>
        </p:spPr>
        <p:txBody>
          <a:bodyPr/>
          <a:lstStyle/>
          <a:p>
            <a:pPr marL="76198" indent="0">
              <a:buNone/>
            </a:pPr>
            <a:r>
              <a:rPr lang="en-US" sz="1800"/>
              <a:t>Load balancing and failover across trunks to premises (</a:t>
            </a:r>
            <a:r>
              <a:rPr lang="en-US" sz="1800" b="1"/>
              <a:t>scale,</a:t>
            </a:r>
            <a:r>
              <a:rPr lang="en-US" sz="1800"/>
              <a:t> </a:t>
            </a:r>
            <a:r>
              <a:rPr lang="en-US" sz="1800" b="1"/>
              <a:t>redundancy</a:t>
            </a:r>
            <a:r>
              <a:rPr lang="en-US" sz="1800"/>
              <a:t>)</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010513"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Load balancing and failover</a:t>
            </a:r>
          </a:p>
        </p:txBody>
      </p:sp>
      <p:cxnSp>
        <p:nvCxnSpPr>
          <p:cNvPr id="9" name="Google Shape;575;p107">
            <a:extLst>
              <a:ext uri="{FF2B5EF4-FFF2-40B4-BE49-F238E27FC236}">
                <a16:creationId xmlns:a16="http://schemas.microsoft.com/office/drawing/2014/main" id="{62CB6567-A474-EBFE-F767-3E63FC3B1986}"/>
              </a:ext>
            </a:extLst>
          </p:cNvPr>
          <p:cNvCxnSpPr>
            <a:cxnSpLocks/>
          </p:cNvCxnSpPr>
          <p:nvPr/>
        </p:nvCxnSpPr>
        <p:spPr>
          <a:xfrm flipH="1">
            <a:off x="9069711" y="2760753"/>
            <a:ext cx="468123" cy="47843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1" name="Google Shape;575;p107">
            <a:extLst>
              <a:ext uri="{FF2B5EF4-FFF2-40B4-BE49-F238E27FC236}">
                <a16:creationId xmlns:a16="http://schemas.microsoft.com/office/drawing/2014/main" id="{A572DB14-234E-65B9-C738-34E6359224D6}"/>
              </a:ext>
            </a:extLst>
          </p:cNvPr>
          <p:cNvCxnSpPr>
            <a:cxnSpLocks/>
          </p:cNvCxnSpPr>
          <p:nvPr/>
        </p:nvCxnSpPr>
        <p:spPr>
          <a:xfrm>
            <a:off x="4433257" y="4011616"/>
            <a:ext cx="1516840" cy="568285"/>
          </a:xfrm>
          <a:prstGeom prst="straightConnector1">
            <a:avLst/>
          </a:prstGeom>
          <a:ln>
            <a:solidFill>
              <a:srgbClr val="DD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ounded Rectangle 43">
            <a:extLst>
              <a:ext uri="{FF2B5EF4-FFF2-40B4-BE49-F238E27FC236}">
                <a16:creationId xmlns:a16="http://schemas.microsoft.com/office/drawing/2014/main" id="{047ABDD8-2D02-36E5-3E59-C791B7BB8511}"/>
              </a:ext>
            </a:extLst>
          </p:cNvPr>
          <p:cNvSpPr/>
          <p:nvPr/>
        </p:nvSpPr>
        <p:spPr>
          <a:xfrm>
            <a:off x="9076973" y="4685922"/>
            <a:ext cx="2146348"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13" name="TextBox 12">
            <a:extLst>
              <a:ext uri="{FF2B5EF4-FFF2-40B4-BE49-F238E27FC236}">
                <a16:creationId xmlns:a16="http://schemas.microsoft.com/office/drawing/2014/main" id="{1C817AD6-56FC-5AA3-11FE-30796F85E138}"/>
              </a:ext>
            </a:extLst>
          </p:cNvPr>
          <p:cNvSpPr txBox="1"/>
          <p:nvPr/>
        </p:nvSpPr>
        <p:spPr>
          <a:xfrm>
            <a:off x="9544500" y="4202936"/>
            <a:ext cx="622285" cy="297454"/>
          </a:xfrm>
          <a:prstGeom prst="rect">
            <a:avLst/>
          </a:prstGeom>
          <a:noFill/>
        </p:spPr>
        <p:txBody>
          <a:bodyPr wrap="none" rtlCol="0">
            <a:spAutoFit/>
          </a:bodyPr>
          <a:lstStyle/>
          <a:p>
            <a:pPr algn="ctr"/>
            <a:r>
              <a:rPr lang="en-US" sz="1333">
                <a:solidFill>
                  <a:srgbClr val="FFFFFF"/>
                </a:solidFill>
              </a:rPr>
              <a:t>Site 3</a:t>
            </a:r>
          </a:p>
        </p:txBody>
      </p:sp>
      <p:grpSp>
        <p:nvGrpSpPr>
          <p:cNvPr id="14" name="Group 105">
            <a:extLst>
              <a:ext uri="{FF2B5EF4-FFF2-40B4-BE49-F238E27FC236}">
                <a16:creationId xmlns:a16="http://schemas.microsoft.com/office/drawing/2014/main" id="{5FA97B29-8914-E7CC-5CCE-10CF741A0B1F}"/>
              </a:ext>
            </a:extLst>
          </p:cNvPr>
          <p:cNvGrpSpPr>
            <a:grpSpLocks noChangeAspect="1"/>
          </p:cNvGrpSpPr>
          <p:nvPr/>
        </p:nvGrpSpPr>
        <p:grpSpPr bwMode="auto">
          <a:xfrm>
            <a:off x="8974713" y="4304721"/>
            <a:ext cx="608623" cy="573791"/>
            <a:chOff x="1991" y="1544"/>
            <a:chExt cx="961" cy="906"/>
          </a:xfrm>
        </p:grpSpPr>
        <p:sp>
          <p:nvSpPr>
            <p:cNvPr id="15" name="Freeform 106">
              <a:extLst>
                <a:ext uri="{FF2B5EF4-FFF2-40B4-BE49-F238E27FC236}">
                  <a16:creationId xmlns:a16="http://schemas.microsoft.com/office/drawing/2014/main" id="{163607FF-A3AA-3D7A-86E7-16278BE3ECA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 name="Rectangle 107">
              <a:extLst>
                <a:ext uri="{FF2B5EF4-FFF2-40B4-BE49-F238E27FC236}">
                  <a16:creationId xmlns:a16="http://schemas.microsoft.com/office/drawing/2014/main" id="{CF2AA996-95B3-0D5A-CDD4-E953F2E28438}"/>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 name="Rectangle 108">
              <a:extLst>
                <a:ext uri="{FF2B5EF4-FFF2-40B4-BE49-F238E27FC236}">
                  <a16:creationId xmlns:a16="http://schemas.microsoft.com/office/drawing/2014/main" id="{3AFBD4C8-A413-66FA-7A97-5636AD8CA887}"/>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8" name="Rectangle 109">
              <a:extLst>
                <a:ext uri="{FF2B5EF4-FFF2-40B4-BE49-F238E27FC236}">
                  <a16:creationId xmlns:a16="http://schemas.microsoft.com/office/drawing/2014/main" id="{32D4E365-8E47-823B-99C1-FCA0734D590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 name="Rectangle 110">
              <a:extLst>
                <a:ext uri="{FF2B5EF4-FFF2-40B4-BE49-F238E27FC236}">
                  <a16:creationId xmlns:a16="http://schemas.microsoft.com/office/drawing/2014/main" id="{C06CF39C-2C89-7CB1-BDB5-A5F649B378A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 name="Rectangle 111">
              <a:extLst>
                <a:ext uri="{FF2B5EF4-FFF2-40B4-BE49-F238E27FC236}">
                  <a16:creationId xmlns:a16="http://schemas.microsoft.com/office/drawing/2014/main" id="{2192ADD7-F83F-CBFD-0887-7064D687896A}"/>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 name="Rectangle 112">
              <a:extLst>
                <a:ext uri="{FF2B5EF4-FFF2-40B4-BE49-F238E27FC236}">
                  <a16:creationId xmlns:a16="http://schemas.microsoft.com/office/drawing/2014/main" id="{01DAFA87-87CF-3D3B-D42C-DCE23A69B58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 name="Rectangle 113">
              <a:extLst>
                <a:ext uri="{FF2B5EF4-FFF2-40B4-BE49-F238E27FC236}">
                  <a16:creationId xmlns:a16="http://schemas.microsoft.com/office/drawing/2014/main" id="{DD240A18-E8B9-179C-5D1B-96BA6CBF1A85}"/>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 name="Rectangle 114">
              <a:extLst>
                <a:ext uri="{FF2B5EF4-FFF2-40B4-BE49-F238E27FC236}">
                  <a16:creationId xmlns:a16="http://schemas.microsoft.com/office/drawing/2014/main" id="{EB85DEEA-301A-1536-F2AB-B8855F9766C5}"/>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 name="Rectangle 115">
              <a:extLst>
                <a:ext uri="{FF2B5EF4-FFF2-40B4-BE49-F238E27FC236}">
                  <a16:creationId xmlns:a16="http://schemas.microsoft.com/office/drawing/2014/main" id="{8FD98E93-D5EE-F79E-3080-8EAAA8AFD46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 name="Freeform 116">
              <a:extLst>
                <a:ext uri="{FF2B5EF4-FFF2-40B4-BE49-F238E27FC236}">
                  <a16:creationId xmlns:a16="http://schemas.microsoft.com/office/drawing/2014/main" id="{DEFE1C7E-20C1-6C15-1658-DC0D996AD3F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 name="Rectangle 117">
              <a:extLst>
                <a:ext uri="{FF2B5EF4-FFF2-40B4-BE49-F238E27FC236}">
                  <a16:creationId xmlns:a16="http://schemas.microsoft.com/office/drawing/2014/main" id="{535F01B7-1DE6-5973-B17C-AE781A4CAA7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 name="Rectangle 118">
              <a:extLst>
                <a:ext uri="{FF2B5EF4-FFF2-40B4-BE49-F238E27FC236}">
                  <a16:creationId xmlns:a16="http://schemas.microsoft.com/office/drawing/2014/main" id="{415FF5F0-A591-644F-96B1-066B58C965A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 name="Rectangle 119">
              <a:extLst>
                <a:ext uri="{FF2B5EF4-FFF2-40B4-BE49-F238E27FC236}">
                  <a16:creationId xmlns:a16="http://schemas.microsoft.com/office/drawing/2014/main" id="{7B7DDBF6-11CC-1714-A754-290F70698BB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 name="Rectangle 120">
              <a:extLst>
                <a:ext uri="{FF2B5EF4-FFF2-40B4-BE49-F238E27FC236}">
                  <a16:creationId xmlns:a16="http://schemas.microsoft.com/office/drawing/2014/main" id="{BC55B915-ED4E-09FA-4732-F7D8AD3EFFC5}"/>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 name="Rectangle 121">
              <a:extLst>
                <a:ext uri="{FF2B5EF4-FFF2-40B4-BE49-F238E27FC236}">
                  <a16:creationId xmlns:a16="http://schemas.microsoft.com/office/drawing/2014/main" id="{A1003F84-8E78-8F88-5E7D-1E435EC9CBF0}"/>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 name="Rectangle 122">
              <a:extLst>
                <a:ext uri="{FF2B5EF4-FFF2-40B4-BE49-F238E27FC236}">
                  <a16:creationId xmlns:a16="http://schemas.microsoft.com/office/drawing/2014/main" id="{49A27972-2A1C-6338-DD8E-C52CBEE14CCC}"/>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 name="Rectangle 123">
              <a:extLst>
                <a:ext uri="{FF2B5EF4-FFF2-40B4-BE49-F238E27FC236}">
                  <a16:creationId xmlns:a16="http://schemas.microsoft.com/office/drawing/2014/main" id="{F1DFF282-914C-D02F-D965-14DFB636F7D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 name="Rectangle 124">
              <a:extLst>
                <a:ext uri="{FF2B5EF4-FFF2-40B4-BE49-F238E27FC236}">
                  <a16:creationId xmlns:a16="http://schemas.microsoft.com/office/drawing/2014/main" id="{2078C724-FE20-051C-914C-0599859B7004}"/>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 name="Rectangle 125">
              <a:extLst>
                <a:ext uri="{FF2B5EF4-FFF2-40B4-BE49-F238E27FC236}">
                  <a16:creationId xmlns:a16="http://schemas.microsoft.com/office/drawing/2014/main" id="{5652E493-6F7E-5037-671A-A144E4FA128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5" name="Group 34">
            <a:extLst>
              <a:ext uri="{FF2B5EF4-FFF2-40B4-BE49-F238E27FC236}">
                <a16:creationId xmlns:a16="http://schemas.microsoft.com/office/drawing/2014/main" id="{F3AD927F-2353-2F51-46FB-B87162B3B888}"/>
              </a:ext>
            </a:extLst>
          </p:cNvPr>
          <p:cNvGrpSpPr/>
          <p:nvPr/>
        </p:nvGrpSpPr>
        <p:grpSpPr>
          <a:xfrm>
            <a:off x="5043208" y="4007431"/>
            <a:ext cx="3390169" cy="1886820"/>
            <a:chOff x="3782404" y="3005574"/>
            <a:chExt cx="2542627" cy="1415116"/>
          </a:xfrm>
        </p:grpSpPr>
        <p:cxnSp>
          <p:nvCxnSpPr>
            <p:cNvPr id="36" name="Google Shape;575;p107">
              <a:extLst>
                <a:ext uri="{FF2B5EF4-FFF2-40B4-BE49-F238E27FC236}">
                  <a16:creationId xmlns:a16="http://schemas.microsoft.com/office/drawing/2014/main" id="{D22017BB-F572-8264-2AB6-F8EF14383507}"/>
                </a:ext>
              </a:extLst>
            </p:cNvPr>
            <p:cNvCxnSpPr>
              <a:cxnSpLocks/>
            </p:cNvCxnSpPr>
            <p:nvPr/>
          </p:nvCxnSpPr>
          <p:spPr>
            <a:xfrm flipH="1">
              <a:off x="5399297" y="3005574"/>
              <a:ext cx="359148" cy="42935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7" name="Rounded Rectangle 8">
              <a:extLst>
                <a:ext uri="{FF2B5EF4-FFF2-40B4-BE49-F238E27FC236}">
                  <a16:creationId xmlns:a16="http://schemas.microsoft.com/office/drawing/2014/main" id="{899D8BB4-B66F-5B1E-F9DE-2D75F7656BF0}"/>
                </a:ext>
              </a:extLst>
            </p:cNvPr>
            <p:cNvSpPr/>
            <p:nvPr/>
          </p:nvSpPr>
          <p:spPr>
            <a:xfrm>
              <a:off x="3782404" y="3525226"/>
              <a:ext cx="2381356" cy="895464"/>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8" name="Group 105">
              <a:extLst>
                <a:ext uri="{FF2B5EF4-FFF2-40B4-BE49-F238E27FC236}">
                  <a16:creationId xmlns:a16="http://schemas.microsoft.com/office/drawing/2014/main" id="{8DE62B1C-5A7D-21D4-CBFE-4FF97D88644A}"/>
                </a:ext>
              </a:extLst>
            </p:cNvPr>
            <p:cNvGrpSpPr>
              <a:grpSpLocks noChangeAspect="1"/>
            </p:cNvGrpSpPr>
            <p:nvPr/>
          </p:nvGrpSpPr>
          <p:grpSpPr bwMode="auto">
            <a:xfrm>
              <a:off x="5686709" y="3149590"/>
              <a:ext cx="638322" cy="601789"/>
              <a:chOff x="1991" y="1544"/>
              <a:chExt cx="961" cy="906"/>
            </a:xfrm>
          </p:grpSpPr>
          <p:sp>
            <p:nvSpPr>
              <p:cNvPr id="128" name="Freeform 106">
                <a:extLst>
                  <a:ext uri="{FF2B5EF4-FFF2-40B4-BE49-F238E27FC236}">
                    <a16:creationId xmlns:a16="http://schemas.microsoft.com/office/drawing/2014/main" id="{2D712075-2EF5-C64F-3F48-4967F2632E2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9" name="Rectangle 107">
                <a:extLst>
                  <a:ext uri="{FF2B5EF4-FFF2-40B4-BE49-F238E27FC236}">
                    <a16:creationId xmlns:a16="http://schemas.microsoft.com/office/drawing/2014/main" id="{045F26A9-4F0C-C928-5CE0-1A5C15014609}"/>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0" name="Rectangle 108">
                <a:extLst>
                  <a:ext uri="{FF2B5EF4-FFF2-40B4-BE49-F238E27FC236}">
                    <a16:creationId xmlns:a16="http://schemas.microsoft.com/office/drawing/2014/main" id="{56426F55-C284-CE14-D5B5-84A64370926F}"/>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1" name="Rectangle 109">
                <a:extLst>
                  <a:ext uri="{FF2B5EF4-FFF2-40B4-BE49-F238E27FC236}">
                    <a16:creationId xmlns:a16="http://schemas.microsoft.com/office/drawing/2014/main" id="{54EFA14E-9AA5-A582-C8F8-C7CFC2C43FD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2" name="Rectangle 110">
                <a:extLst>
                  <a:ext uri="{FF2B5EF4-FFF2-40B4-BE49-F238E27FC236}">
                    <a16:creationId xmlns:a16="http://schemas.microsoft.com/office/drawing/2014/main" id="{DD3FA34F-5FAD-6F2F-BC5B-B59797365206}"/>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3" name="Rectangle 111">
                <a:extLst>
                  <a:ext uri="{FF2B5EF4-FFF2-40B4-BE49-F238E27FC236}">
                    <a16:creationId xmlns:a16="http://schemas.microsoft.com/office/drawing/2014/main" id="{54931C69-BDE9-A223-4531-7610FF7CECA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4" name="Rectangle 112">
                <a:extLst>
                  <a:ext uri="{FF2B5EF4-FFF2-40B4-BE49-F238E27FC236}">
                    <a16:creationId xmlns:a16="http://schemas.microsoft.com/office/drawing/2014/main" id="{41B57066-B9B3-694F-EE28-0E8B327244E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5" name="Rectangle 113">
                <a:extLst>
                  <a:ext uri="{FF2B5EF4-FFF2-40B4-BE49-F238E27FC236}">
                    <a16:creationId xmlns:a16="http://schemas.microsoft.com/office/drawing/2014/main" id="{A711BA5A-FE92-9F0E-FC92-A7F695180F9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6" name="Rectangle 114">
                <a:extLst>
                  <a:ext uri="{FF2B5EF4-FFF2-40B4-BE49-F238E27FC236}">
                    <a16:creationId xmlns:a16="http://schemas.microsoft.com/office/drawing/2014/main" id="{45A59F87-5642-92E6-618C-4A093838367F}"/>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7" name="Rectangle 115">
                <a:extLst>
                  <a:ext uri="{FF2B5EF4-FFF2-40B4-BE49-F238E27FC236}">
                    <a16:creationId xmlns:a16="http://schemas.microsoft.com/office/drawing/2014/main" id="{22D9586A-3778-9A4B-1164-5EECC3A6D1B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8" name="Freeform 116">
                <a:extLst>
                  <a:ext uri="{FF2B5EF4-FFF2-40B4-BE49-F238E27FC236}">
                    <a16:creationId xmlns:a16="http://schemas.microsoft.com/office/drawing/2014/main" id="{702B28C7-3E16-E5FC-A1CE-EA01119C474F}"/>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9" name="Rectangle 117">
                <a:extLst>
                  <a:ext uri="{FF2B5EF4-FFF2-40B4-BE49-F238E27FC236}">
                    <a16:creationId xmlns:a16="http://schemas.microsoft.com/office/drawing/2014/main" id="{7B8B1C2B-6473-3305-5DAD-10B7521D51E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0" name="Rectangle 118">
                <a:extLst>
                  <a:ext uri="{FF2B5EF4-FFF2-40B4-BE49-F238E27FC236}">
                    <a16:creationId xmlns:a16="http://schemas.microsoft.com/office/drawing/2014/main" id="{F78F40C4-4A53-5B85-66BE-B1E6F450FF03}"/>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1" name="Rectangle 119">
                <a:extLst>
                  <a:ext uri="{FF2B5EF4-FFF2-40B4-BE49-F238E27FC236}">
                    <a16:creationId xmlns:a16="http://schemas.microsoft.com/office/drawing/2014/main" id="{9CD2D865-DFAD-924E-6A5C-67ABE1BE8771}"/>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2" name="Rectangle 120">
                <a:extLst>
                  <a:ext uri="{FF2B5EF4-FFF2-40B4-BE49-F238E27FC236}">
                    <a16:creationId xmlns:a16="http://schemas.microsoft.com/office/drawing/2014/main" id="{8A9D0F07-E7C4-3F0F-F426-F7FF5FE21C2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3" name="Rectangle 121">
                <a:extLst>
                  <a:ext uri="{FF2B5EF4-FFF2-40B4-BE49-F238E27FC236}">
                    <a16:creationId xmlns:a16="http://schemas.microsoft.com/office/drawing/2014/main" id="{155F1226-F2FA-09D9-1939-44A2A68CC086}"/>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4" name="Rectangle 122">
                <a:extLst>
                  <a:ext uri="{FF2B5EF4-FFF2-40B4-BE49-F238E27FC236}">
                    <a16:creationId xmlns:a16="http://schemas.microsoft.com/office/drawing/2014/main" id="{E2C6DBC3-7015-1163-EE85-507AA05A9074}"/>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5" name="Rectangle 123">
                <a:extLst>
                  <a:ext uri="{FF2B5EF4-FFF2-40B4-BE49-F238E27FC236}">
                    <a16:creationId xmlns:a16="http://schemas.microsoft.com/office/drawing/2014/main" id="{CFE3877F-2259-8283-E62E-1A2B14B252BF}"/>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6" name="Rectangle 124">
                <a:extLst>
                  <a:ext uri="{FF2B5EF4-FFF2-40B4-BE49-F238E27FC236}">
                    <a16:creationId xmlns:a16="http://schemas.microsoft.com/office/drawing/2014/main" id="{77A213EB-3235-4BDC-0470-2B74A79C7A4E}"/>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7" name="Rectangle 125">
                <a:extLst>
                  <a:ext uri="{FF2B5EF4-FFF2-40B4-BE49-F238E27FC236}">
                    <a16:creationId xmlns:a16="http://schemas.microsoft.com/office/drawing/2014/main" id="{08961EAB-CE1B-DBB1-2870-A997B3ED7B0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9" name="TextBox 38">
              <a:extLst>
                <a:ext uri="{FF2B5EF4-FFF2-40B4-BE49-F238E27FC236}">
                  <a16:creationId xmlns:a16="http://schemas.microsoft.com/office/drawing/2014/main" id="{BD68C1A3-6476-CEAF-ABDF-33F314F013F1}"/>
                </a:ext>
              </a:extLst>
            </p:cNvPr>
            <p:cNvSpPr txBox="1"/>
            <p:nvPr/>
          </p:nvSpPr>
          <p:spPr>
            <a:xfrm>
              <a:off x="4906955" y="3778041"/>
              <a:ext cx="730007" cy="223091"/>
            </a:xfrm>
            <a:prstGeom prst="rect">
              <a:avLst/>
            </a:prstGeom>
            <a:noFill/>
          </p:spPr>
          <p:txBody>
            <a:bodyPr wrap="none" rtlCol="0">
              <a:spAutoFit/>
            </a:bodyPr>
            <a:lstStyle/>
            <a:p>
              <a:pPr algn="ctr"/>
              <a:r>
                <a:rPr lang="en-US" sz="1333" b="1">
                  <a:solidFill>
                    <a:srgbClr val="005073">
                      <a:lumMod val="50000"/>
                    </a:srgbClr>
                  </a:solidFill>
                </a:rPr>
                <a:t>Local GW</a:t>
              </a:r>
            </a:p>
          </p:txBody>
        </p:sp>
        <p:pic>
          <p:nvPicPr>
            <p:cNvPr id="40" name="Picture 5" descr="C:\Users\tsbutme\Desktop\Trade Shows\New Icons\256 Icons in Grey and Blue\30091_Device_unified_border_element_3153_unknown_256.png">
              <a:extLst>
                <a:ext uri="{FF2B5EF4-FFF2-40B4-BE49-F238E27FC236}">
                  <a16:creationId xmlns:a16="http://schemas.microsoft.com/office/drawing/2014/main" id="{C8534ECF-B25A-6F00-5D57-7D6BB76B52C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74541" y="3417624"/>
              <a:ext cx="481338" cy="354113"/>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0">
              <a:extLst>
                <a:ext uri="{FF2B5EF4-FFF2-40B4-BE49-F238E27FC236}">
                  <a16:creationId xmlns:a16="http://schemas.microsoft.com/office/drawing/2014/main" id="{B09AF211-3E18-FF11-FE71-A3F3426BDE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7534" y="3852614"/>
              <a:ext cx="500378" cy="369484"/>
            </a:xfrm>
            <a:prstGeom prst="rect">
              <a:avLst/>
            </a:prstGeom>
          </p:spPr>
        </p:pic>
        <p:pic>
          <p:nvPicPr>
            <p:cNvPr id="42" name="Picture 41">
              <a:extLst>
                <a:ext uri="{FF2B5EF4-FFF2-40B4-BE49-F238E27FC236}">
                  <a16:creationId xmlns:a16="http://schemas.microsoft.com/office/drawing/2014/main" id="{20AFBDCF-4198-B815-A70A-AEAE7A18D5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75245" y="3941678"/>
              <a:ext cx="358324" cy="274505"/>
            </a:xfrm>
            <a:prstGeom prst="rect">
              <a:avLst/>
            </a:prstGeom>
          </p:spPr>
        </p:pic>
        <p:pic>
          <p:nvPicPr>
            <p:cNvPr id="43" name="Picture 42">
              <a:extLst>
                <a:ext uri="{FF2B5EF4-FFF2-40B4-BE49-F238E27FC236}">
                  <a16:creationId xmlns:a16="http://schemas.microsoft.com/office/drawing/2014/main" id="{A2840A48-33AD-8B1B-6740-D3741C0B4D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8557" y="4052802"/>
              <a:ext cx="358324" cy="274505"/>
            </a:xfrm>
            <a:prstGeom prst="rect">
              <a:avLst/>
            </a:prstGeom>
          </p:spPr>
        </p:pic>
        <p:grpSp>
          <p:nvGrpSpPr>
            <p:cNvPr id="44" name="Group 43">
              <a:extLst>
                <a:ext uri="{FF2B5EF4-FFF2-40B4-BE49-F238E27FC236}">
                  <a16:creationId xmlns:a16="http://schemas.microsoft.com/office/drawing/2014/main" id="{A1EB34CD-04BB-A4C1-6C7F-0D43BBBFF2DE}"/>
                </a:ext>
              </a:extLst>
            </p:cNvPr>
            <p:cNvGrpSpPr/>
            <p:nvPr/>
          </p:nvGrpSpPr>
          <p:grpSpPr>
            <a:xfrm>
              <a:off x="4851660" y="3335395"/>
              <a:ext cx="558491" cy="362931"/>
              <a:chOff x="3450034" y="2192353"/>
              <a:chExt cx="945898" cy="614684"/>
            </a:xfrm>
          </p:grpSpPr>
          <p:sp>
            <p:nvSpPr>
              <p:cNvPr id="87" name="Rounded Rectangle 244">
                <a:extLst>
                  <a:ext uri="{FF2B5EF4-FFF2-40B4-BE49-F238E27FC236}">
                    <a16:creationId xmlns:a16="http://schemas.microsoft.com/office/drawing/2014/main" id="{8722F7A8-718A-89E1-BF21-1C948D34CCF5}"/>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88" name="Group 87">
                <a:extLst>
                  <a:ext uri="{FF2B5EF4-FFF2-40B4-BE49-F238E27FC236}">
                    <a16:creationId xmlns:a16="http://schemas.microsoft.com/office/drawing/2014/main" id="{61F4F8F1-DC9E-8F18-AA8F-58CB7AB35C63}"/>
                  </a:ext>
                </a:extLst>
              </p:cNvPr>
              <p:cNvGrpSpPr>
                <a:grpSpLocks noChangeAspect="1"/>
              </p:cNvGrpSpPr>
              <p:nvPr/>
            </p:nvGrpSpPr>
            <p:grpSpPr>
              <a:xfrm>
                <a:off x="3881778" y="2229127"/>
                <a:ext cx="457099" cy="226431"/>
                <a:chOff x="836085" y="1496592"/>
                <a:chExt cx="538984" cy="266991"/>
              </a:xfrm>
              <a:solidFill>
                <a:srgbClr val="FFFFFF"/>
              </a:solidFill>
            </p:grpSpPr>
            <p:sp>
              <p:nvSpPr>
                <p:cNvPr id="125" name="Freeform 751">
                  <a:extLst>
                    <a:ext uri="{FF2B5EF4-FFF2-40B4-BE49-F238E27FC236}">
                      <a16:creationId xmlns:a16="http://schemas.microsoft.com/office/drawing/2014/main" id="{ED47A820-1972-94C8-B255-3367C0CAC950}"/>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26" name="Freeform 752">
                  <a:extLst>
                    <a:ext uri="{FF2B5EF4-FFF2-40B4-BE49-F238E27FC236}">
                      <a16:creationId xmlns:a16="http://schemas.microsoft.com/office/drawing/2014/main" id="{A1D1A7EE-F867-63A4-1118-047CDA7611E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27" name="Freeform 753">
                  <a:extLst>
                    <a:ext uri="{FF2B5EF4-FFF2-40B4-BE49-F238E27FC236}">
                      <a16:creationId xmlns:a16="http://schemas.microsoft.com/office/drawing/2014/main" id="{3BDA7612-B2C7-50F7-7BBA-3B0006E911F6}"/>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89" name="Group 105">
                <a:extLst>
                  <a:ext uri="{FF2B5EF4-FFF2-40B4-BE49-F238E27FC236}">
                    <a16:creationId xmlns:a16="http://schemas.microsoft.com/office/drawing/2014/main" id="{E28E9654-46F7-443F-2E53-FD2AD4164809}"/>
                  </a:ext>
                </a:extLst>
              </p:cNvPr>
              <p:cNvGrpSpPr>
                <a:grpSpLocks noChangeAspect="1"/>
              </p:cNvGrpSpPr>
              <p:nvPr/>
            </p:nvGrpSpPr>
            <p:grpSpPr bwMode="auto">
              <a:xfrm>
                <a:off x="3501889" y="2492927"/>
                <a:ext cx="283203" cy="266993"/>
                <a:chOff x="1991" y="1544"/>
                <a:chExt cx="961" cy="906"/>
              </a:xfrm>
            </p:grpSpPr>
            <p:sp>
              <p:nvSpPr>
                <p:cNvPr id="105" name="Freeform 106">
                  <a:extLst>
                    <a:ext uri="{FF2B5EF4-FFF2-40B4-BE49-F238E27FC236}">
                      <a16:creationId xmlns:a16="http://schemas.microsoft.com/office/drawing/2014/main" id="{F8104D61-F99F-239E-3E7D-03CF4D77D328}"/>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106" name="Rectangle 107">
                  <a:extLst>
                    <a:ext uri="{FF2B5EF4-FFF2-40B4-BE49-F238E27FC236}">
                      <a16:creationId xmlns:a16="http://schemas.microsoft.com/office/drawing/2014/main" id="{60B995C8-8C8E-1DAB-76F5-D45970B64B5A}"/>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7" name="Rectangle 108">
                  <a:extLst>
                    <a:ext uri="{FF2B5EF4-FFF2-40B4-BE49-F238E27FC236}">
                      <a16:creationId xmlns:a16="http://schemas.microsoft.com/office/drawing/2014/main" id="{C21EE64B-7B20-F874-F2FE-676CF4FA8FDC}"/>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8" name="Rectangle 109">
                  <a:extLst>
                    <a:ext uri="{FF2B5EF4-FFF2-40B4-BE49-F238E27FC236}">
                      <a16:creationId xmlns:a16="http://schemas.microsoft.com/office/drawing/2014/main" id="{724EF8A8-BEBA-1D0D-DB15-C4FA68E781FC}"/>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9" name="Rectangle 110">
                  <a:extLst>
                    <a:ext uri="{FF2B5EF4-FFF2-40B4-BE49-F238E27FC236}">
                      <a16:creationId xmlns:a16="http://schemas.microsoft.com/office/drawing/2014/main" id="{6F8CB05C-361E-B7A5-E4D3-89097DE82A94}"/>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0" name="Rectangle 111">
                  <a:extLst>
                    <a:ext uri="{FF2B5EF4-FFF2-40B4-BE49-F238E27FC236}">
                      <a16:creationId xmlns:a16="http://schemas.microsoft.com/office/drawing/2014/main" id="{39E45B02-7C48-3FA9-F04B-14F42664FAB3}"/>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1" name="Rectangle 112">
                  <a:extLst>
                    <a:ext uri="{FF2B5EF4-FFF2-40B4-BE49-F238E27FC236}">
                      <a16:creationId xmlns:a16="http://schemas.microsoft.com/office/drawing/2014/main" id="{61CA2794-08B8-5E1F-426F-9B142065CA7A}"/>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2" name="Rectangle 113">
                  <a:extLst>
                    <a:ext uri="{FF2B5EF4-FFF2-40B4-BE49-F238E27FC236}">
                      <a16:creationId xmlns:a16="http://schemas.microsoft.com/office/drawing/2014/main" id="{7A14CF31-D2FF-531C-9B3C-436D7A3D7EE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3" name="Rectangle 114">
                  <a:extLst>
                    <a:ext uri="{FF2B5EF4-FFF2-40B4-BE49-F238E27FC236}">
                      <a16:creationId xmlns:a16="http://schemas.microsoft.com/office/drawing/2014/main" id="{1AA5C76E-6994-8C3F-F250-3B532F82AF5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4" name="Rectangle 115">
                  <a:extLst>
                    <a:ext uri="{FF2B5EF4-FFF2-40B4-BE49-F238E27FC236}">
                      <a16:creationId xmlns:a16="http://schemas.microsoft.com/office/drawing/2014/main" id="{28FA5103-0A29-A425-5412-679ED8218AA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5" name="Freeform 116">
                  <a:extLst>
                    <a:ext uri="{FF2B5EF4-FFF2-40B4-BE49-F238E27FC236}">
                      <a16:creationId xmlns:a16="http://schemas.microsoft.com/office/drawing/2014/main" id="{67BDEF01-15D8-03C5-F55D-84FA86DD9EF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116" name="Rectangle 117">
                  <a:extLst>
                    <a:ext uri="{FF2B5EF4-FFF2-40B4-BE49-F238E27FC236}">
                      <a16:creationId xmlns:a16="http://schemas.microsoft.com/office/drawing/2014/main" id="{9187A32F-CF05-F6EF-9933-863FE8E7D4B1}"/>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7" name="Rectangle 118">
                  <a:extLst>
                    <a:ext uri="{FF2B5EF4-FFF2-40B4-BE49-F238E27FC236}">
                      <a16:creationId xmlns:a16="http://schemas.microsoft.com/office/drawing/2014/main" id="{EECDD8B9-0708-C66A-80AA-5BCEEBC4B68E}"/>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8" name="Rectangle 119">
                  <a:extLst>
                    <a:ext uri="{FF2B5EF4-FFF2-40B4-BE49-F238E27FC236}">
                      <a16:creationId xmlns:a16="http://schemas.microsoft.com/office/drawing/2014/main" id="{191E9E46-D21A-520A-AEF3-E60AFCB635B8}"/>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9" name="Rectangle 120">
                  <a:extLst>
                    <a:ext uri="{FF2B5EF4-FFF2-40B4-BE49-F238E27FC236}">
                      <a16:creationId xmlns:a16="http://schemas.microsoft.com/office/drawing/2014/main" id="{D0DA8243-89E9-9365-F7F9-BC521F1E4E4D}"/>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0" name="Rectangle 121">
                  <a:extLst>
                    <a:ext uri="{FF2B5EF4-FFF2-40B4-BE49-F238E27FC236}">
                      <a16:creationId xmlns:a16="http://schemas.microsoft.com/office/drawing/2014/main" id="{AE0E505A-7E6D-12AD-0A45-033162065355}"/>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1" name="Rectangle 122">
                  <a:extLst>
                    <a:ext uri="{FF2B5EF4-FFF2-40B4-BE49-F238E27FC236}">
                      <a16:creationId xmlns:a16="http://schemas.microsoft.com/office/drawing/2014/main" id="{2FAB9DA9-4B04-62FF-9582-A9BF1EFEDBEF}"/>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2" name="Rectangle 123">
                  <a:extLst>
                    <a:ext uri="{FF2B5EF4-FFF2-40B4-BE49-F238E27FC236}">
                      <a16:creationId xmlns:a16="http://schemas.microsoft.com/office/drawing/2014/main" id="{DF25C9C4-6A2E-222B-87C0-71FAB42EE2FC}"/>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3" name="Rectangle 124">
                  <a:extLst>
                    <a:ext uri="{FF2B5EF4-FFF2-40B4-BE49-F238E27FC236}">
                      <a16:creationId xmlns:a16="http://schemas.microsoft.com/office/drawing/2014/main" id="{6D23EDAD-8003-8266-2E01-695301B0889D}"/>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4" name="Rectangle 125">
                  <a:extLst>
                    <a:ext uri="{FF2B5EF4-FFF2-40B4-BE49-F238E27FC236}">
                      <a16:creationId xmlns:a16="http://schemas.microsoft.com/office/drawing/2014/main" id="{E3088F7B-DF1E-9E06-7D3D-B18DCA6538E8}"/>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90" name="Group 89">
                <a:extLst>
                  <a:ext uri="{FF2B5EF4-FFF2-40B4-BE49-F238E27FC236}">
                    <a16:creationId xmlns:a16="http://schemas.microsoft.com/office/drawing/2014/main" id="{A956A829-9D1B-BE3F-AD96-93244EC829FC}"/>
                  </a:ext>
                </a:extLst>
              </p:cNvPr>
              <p:cNvGrpSpPr>
                <a:grpSpLocks noChangeAspect="1"/>
              </p:cNvGrpSpPr>
              <p:nvPr/>
            </p:nvGrpSpPr>
            <p:grpSpPr>
              <a:xfrm rot="19800000">
                <a:off x="3694283" y="2456298"/>
                <a:ext cx="181876" cy="80768"/>
                <a:chOff x="4705351" y="4362451"/>
                <a:chExt cx="1165225" cy="493712"/>
              </a:xfrm>
            </p:grpSpPr>
            <p:sp>
              <p:nvSpPr>
                <p:cNvPr id="91" name="Freeform 29">
                  <a:extLst>
                    <a:ext uri="{FF2B5EF4-FFF2-40B4-BE49-F238E27FC236}">
                      <a16:creationId xmlns:a16="http://schemas.microsoft.com/office/drawing/2014/main" id="{6786A522-8963-F14C-1480-2FF6C58E11CE}"/>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92" name="Freeform 30">
                  <a:extLst>
                    <a:ext uri="{FF2B5EF4-FFF2-40B4-BE49-F238E27FC236}">
                      <a16:creationId xmlns:a16="http://schemas.microsoft.com/office/drawing/2014/main" id="{5805E777-FC0F-5ACC-0D71-7CBA7D69B295}"/>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93" name="Freeform 31">
                  <a:extLst>
                    <a:ext uri="{FF2B5EF4-FFF2-40B4-BE49-F238E27FC236}">
                      <a16:creationId xmlns:a16="http://schemas.microsoft.com/office/drawing/2014/main" id="{5F9DEC37-01D9-0B5E-F0B2-5C4E2FDDCDEE}"/>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4" name="Freeform 68">
                  <a:extLst>
                    <a:ext uri="{FF2B5EF4-FFF2-40B4-BE49-F238E27FC236}">
                      <a16:creationId xmlns:a16="http://schemas.microsoft.com/office/drawing/2014/main" id="{0EAD6BDF-5C61-7871-A2D5-DA4CD0CB3D02}"/>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95" name="Freeform 69">
                  <a:extLst>
                    <a:ext uri="{FF2B5EF4-FFF2-40B4-BE49-F238E27FC236}">
                      <a16:creationId xmlns:a16="http://schemas.microsoft.com/office/drawing/2014/main" id="{222E8B25-05FD-1CEA-1BDC-FF9430431684}"/>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96" name="Freeform 70">
                  <a:extLst>
                    <a:ext uri="{FF2B5EF4-FFF2-40B4-BE49-F238E27FC236}">
                      <a16:creationId xmlns:a16="http://schemas.microsoft.com/office/drawing/2014/main" id="{20CCA962-FB7D-93DF-D93F-6204B7DD766B}"/>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97" name="Freeform 71">
                  <a:extLst>
                    <a:ext uri="{FF2B5EF4-FFF2-40B4-BE49-F238E27FC236}">
                      <a16:creationId xmlns:a16="http://schemas.microsoft.com/office/drawing/2014/main" id="{D28D12A1-5312-5404-6E52-CD1AA060D2EE}"/>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98" name="Freeform 72">
                  <a:extLst>
                    <a:ext uri="{FF2B5EF4-FFF2-40B4-BE49-F238E27FC236}">
                      <a16:creationId xmlns:a16="http://schemas.microsoft.com/office/drawing/2014/main" id="{D79DB335-AAB1-2D5F-53AF-8A09BD354DD3}"/>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9" name="Freeform 73">
                  <a:extLst>
                    <a:ext uri="{FF2B5EF4-FFF2-40B4-BE49-F238E27FC236}">
                      <a16:creationId xmlns:a16="http://schemas.microsoft.com/office/drawing/2014/main" id="{3007BA91-1FF1-CB6D-DE11-FFF26BB5C94D}"/>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00" name="Freeform 74">
                  <a:extLst>
                    <a:ext uri="{FF2B5EF4-FFF2-40B4-BE49-F238E27FC236}">
                      <a16:creationId xmlns:a16="http://schemas.microsoft.com/office/drawing/2014/main" id="{39F27936-A330-EA8B-E02D-BAB16FE186E8}"/>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01" name="Freeform 75">
                  <a:extLst>
                    <a:ext uri="{FF2B5EF4-FFF2-40B4-BE49-F238E27FC236}">
                      <a16:creationId xmlns:a16="http://schemas.microsoft.com/office/drawing/2014/main" id="{BFCD1D37-C1F3-862A-3F87-568DD8434D17}"/>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02" name="Freeform 76">
                  <a:extLst>
                    <a:ext uri="{FF2B5EF4-FFF2-40B4-BE49-F238E27FC236}">
                      <a16:creationId xmlns:a16="http://schemas.microsoft.com/office/drawing/2014/main" id="{9CBABD16-6FEB-E5B1-2CA2-51E6E7F8F965}"/>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103" name="Freeform 77">
                  <a:extLst>
                    <a:ext uri="{FF2B5EF4-FFF2-40B4-BE49-F238E27FC236}">
                      <a16:creationId xmlns:a16="http://schemas.microsoft.com/office/drawing/2014/main" id="{4DC96C4F-7A95-8F67-B190-AB825F7C4C93}"/>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4" name="Freeform 78">
                  <a:extLst>
                    <a:ext uri="{FF2B5EF4-FFF2-40B4-BE49-F238E27FC236}">
                      <a16:creationId xmlns:a16="http://schemas.microsoft.com/office/drawing/2014/main" id="{71F154B1-1021-E715-674C-55AB9ECA0C06}"/>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45" name="Group 44">
              <a:extLst>
                <a:ext uri="{FF2B5EF4-FFF2-40B4-BE49-F238E27FC236}">
                  <a16:creationId xmlns:a16="http://schemas.microsoft.com/office/drawing/2014/main" id="{92D363FD-F350-DA23-3F84-CA39C5A78F6A}"/>
                </a:ext>
              </a:extLst>
            </p:cNvPr>
            <p:cNvGrpSpPr/>
            <p:nvPr/>
          </p:nvGrpSpPr>
          <p:grpSpPr>
            <a:xfrm>
              <a:off x="4984201" y="3443712"/>
              <a:ext cx="558491" cy="362931"/>
              <a:chOff x="3450034" y="2192353"/>
              <a:chExt cx="945898" cy="614684"/>
            </a:xfrm>
          </p:grpSpPr>
          <p:sp>
            <p:nvSpPr>
              <p:cNvPr id="46" name="Rounded Rectangle 70">
                <a:extLst>
                  <a:ext uri="{FF2B5EF4-FFF2-40B4-BE49-F238E27FC236}">
                    <a16:creationId xmlns:a16="http://schemas.microsoft.com/office/drawing/2014/main" id="{D563CCA0-48F1-81FF-9B40-FE55EB28AA81}"/>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7" name="Group 46">
                <a:extLst>
                  <a:ext uri="{FF2B5EF4-FFF2-40B4-BE49-F238E27FC236}">
                    <a16:creationId xmlns:a16="http://schemas.microsoft.com/office/drawing/2014/main" id="{4CAB7D30-9754-7458-1629-CE8466485596}"/>
                  </a:ext>
                </a:extLst>
              </p:cNvPr>
              <p:cNvGrpSpPr>
                <a:grpSpLocks noChangeAspect="1"/>
              </p:cNvGrpSpPr>
              <p:nvPr/>
            </p:nvGrpSpPr>
            <p:grpSpPr>
              <a:xfrm>
                <a:off x="3881778" y="2229127"/>
                <a:ext cx="457099" cy="226431"/>
                <a:chOff x="836085" y="1496592"/>
                <a:chExt cx="538984" cy="266991"/>
              </a:xfrm>
              <a:solidFill>
                <a:srgbClr val="FFFFFF"/>
              </a:solidFill>
            </p:grpSpPr>
            <p:sp>
              <p:nvSpPr>
                <p:cNvPr id="84" name="Freeform 751">
                  <a:extLst>
                    <a:ext uri="{FF2B5EF4-FFF2-40B4-BE49-F238E27FC236}">
                      <a16:creationId xmlns:a16="http://schemas.microsoft.com/office/drawing/2014/main" id="{CDB0C580-2C39-82BB-7DA0-EC9A9BE639AA}"/>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85" name="Freeform 752">
                  <a:extLst>
                    <a:ext uri="{FF2B5EF4-FFF2-40B4-BE49-F238E27FC236}">
                      <a16:creationId xmlns:a16="http://schemas.microsoft.com/office/drawing/2014/main" id="{78B37ED7-C458-8D7B-6F9F-E0FEE3AAE15D}"/>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86" name="Freeform 753">
                  <a:extLst>
                    <a:ext uri="{FF2B5EF4-FFF2-40B4-BE49-F238E27FC236}">
                      <a16:creationId xmlns:a16="http://schemas.microsoft.com/office/drawing/2014/main" id="{C81CF424-79D8-713C-EA7A-300525A39983}"/>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8" name="Group 105">
                <a:extLst>
                  <a:ext uri="{FF2B5EF4-FFF2-40B4-BE49-F238E27FC236}">
                    <a16:creationId xmlns:a16="http://schemas.microsoft.com/office/drawing/2014/main" id="{C76A3E8C-3EDF-AA77-8AA9-3086D17849CC}"/>
                  </a:ext>
                </a:extLst>
              </p:cNvPr>
              <p:cNvGrpSpPr>
                <a:grpSpLocks noChangeAspect="1"/>
              </p:cNvGrpSpPr>
              <p:nvPr/>
            </p:nvGrpSpPr>
            <p:grpSpPr bwMode="auto">
              <a:xfrm>
                <a:off x="3501889" y="2492927"/>
                <a:ext cx="283203" cy="266993"/>
                <a:chOff x="1991" y="1544"/>
                <a:chExt cx="961" cy="906"/>
              </a:xfrm>
            </p:grpSpPr>
            <p:sp>
              <p:nvSpPr>
                <p:cNvPr id="64" name="Freeform 106">
                  <a:extLst>
                    <a:ext uri="{FF2B5EF4-FFF2-40B4-BE49-F238E27FC236}">
                      <a16:creationId xmlns:a16="http://schemas.microsoft.com/office/drawing/2014/main" id="{79CAFCE5-78AD-3E0C-EF39-EA32C62FF90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65" name="Rectangle 107">
                  <a:extLst>
                    <a:ext uri="{FF2B5EF4-FFF2-40B4-BE49-F238E27FC236}">
                      <a16:creationId xmlns:a16="http://schemas.microsoft.com/office/drawing/2014/main" id="{0C30219C-2579-ABFD-159B-E46C953BC19E}"/>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6" name="Rectangle 108">
                  <a:extLst>
                    <a:ext uri="{FF2B5EF4-FFF2-40B4-BE49-F238E27FC236}">
                      <a16:creationId xmlns:a16="http://schemas.microsoft.com/office/drawing/2014/main" id="{898B988E-D79E-2960-0C54-13DE178793E5}"/>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7" name="Rectangle 109">
                  <a:extLst>
                    <a:ext uri="{FF2B5EF4-FFF2-40B4-BE49-F238E27FC236}">
                      <a16:creationId xmlns:a16="http://schemas.microsoft.com/office/drawing/2014/main" id="{6DBD6850-55B7-4DF5-BDF3-0CD3BC6C2B03}"/>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8" name="Rectangle 110">
                  <a:extLst>
                    <a:ext uri="{FF2B5EF4-FFF2-40B4-BE49-F238E27FC236}">
                      <a16:creationId xmlns:a16="http://schemas.microsoft.com/office/drawing/2014/main" id="{24434282-BC7E-A4DE-242A-C67B8F792DF5}"/>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9" name="Rectangle 111">
                  <a:extLst>
                    <a:ext uri="{FF2B5EF4-FFF2-40B4-BE49-F238E27FC236}">
                      <a16:creationId xmlns:a16="http://schemas.microsoft.com/office/drawing/2014/main" id="{B0A8C1E6-46CA-5B1F-9884-D8BC857CDA4C}"/>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0" name="Rectangle 112">
                  <a:extLst>
                    <a:ext uri="{FF2B5EF4-FFF2-40B4-BE49-F238E27FC236}">
                      <a16:creationId xmlns:a16="http://schemas.microsoft.com/office/drawing/2014/main" id="{649A84B9-2EEA-5F11-A7A4-59442947873B}"/>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1" name="Rectangle 113">
                  <a:extLst>
                    <a:ext uri="{FF2B5EF4-FFF2-40B4-BE49-F238E27FC236}">
                      <a16:creationId xmlns:a16="http://schemas.microsoft.com/office/drawing/2014/main" id="{4B42AA21-9B37-5E03-C1BE-9DB46B71B2CE}"/>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2" name="Rectangle 114">
                  <a:extLst>
                    <a:ext uri="{FF2B5EF4-FFF2-40B4-BE49-F238E27FC236}">
                      <a16:creationId xmlns:a16="http://schemas.microsoft.com/office/drawing/2014/main" id="{9E6FA0D4-57D1-C67C-73B8-BACA65DE98DE}"/>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3" name="Rectangle 115">
                  <a:extLst>
                    <a:ext uri="{FF2B5EF4-FFF2-40B4-BE49-F238E27FC236}">
                      <a16:creationId xmlns:a16="http://schemas.microsoft.com/office/drawing/2014/main" id="{50BFC6F5-130F-C5AF-40C4-B4FA32E44CBA}"/>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4" name="Freeform 116">
                  <a:extLst>
                    <a:ext uri="{FF2B5EF4-FFF2-40B4-BE49-F238E27FC236}">
                      <a16:creationId xmlns:a16="http://schemas.microsoft.com/office/drawing/2014/main" id="{97C7AD7F-6AFA-04DD-5EE6-FEF8031F1995}"/>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75" name="Rectangle 117">
                  <a:extLst>
                    <a:ext uri="{FF2B5EF4-FFF2-40B4-BE49-F238E27FC236}">
                      <a16:creationId xmlns:a16="http://schemas.microsoft.com/office/drawing/2014/main" id="{241639F1-250D-AF4D-E993-0981F135D659}"/>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6" name="Rectangle 118">
                  <a:extLst>
                    <a:ext uri="{FF2B5EF4-FFF2-40B4-BE49-F238E27FC236}">
                      <a16:creationId xmlns:a16="http://schemas.microsoft.com/office/drawing/2014/main" id="{938BF3EB-5E0D-7941-9F4F-8D7C9728BA2C}"/>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7" name="Rectangle 119">
                  <a:extLst>
                    <a:ext uri="{FF2B5EF4-FFF2-40B4-BE49-F238E27FC236}">
                      <a16:creationId xmlns:a16="http://schemas.microsoft.com/office/drawing/2014/main" id="{5E08A258-D99B-2CC6-1BA4-09EC7A7061A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8" name="Rectangle 120">
                  <a:extLst>
                    <a:ext uri="{FF2B5EF4-FFF2-40B4-BE49-F238E27FC236}">
                      <a16:creationId xmlns:a16="http://schemas.microsoft.com/office/drawing/2014/main" id="{29283D04-51DA-5079-8298-8ACCF9A0C268}"/>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9" name="Rectangle 121">
                  <a:extLst>
                    <a:ext uri="{FF2B5EF4-FFF2-40B4-BE49-F238E27FC236}">
                      <a16:creationId xmlns:a16="http://schemas.microsoft.com/office/drawing/2014/main" id="{62FA7DB2-ED9D-0CDD-2866-ADDD6A32F739}"/>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0" name="Rectangle 122">
                  <a:extLst>
                    <a:ext uri="{FF2B5EF4-FFF2-40B4-BE49-F238E27FC236}">
                      <a16:creationId xmlns:a16="http://schemas.microsoft.com/office/drawing/2014/main" id="{9A7FF2B6-99F2-D612-99ED-BAD4318FB53A}"/>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1" name="Rectangle 123">
                  <a:extLst>
                    <a:ext uri="{FF2B5EF4-FFF2-40B4-BE49-F238E27FC236}">
                      <a16:creationId xmlns:a16="http://schemas.microsoft.com/office/drawing/2014/main" id="{B2B3BD3A-BE84-F8B5-C887-0C7520635C95}"/>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2" name="Rectangle 124">
                  <a:extLst>
                    <a:ext uri="{FF2B5EF4-FFF2-40B4-BE49-F238E27FC236}">
                      <a16:creationId xmlns:a16="http://schemas.microsoft.com/office/drawing/2014/main" id="{4048652D-5E91-B3BA-05D0-83C436079459}"/>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3" name="Rectangle 125">
                  <a:extLst>
                    <a:ext uri="{FF2B5EF4-FFF2-40B4-BE49-F238E27FC236}">
                      <a16:creationId xmlns:a16="http://schemas.microsoft.com/office/drawing/2014/main" id="{11BF538D-DB00-BE45-577E-3844F86E697D}"/>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9" name="Group 48">
                <a:extLst>
                  <a:ext uri="{FF2B5EF4-FFF2-40B4-BE49-F238E27FC236}">
                    <a16:creationId xmlns:a16="http://schemas.microsoft.com/office/drawing/2014/main" id="{D5CBDAAD-3D6F-06D2-48C8-A4C54C36B3EC}"/>
                  </a:ext>
                </a:extLst>
              </p:cNvPr>
              <p:cNvGrpSpPr>
                <a:grpSpLocks noChangeAspect="1"/>
              </p:cNvGrpSpPr>
              <p:nvPr/>
            </p:nvGrpSpPr>
            <p:grpSpPr>
              <a:xfrm rot="19800000">
                <a:off x="3694283" y="2456298"/>
                <a:ext cx="181876" cy="80768"/>
                <a:chOff x="4705351" y="4362451"/>
                <a:chExt cx="1165225" cy="493712"/>
              </a:xfrm>
            </p:grpSpPr>
            <p:sp>
              <p:nvSpPr>
                <p:cNvPr id="50" name="Freeform 29">
                  <a:extLst>
                    <a:ext uri="{FF2B5EF4-FFF2-40B4-BE49-F238E27FC236}">
                      <a16:creationId xmlns:a16="http://schemas.microsoft.com/office/drawing/2014/main" id="{DD82ACE5-E76A-D541-D52B-224E3982A84C}"/>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1" name="Freeform 30">
                  <a:extLst>
                    <a:ext uri="{FF2B5EF4-FFF2-40B4-BE49-F238E27FC236}">
                      <a16:creationId xmlns:a16="http://schemas.microsoft.com/office/drawing/2014/main" id="{3EA2A84C-6037-400F-8DEB-E37381B2677F}"/>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2" name="Freeform 31">
                  <a:extLst>
                    <a:ext uri="{FF2B5EF4-FFF2-40B4-BE49-F238E27FC236}">
                      <a16:creationId xmlns:a16="http://schemas.microsoft.com/office/drawing/2014/main" id="{B5F9174E-F804-A44F-D6F8-4495454CC522}"/>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 name="Freeform 68">
                  <a:extLst>
                    <a:ext uri="{FF2B5EF4-FFF2-40B4-BE49-F238E27FC236}">
                      <a16:creationId xmlns:a16="http://schemas.microsoft.com/office/drawing/2014/main" id="{34A44C34-5003-4F49-E3CE-E2054712FE2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4" name="Freeform 69">
                  <a:extLst>
                    <a:ext uri="{FF2B5EF4-FFF2-40B4-BE49-F238E27FC236}">
                      <a16:creationId xmlns:a16="http://schemas.microsoft.com/office/drawing/2014/main" id="{3945CE82-D5E9-272E-53A3-C76F3295EE2D}"/>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5" name="Freeform 70">
                  <a:extLst>
                    <a:ext uri="{FF2B5EF4-FFF2-40B4-BE49-F238E27FC236}">
                      <a16:creationId xmlns:a16="http://schemas.microsoft.com/office/drawing/2014/main" id="{992B6836-BA5C-6B0D-EF72-F9958B9552B5}"/>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6" name="Freeform 71">
                  <a:extLst>
                    <a:ext uri="{FF2B5EF4-FFF2-40B4-BE49-F238E27FC236}">
                      <a16:creationId xmlns:a16="http://schemas.microsoft.com/office/drawing/2014/main" id="{BBCF3544-AD0D-615D-0266-90D4337C310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7" name="Freeform 72">
                  <a:extLst>
                    <a:ext uri="{FF2B5EF4-FFF2-40B4-BE49-F238E27FC236}">
                      <a16:creationId xmlns:a16="http://schemas.microsoft.com/office/drawing/2014/main" id="{D7063D7E-A6D1-2600-4FCE-AA7ECA37440C}"/>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8" name="Freeform 73">
                  <a:extLst>
                    <a:ext uri="{FF2B5EF4-FFF2-40B4-BE49-F238E27FC236}">
                      <a16:creationId xmlns:a16="http://schemas.microsoft.com/office/drawing/2014/main" id="{FAEC4CE2-E97F-BFBD-9F78-E02CB6B53AFE}"/>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 name="Freeform 74">
                  <a:extLst>
                    <a:ext uri="{FF2B5EF4-FFF2-40B4-BE49-F238E27FC236}">
                      <a16:creationId xmlns:a16="http://schemas.microsoft.com/office/drawing/2014/main" id="{34C88898-7494-C95A-2119-FE4CA3FDC98F}"/>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0" name="Freeform 75">
                  <a:extLst>
                    <a:ext uri="{FF2B5EF4-FFF2-40B4-BE49-F238E27FC236}">
                      <a16:creationId xmlns:a16="http://schemas.microsoft.com/office/drawing/2014/main" id="{8F0ACD87-6368-D5FF-BE0F-A7EAEEC58C43}"/>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1" name="Freeform 76">
                  <a:extLst>
                    <a:ext uri="{FF2B5EF4-FFF2-40B4-BE49-F238E27FC236}">
                      <a16:creationId xmlns:a16="http://schemas.microsoft.com/office/drawing/2014/main" id="{B38DC036-ECC0-7A36-AC36-7C748D07C57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62" name="Freeform 77">
                  <a:extLst>
                    <a:ext uri="{FF2B5EF4-FFF2-40B4-BE49-F238E27FC236}">
                      <a16:creationId xmlns:a16="http://schemas.microsoft.com/office/drawing/2014/main" id="{031E0D7A-6664-94E3-DD1A-705B53BC125F}"/>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3" name="Freeform 78">
                  <a:extLst>
                    <a:ext uri="{FF2B5EF4-FFF2-40B4-BE49-F238E27FC236}">
                      <a16:creationId xmlns:a16="http://schemas.microsoft.com/office/drawing/2014/main" id="{99D5A05B-1896-955B-870E-DB75BB463C8A}"/>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149" name="Arc 148">
            <a:extLst>
              <a:ext uri="{FF2B5EF4-FFF2-40B4-BE49-F238E27FC236}">
                <a16:creationId xmlns:a16="http://schemas.microsoft.com/office/drawing/2014/main" id="{F7939CB5-7D7A-F859-791A-A5D5E6CCCFB9}"/>
              </a:ext>
            </a:extLst>
          </p:cNvPr>
          <p:cNvSpPr/>
          <p:nvPr/>
        </p:nvSpPr>
        <p:spPr>
          <a:xfrm>
            <a:off x="6449213" y="4272970"/>
            <a:ext cx="889524" cy="889524"/>
          </a:xfrm>
          <a:prstGeom prst="arc">
            <a:avLst>
              <a:gd name="adj1" fmla="val 16200000"/>
              <a:gd name="adj2" fmla="val 20739045"/>
            </a:avLst>
          </a:prstGeom>
          <a:ln w="38100">
            <a:solidFill>
              <a:srgbClr val="E3241B"/>
            </a:solidFill>
            <a:headEnd type="triangle"/>
            <a:tailEnd type="triangle"/>
          </a:ln>
        </p:spPr>
        <p:style>
          <a:lnRef idx="1">
            <a:srgbClr val="00BCEB"/>
          </a:lnRef>
          <a:fillRef idx="0">
            <a:srgbClr val="00BCEB"/>
          </a:fillRef>
          <a:effectRef idx="0">
            <a:srgbClr val="00BCEB"/>
          </a:effectRef>
          <a:fontRef idx="minor">
            <a:srgbClr val="282828"/>
          </a:fontRef>
        </p:style>
        <p:txBody>
          <a:bodyPr rtlCol="0" anchor="ctr"/>
          <a:lstStyle/>
          <a:p>
            <a:pPr algn="ctr"/>
            <a:endParaRPr lang="en-DE" sz="2432"/>
          </a:p>
        </p:txBody>
      </p:sp>
      <p:grpSp>
        <p:nvGrpSpPr>
          <p:cNvPr id="150" name="Group 149">
            <a:extLst>
              <a:ext uri="{FF2B5EF4-FFF2-40B4-BE49-F238E27FC236}">
                <a16:creationId xmlns:a16="http://schemas.microsoft.com/office/drawing/2014/main" id="{47596696-9FA7-7AD7-9DBF-29E9EDF25965}"/>
              </a:ext>
            </a:extLst>
          </p:cNvPr>
          <p:cNvGrpSpPr/>
          <p:nvPr/>
        </p:nvGrpSpPr>
        <p:grpSpPr>
          <a:xfrm>
            <a:off x="7349041" y="1117860"/>
            <a:ext cx="2799235" cy="2051901"/>
            <a:chOff x="6671338" y="8307679"/>
            <a:chExt cx="2280058" cy="1525909"/>
          </a:xfrm>
        </p:grpSpPr>
        <p:grpSp>
          <p:nvGrpSpPr>
            <p:cNvPr id="151" name="Group 150">
              <a:extLst>
                <a:ext uri="{FF2B5EF4-FFF2-40B4-BE49-F238E27FC236}">
                  <a16:creationId xmlns:a16="http://schemas.microsoft.com/office/drawing/2014/main" id="{8E86B828-DD9D-3E94-68C8-A3CD311D9409}"/>
                </a:ext>
              </a:extLst>
            </p:cNvPr>
            <p:cNvGrpSpPr>
              <a:grpSpLocks noChangeAspect="1"/>
            </p:cNvGrpSpPr>
            <p:nvPr/>
          </p:nvGrpSpPr>
          <p:grpSpPr>
            <a:xfrm>
              <a:off x="6689355" y="8307679"/>
              <a:ext cx="2262041" cy="1250081"/>
              <a:chOff x="509472" y="7738582"/>
              <a:chExt cx="2262041" cy="1250081"/>
            </a:xfrm>
          </p:grpSpPr>
          <p:sp>
            <p:nvSpPr>
              <p:cNvPr id="155" name="Shape 426">
                <a:extLst>
                  <a:ext uri="{FF2B5EF4-FFF2-40B4-BE49-F238E27FC236}">
                    <a16:creationId xmlns:a16="http://schemas.microsoft.com/office/drawing/2014/main" id="{28B70CAC-9810-E06B-0B4F-D1FEE6CDFBE0}"/>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56" name="Image" descr="Image">
                <a:extLst>
                  <a:ext uri="{FF2B5EF4-FFF2-40B4-BE49-F238E27FC236}">
                    <a16:creationId xmlns:a16="http://schemas.microsoft.com/office/drawing/2014/main" id="{F327C90E-697F-A2BB-4E2B-33464CFA055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52" name="Group 151">
              <a:extLst>
                <a:ext uri="{FF2B5EF4-FFF2-40B4-BE49-F238E27FC236}">
                  <a16:creationId xmlns:a16="http://schemas.microsoft.com/office/drawing/2014/main" id="{BD7092A6-88A7-3B5A-B0D1-303C76F50CD4}"/>
                </a:ext>
              </a:extLst>
            </p:cNvPr>
            <p:cNvGrpSpPr>
              <a:grpSpLocks noChangeAspect="1"/>
            </p:cNvGrpSpPr>
            <p:nvPr/>
          </p:nvGrpSpPr>
          <p:grpSpPr>
            <a:xfrm>
              <a:off x="6671338" y="9285621"/>
              <a:ext cx="578261" cy="547967"/>
              <a:chOff x="416509" y="1973530"/>
              <a:chExt cx="578261" cy="547967"/>
            </a:xfrm>
          </p:grpSpPr>
          <p:sp>
            <p:nvSpPr>
              <p:cNvPr id="153" name="Oval 152">
                <a:extLst>
                  <a:ext uri="{FF2B5EF4-FFF2-40B4-BE49-F238E27FC236}">
                    <a16:creationId xmlns:a16="http://schemas.microsoft.com/office/drawing/2014/main" id="{6E0DB12E-2B55-EF19-711D-BB119F67B58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54" name="calling_black@4x.png" descr="calling_black@4x.png">
                <a:extLst>
                  <a:ext uri="{FF2B5EF4-FFF2-40B4-BE49-F238E27FC236}">
                    <a16:creationId xmlns:a16="http://schemas.microsoft.com/office/drawing/2014/main" id="{2113F357-D821-5D66-2DCD-EAF12DACB5D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grpSp>
        <p:nvGrpSpPr>
          <p:cNvPr id="157" name="Group 156">
            <a:extLst>
              <a:ext uri="{FF2B5EF4-FFF2-40B4-BE49-F238E27FC236}">
                <a16:creationId xmlns:a16="http://schemas.microsoft.com/office/drawing/2014/main" id="{99F21C02-1526-8F6A-9B71-624F479290BC}"/>
              </a:ext>
            </a:extLst>
          </p:cNvPr>
          <p:cNvGrpSpPr>
            <a:grpSpLocks noChangeAspect="1"/>
          </p:cNvGrpSpPr>
          <p:nvPr/>
        </p:nvGrpSpPr>
        <p:grpSpPr>
          <a:xfrm>
            <a:off x="10061125" y="1576933"/>
            <a:ext cx="1506971" cy="880729"/>
            <a:chOff x="5119845" y="3139799"/>
            <a:chExt cx="1422753" cy="831509"/>
          </a:xfrm>
        </p:grpSpPr>
        <p:sp>
          <p:nvSpPr>
            <p:cNvPr id="158" name="Shape 426">
              <a:extLst>
                <a:ext uri="{FF2B5EF4-FFF2-40B4-BE49-F238E27FC236}">
                  <a16:creationId xmlns:a16="http://schemas.microsoft.com/office/drawing/2014/main" id="{8CC91CAC-40F7-C706-43DF-FEECCF440D84}"/>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59" name="Google Shape;582;p107">
              <a:extLst>
                <a:ext uri="{FF2B5EF4-FFF2-40B4-BE49-F238E27FC236}">
                  <a16:creationId xmlns:a16="http://schemas.microsoft.com/office/drawing/2014/main" id="{774C1798-5074-A88A-ED1E-ACF063C3B0D9}"/>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grpSp>
        <p:nvGrpSpPr>
          <p:cNvPr id="160" name="Group 159">
            <a:extLst>
              <a:ext uri="{FF2B5EF4-FFF2-40B4-BE49-F238E27FC236}">
                <a16:creationId xmlns:a16="http://schemas.microsoft.com/office/drawing/2014/main" id="{526D1216-E62E-9FD1-8AD4-8706C5595F37}"/>
              </a:ext>
            </a:extLst>
          </p:cNvPr>
          <p:cNvGrpSpPr>
            <a:grpSpLocks noChangeAspect="1"/>
          </p:cNvGrpSpPr>
          <p:nvPr/>
        </p:nvGrpSpPr>
        <p:grpSpPr>
          <a:xfrm>
            <a:off x="3181611" y="2992652"/>
            <a:ext cx="1716067" cy="1002933"/>
            <a:chOff x="5119845" y="3139799"/>
            <a:chExt cx="1422753" cy="831509"/>
          </a:xfrm>
        </p:grpSpPr>
        <p:sp>
          <p:nvSpPr>
            <p:cNvPr id="161" name="Shape 426">
              <a:extLst>
                <a:ext uri="{FF2B5EF4-FFF2-40B4-BE49-F238E27FC236}">
                  <a16:creationId xmlns:a16="http://schemas.microsoft.com/office/drawing/2014/main" id="{4BC64376-849E-5FD1-A75F-2468A41D7610}"/>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62" name="Google Shape;582;p107">
              <a:extLst>
                <a:ext uri="{FF2B5EF4-FFF2-40B4-BE49-F238E27FC236}">
                  <a16:creationId xmlns:a16="http://schemas.microsoft.com/office/drawing/2014/main" id="{57A5155A-3631-1028-AA65-7A226FEE640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PSTN</a:t>
              </a:r>
            </a:p>
          </p:txBody>
        </p:sp>
      </p:grpSp>
      <p:sp>
        <p:nvSpPr>
          <p:cNvPr id="163" name="Shape 426">
            <a:extLst>
              <a:ext uri="{FF2B5EF4-FFF2-40B4-BE49-F238E27FC236}">
                <a16:creationId xmlns:a16="http://schemas.microsoft.com/office/drawing/2014/main" id="{FC1D1F13-3640-1801-B130-CE6EEFB607BF}"/>
              </a:ext>
            </a:extLst>
          </p:cNvPr>
          <p:cNvSpPr>
            <a:spLocks noChangeAspect="1"/>
          </p:cNvSpPr>
          <p:nvPr/>
        </p:nvSpPr>
        <p:spPr>
          <a:xfrm flipH="1">
            <a:off x="9724479" y="2272277"/>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164" name="Group 163">
            <a:extLst>
              <a:ext uri="{FF2B5EF4-FFF2-40B4-BE49-F238E27FC236}">
                <a16:creationId xmlns:a16="http://schemas.microsoft.com/office/drawing/2014/main" id="{1712ACB3-2FE2-94C4-BE1F-1D909FEB3B04}"/>
              </a:ext>
            </a:extLst>
          </p:cNvPr>
          <p:cNvGrpSpPr/>
          <p:nvPr/>
        </p:nvGrpSpPr>
        <p:grpSpPr>
          <a:xfrm>
            <a:off x="9320583" y="4856285"/>
            <a:ext cx="1557584" cy="739224"/>
            <a:chOff x="690236" y="5222693"/>
            <a:chExt cx="1857351" cy="807688"/>
          </a:xfrm>
        </p:grpSpPr>
        <p:grpSp>
          <p:nvGrpSpPr>
            <p:cNvPr id="165" name="Group 164">
              <a:extLst>
                <a:ext uri="{FF2B5EF4-FFF2-40B4-BE49-F238E27FC236}">
                  <a16:creationId xmlns:a16="http://schemas.microsoft.com/office/drawing/2014/main" id="{D1BC85C0-AD66-23D7-9F64-38236A71EDDC}"/>
                </a:ext>
              </a:extLst>
            </p:cNvPr>
            <p:cNvGrpSpPr>
              <a:grpSpLocks noChangeAspect="1"/>
            </p:cNvGrpSpPr>
            <p:nvPr/>
          </p:nvGrpSpPr>
          <p:grpSpPr>
            <a:xfrm>
              <a:off x="1368280" y="5222693"/>
              <a:ext cx="807072" cy="807688"/>
              <a:chOff x="3489764" y="7554690"/>
              <a:chExt cx="1791196" cy="1792564"/>
            </a:xfrm>
          </p:grpSpPr>
          <p:grpSp>
            <p:nvGrpSpPr>
              <p:cNvPr id="174" name="Group 173">
                <a:extLst>
                  <a:ext uri="{FF2B5EF4-FFF2-40B4-BE49-F238E27FC236}">
                    <a16:creationId xmlns:a16="http://schemas.microsoft.com/office/drawing/2014/main" id="{1B37521A-170C-8C75-5F3D-948984AD27DB}"/>
                  </a:ext>
                </a:extLst>
              </p:cNvPr>
              <p:cNvGrpSpPr>
                <a:grpSpLocks noChangeAspect="1"/>
              </p:cNvGrpSpPr>
              <p:nvPr/>
            </p:nvGrpSpPr>
            <p:grpSpPr>
              <a:xfrm>
                <a:off x="3489764" y="7554690"/>
                <a:ext cx="1791196" cy="1792564"/>
                <a:chOff x="-147524" y="4590118"/>
                <a:chExt cx="1791196" cy="1792564"/>
              </a:xfrm>
            </p:grpSpPr>
            <p:pic>
              <p:nvPicPr>
                <p:cNvPr id="176" name="Picture 175">
                  <a:extLst>
                    <a:ext uri="{FF2B5EF4-FFF2-40B4-BE49-F238E27FC236}">
                      <a16:creationId xmlns:a16="http://schemas.microsoft.com/office/drawing/2014/main" id="{AA6F55FE-4693-C034-8026-01C68FC72D5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177" name="Rectangle 176">
                  <a:extLst>
                    <a:ext uri="{FF2B5EF4-FFF2-40B4-BE49-F238E27FC236}">
                      <a16:creationId xmlns:a16="http://schemas.microsoft.com/office/drawing/2014/main" id="{9FB0D7E3-07EB-D4D3-F97C-E0F9DEADAE46}"/>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175" name="Image" descr="Image">
                <a:extLst>
                  <a:ext uri="{FF2B5EF4-FFF2-40B4-BE49-F238E27FC236}">
                    <a16:creationId xmlns:a16="http://schemas.microsoft.com/office/drawing/2014/main" id="{BAAFC2A0-64D1-6BEF-C98B-41D67062656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166" name="Group 165">
              <a:extLst>
                <a:ext uri="{FF2B5EF4-FFF2-40B4-BE49-F238E27FC236}">
                  <a16:creationId xmlns:a16="http://schemas.microsoft.com/office/drawing/2014/main" id="{21C219C6-BAFB-526C-D443-6295EE373FA3}"/>
                </a:ext>
              </a:extLst>
            </p:cNvPr>
            <p:cNvGrpSpPr>
              <a:grpSpLocks noChangeAspect="1"/>
            </p:cNvGrpSpPr>
            <p:nvPr/>
          </p:nvGrpSpPr>
          <p:grpSpPr>
            <a:xfrm>
              <a:off x="690236" y="5443103"/>
              <a:ext cx="590584" cy="377250"/>
              <a:chOff x="937769" y="3394211"/>
              <a:chExt cx="1394224" cy="890598"/>
            </a:xfrm>
          </p:grpSpPr>
          <p:grpSp>
            <p:nvGrpSpPr>
              <p:cNvPr id="168" name="Group 167">
                <a:extLst>
                  <a:ext uri="{FF2B5EF4-FFF2-40B4-BE49-F238E27FC236}">
                    <a16:creationId xmlns:a16="http://schemas.microsoft.com/office/drawing/2014/main" id="{793C5217-B183-2CAE-5D86-7385CFB68DCF}"/>
                  </a:ext>
                </a:extLst>
              </p:cNvPr>
              <p:cNvGrpSpPr/>
              <p:nvPr/>
            </p:nvGrpSpPr>
            <p:grpSpPr>
              <a:xfrm>
                <a:off x="937769" y="3394211"/>
                <a:ext cx="1177992" cy="884106"/>
                <a:chOff x="1009827" y="5232501"/>
                <a:chExt cx="412879" cy="309873"/>
              </a:xfrm>
            </p:grpSpPr>
            <p:sp>
              <p:nvSpPr>
                <p:cNvPr id="170" name="Rectangle 169">
                  <a:extLst>
                    <a:ext uri="{FF2B5EF4-FFF2-40B4-BE49-F238E27FC236}">
                      <a16:creationId xmlns:a16="http://schemas.microsoft.com/office/drawing/2014/main" id="{C5B9CC64-9336-29A9-2C58-51D08E547482}"/>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71" name="Group 170">
                  <a:extLst>
                    <a:ext uri="{FF2B5EF4-FFF2-40B4-BE49-F238E27FC236}">
                      <a16:creationId xmlns:a16="http://schemas.microsoft.com/office/drawing/2014/main" id="{2D280DB9-6FF4-F870-CD4F-9A9C2B82D957}"/>
                    </a:ext>
                  </a:extLst>
                </p:cNvPr>
                <p:cNvGrpSpPr/>
                <p:nvPr/>
              </p:nvGrpSpPr>
              <p:grpSpPr>
                <a:xfrm>
                  <a:off x="1009827" y="5232501"/>
                  <a:ext cx="412879" cy="309873"/>
                  <a:chOff x="-614664" y="3556031"/>
                  <a:chExt cx="769937" cy="577850"/>
                </a:xfrm>
                <a:solidFill>
                  <a:srgbClr val="57585A"/>
                </a:solidFill>
              </p:grpSpPr>
              <p:sp>
                <p:nvSpPr>
                  <p:cNvPr id="172" name="Freeform 95">
                    <a:extLst>
                      <a:ext uri="{FF2B5EF4-FFF2-40B4-BE49-F238E27FC236}">
                        <a16:creationId xmlns:a16="http://schemas.microsoft.com/office/drawing/2014/main" id="{031A9E9B-A81F-7B7F-FEA3-4ADED7450BB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73" name="Freeform 96">
                    <a:extLst>
                      <a:ext uri="{FF2B5EF4-FFF2-40B4-BE49-F238E27FC236}">
                        <a16:creationId xmlns:a16="http://schemas.microsoft.com/office/drawing/2014/main" id="{7F58D0C0-9961-EF28-EF40-77E38EE7588B}"/>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69" name="Shape 426">
                <a:extLst>
                  <a:ext uri="{FF2B5EF4-FFF2-40B4-BE49-F238E27FC236}">
                    <a16:creationId xmlns:a16="http://schemas.microsoft.com/office/drawing/2014/main" id="{5468BA87-E46B-312E-AC23-5737EF45EBC8}"/>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167" name="Picture 166">
              <a:extLst>
                <a:ext uri="{FF2B5EF4-FFF2-40B4-BE49-F238E27FC236}">
                  <a16:creationId xmlns:a16="http://schemas.microsoft.com/office/drawing/2014/main" id="{9D9369A4-FC4B-B92A-B1AB-ECCE82BCD50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grpSp>
        <p:nvGrpSpPr>
          <p:cNvPr id="2" name="Group 1">
            <a:extLst>
              <a:ext uri="{FF2B5EF4-FFF2-40B4-BE49-F238E27FC236}">
                <a16:creationId xmlns:a16="http://schemas.microsoft.com/office/drawing/2014/main" id="{9113305B-30B6-95BB-BC93-182D6FB5991F}"/>
              </a:ext>
            </a:extLst>
          </p:cNvPr>
          <p:cNvGrpSpPr>
            <a:grpSpLocks noChangeAspect="1"/>
          </p:cNvGrpSpPr>
          <p:nvPr/>
        </p:nvGrpSpPr>
        <p:grpSpPr>
          <a:xfrm>
            <a:off x="7463468" y="2893699"/>
            <a:ext cx="2024875" cy="1183411"/>
            <a:chOff x="5119845" y="3139799"/>
            <a:chExt cx="1422753" cy="831509"/>
          </a:xfrm>
        </p:grpSpPr>
        <p:sp>
          <p:nvSpPr>
            <p:cNvPr id="3" name="Shape 426">
              <a:extLst>
                <a:ext uri="{FF2B5EF4-FFF2-40B4-BE49-F238E27FC236}">
                  <a16:creationId xmlns:a16="http://schemas.microsoft.com/office/drawing/2014/main" id="{DE7223B7-9FA5-0569-FE7C-54E62663B527}"/>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 name="Google Shape;582;p107">
              <a:extLst>
                <a:ext uri="{FF2B5EF4-FFF2-40B4-BE49-F238E27FC236}">
                  <a16:creationId xmlns:a16="http://schemas.microsoft.com/office/drawing/2014/main" id="{509B63C6-6D58-C0BA-A03B-6DF7DB5CB6A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sp>
        <p:nvSpPr>
          <p:cNvPr id="148" name="Cylinder 135">
            <a:extLst>
              <a:ext uri="{FF2B5EF4-FFF2-40B4-BE49-F238E27FC236}">
                <a16:creationId xmlns:a16="http://schemas.microsoft.com/office/drawing/2014/main" id="{BBF3B89C-FBAB-6673-1267-F7A9E8576544}"/>
              </a:ext>
            </a:extLst>
          </p:cNvPr>
          <p:cNvSpPr/>
          <p:nvPr/>
        </p:nvSpPr>
        <p:spPr>
          <a:xfrm rot="2444435">
            <a:off x="7698354" y="2527487"/>
            <a:ext cx="216716" cy="2048037"/>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spTree>
    <p:extLst>
      <p:ext uri="{BB962C8B-B14F-4D97-AF65-F5344CB8AC3E}">
        <p14:creationId xmlns:p14="http://schemas.microsoft.com/office/powerpoint/2010/main" val="233163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par>
                          <p:cTn id="7" fill="hold">
                            <p:stCondLst>
                              <p:cond delay="0"/>
                            </p:stCondLst>
                            <p:childTnLst>
                              <p:par>
                                <p:cTn id="8" presetID="32" presetClass="emph" presetSubtype="0" repeatCount="indefinite" fill="hold" grpId="1" nodeType="afterEffect">
                                  <p:stCondLst>
                                    <p:cond delay="0"/>
                                  </p:stCondLst>
                                  <p:endCondLst>
                                    <p:cond evt="onNext" delay="0">
                                      <p:tgtEl>
                                        <p:sldTgt/>
                                      </p:tgtEl>
                                    </p:cond>
                                  </p:endCondLst>
                                  <p:childTnLst>
                                    <p:animRot by="120000">
                                      <p:cBhvr>
                                        <p:cTn id="9" dur="100" fill="hold">
                                          <p:stCondLst>
                                            <p:cond delay="0"/>
                                          </p:stCondLst>
                                        </p:cTn>
                                        <p:tgtEl>
                                          <p:spTgt spid="149"/>
                                        </p:tgtEl>
                                        <p:attrNameLst>
                                          <p:attrName>r</p:attrName>
                                        </p:attrNameLst>
                                      </p:cBhvr>
                                    </p:animRot>
                                    <p:animRot by="-240000">
                                      <p:cBhvr>
                                        <p:cTn id="10" dur="200" fill="hold">
                                          <p:stCondLst>
                                            <p:cond delay="200"/>
                                          </p:stCondLst>
                                        </p:cTn>
                                        <p:tgtEl>
                                          <p:spTgt spid="149"/>
                                        </p:tgtEl>
                                        <p:attrNameLst>
                                          <p:attrName>r</p:attrName>
                                        </p:attrNameLst>
                                      </p:cBhvr>
                                    </p:animRot>
                                    <p:animRot by="240000">
                                      <p:cBhvr>
                                        <p:cTn id="11" dur="200" fill="hold">
                                          <p:stCondLst>
                                            <p:cond delay="400"/>
                                          </p:stCondLst>
                                        </p:cTn>
                                        <p:tgtEl>
                                          <p:spTgt spid="149"/>
                                        </p:tgtEl>
                                        <p:attrNameLst>
                                          <p:attrName>r</p:attrName>
                                        </p:attrNameLst>
                                      </p:cBhvr>
                                    </p:animRot>
                                    <p:animRot by="-240000">
                                      <p:cBhvr>
                                        <p:cTn id="12" dur="200" fill="hold">
                                          <p:stCondLst>
                                            <p:cond delay="600"/>
                                          </p:stCondLst>
                                        </p:cTn>
                                        <p:tgtEl>
                                          <p:spTgt spid="149"/>
                                        </p:tgtEl>
                                        <p:attrNameLst>
                                          <p:attrName>r</p:attrName>
                                        </p:attrNameLst>
                                      </p:cBhvr>
                                    </p:animRot>
                                    <p:animRot by="120000">
                                      <p:cBhvr>
                                        <p:cTn id="13" dur="200" fill="hold">
                                          <p:stCondLst>
                                            <p:cond delay="800"/>
                                          </p:stCondLst>
                                        </p:cTn>
                                        <p:tgtEl>
                                          <p:spTgt spid="1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3" name="Google Shape;575;p107">
            <a:extLst>
              <a:ext uri="{FF2B5EF4-FFF2-40B4-BE49-F238E27FC236}">
                <a16:creationId xmlns:a16="http://schemas.microsoft.com/office/drawing/2014/main" id="{7330E744-4585-BD33-A35C-A4D876202C45}"/>
              </a:ext>
            </a:extLst>
          </p:cNvPr>
          <p:cNvCxnSpPr>
            <a:cxnSpLocks/>
          </p:cNvCxnSpPr>
          <p:nvPr/>
        </p:nvCxnSpPr>
        <p:spPr>
          <a:xfrm>
            <a:off x="9405236" y="4194901"/>
            <a:ext cx="222432" cy="44184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5595568" cy="4519083"/>
          </a:xfrm>
        </p:spPr>
        <p:txBody>
          <a:bodyPr/>
          <a:lstStyle/>
          <a:p>
            <a:pPr marL="76198" indent="0">
              <a:buNone/>
            </a:pPr>
            <a:r>
              <a:rPr lang="en-US" sz="1800"/>
              <a:t>Load balancing and failover across trunks to premises (</a:t>
            </a:r>
            <a:r>
              <a:rPr lang="en-US" sz="1800" b="1"/>
              <a:t>scale,</a:t>
            </a:r>
            <a:r>
              <a:rPr lang="en-US" sz="1800"/>
              <a:t> </a:t>
            </a:r>
            <a:r>
              <a:rPr lang="en-US" sz="1800" b="1"/>
              <a:t>redundancy</a:t>
            </a:r>
            <a:r>
              <a:rPr lang="en-US" sz="1800"/>
              <a:t>)</a:t>
            </a:r>
          </a:p>
          <a:p>
            <a:pPr marL="76198" indent="0">
              <a:buNone/>
            </a:pPr>
            <a:r>
              <a:rPr lang="en-US" sz="1800"/>
              <a:t>Communication between Cloud Connected PSTN users and premises users</a:t>
            </a:r>
          </a:p>
          <a:p>
            <a:endParaRPr lang="en-US" sz="1800"/>
          </a:p>
          <a:p>
            <a:endParaRPr lang="en-US" sz="1800"/>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3974470" cy="304800"/>
          </a:xfrm>
        </p:spPr>
        <p:txBody>
          <a:bodyPr/>
          <a:lstStyle/>
          <a:p>
            <a:r>
              <a:rPr lang="en-US"/>
              <a:t>Webex Calling Multitenant Dial Plan Foundations</a:t>
            </a:r>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a:xfrm>
            <a:off x="625928" y="739630"/>
            <a:ext cx="8719279" cy="482748"/>
          </a:xfrm>
        </p:spPr>
        <p:txBody>
          <a:bodyPr/>
          <a:lstStyle/>
          <a:p>
            <a:r>
              <a:rPr lang="en-US"/>
              <a:t>Combine Cloud PSTN with premises trunks</a:t>
            </a:r>
          </a:p>
        </p:txBody>
      </p:sp>
      <p:grpSp>
        <p:nvGrpSpPr>
          <p:cNvPr id="350" name="Group 349">
            <a:extLst>
              <a:ext uri="{FF2B5EF4-FFF2-40B4-BE49-F238E27FC236}">
                <a16:creationId xmlns:a16="http://schemas.microsoft.com/office/drawing/2014/main" id="{1678B3ED-A015-C32E-2182-81F0891E661E}"/>
              </a:ext>
            </a:extLst>
          </p:cNvPr>
          <p:cNvGrpSpPr>
            <a:grpSpLocks noChangeAspect="1"/>
          </p:cNvGrpSpPr>
          <p:nvPr/>
        </p:nvGrpSpPr>
        <p:grpSpPr>
          <a:xfrm>
            <a:off x="7858881" y="3214685"/>
            <a:ext cx="2024875" cy="1183411"/>
            <a:chOff x="5119845" y="3139799"/>
            <a:chExt cx="1422753" cy="831509"/>
          </a:xfrm>
        </p:grpSpPr>
        <p:sp>
          <p:nvSpPr>
            <p:cNvPr id="351" name="Shape 426">
              <a:extLst>
                <a:ext uri="{FF2B5EF4-FFF2-40B4-BE49-F238E27FC236}">
                  <a16:creationId xmlns:a16="http://schemas.microsoft.com/office/drawing/2014/main" id="{C1153DCF-7A7F-C5AC-AA0F-B72114AC9B9E}"/>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352" name="Google Shape;582;p107">
              <a:extLst>
                <a:ext uri="{FF2B5EF4-FFF2-40B4-BE49-F238E27FC236}">
                  <a16:creationId xmlns:a16="http://schemas.microsoft.com/office/drawing/2014/main" id="{E6DCF98D-FD47-1EE8-7786-D9016EB32DFF}"/>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353" name="Group 352">
            <a:extLst>
              <a:ext uri="{FF2B5EF4-FFF2-40B4-BE49-F238E27FC236}">
                <a16:creationId xmlns:a16="http://schemas.microsoft.com/office/drawing/2014/main" id="{FC37A5E4-0BD2-293E-042B-2401E6399BE5}"/>
              </a:ext>
            </a:extLst>
          </p:cNvPr>
          <p:cNvGrpSpPr/>
          <p:nvPr/>
        </p:nvGrpSpPr>
        <p:grpSpPr>
          <a:xfrm>
            <a:off x="7744455" y="1438847"/>
            <a:ext cx="2799235" cy="2051901"/>
            <a:chOff x="6671338" y="8307679"/>
            <a:chExt cx="2280058" cy="1525909"/>
          </a:xfrm>
        </p:grpSpPr>
        <p:grpSp>
          <p:nvGrpSpPr>
            <p:cNvPr id="354" name="Group 353">
              <a:extLst>
                <a:ext uri="{FF2B5EF4-FFF2-40B4-BE49-F238E27FC236}">
                  <a16:creationId xmlns:a16="http://schemas.microsoft.com/office/drawing/2014/main" id="{A4B654FD-B2A4-EE43-4A0B-27EB0EBE64BA}"/>
                </a:ext>
              </a:extLst>
            </p:cNvPr>
            <p:cNvGrpSpPr>
              <a:grpSpLocks noChangeAspect="1"/>
            </p:cNvGrpSpPr>
            <p:nvPr/>
          </p:nvGrpSpPr>
          <p:grpSpPr>
            <a:xfrm>
              <a:off x="6689355" y="8307679"/>
              <a:ext cx="2262041" cy="1250081"/>
              <a:chOff x="509472" y="7738582"/>
              <a:chExt cx="2262041" cy="1250081"/>
            </a:xfrm>
          </p:grpSpPr>
          <p:sp>
            <p:nvSpPr>
              <p:cNvPr id="358" name="Shape 426">
                <a:extLst>
                  <a:ext uri="{FF2B5EF4-FFF2-40B4-BE49-F238E27FC236}">
                    <a16:creationId xmlns:a16="http://schemas.microsoft.com/office/drawing/2014/main" id="{80131356-792C-0B96-C7CD-AABBAD6F5245}"/>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359" name="Image" descr="Image">
                <a:extLst>
                  <a:ext uri="{FF2B5EF4-FFF2-40B4-BE49-F238E27FC236}">
                    <a16:creationId xmlns:a16="http://schemas.microsoft.com/office/drawing/2014/main" id="{7037E4ED-A54A-782A-0681-0B9A4BCD4C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355" name="Group 354">
              <a:extLst>
                <a:ext uri="{FF2B5EF4-FFF2-40B4-BE49-F238E27FC236}">
                  <a16:creationId xmlns:a16="http://schemas.microsoft.com/office/drawing/2014/main" id="{6C3E0530-9B6C-5148-5674-942C44747D46}"/>
                </a:ext>
              </a:extLst>
            </p:cNvPr>
            <p:cNvGrpSpPr>
              <a:grpSpLocks noChangeAspect="1"/>
            </p:cNvGrpSpPr>
            <p:nvPr/>
          </p:nvGrpSpPr>
          <p:grpSpPr>
            <a:xfrm>
              <a:off x="6671338" y="9285621"/>
              <a:ext cx="578261" cy="547967"/>
              <a:chOff x="416509" y="1973530"/>
              <a:chExt cx="578261" cy="547967"/>
            </a:xfrm>
          </p:grpSpPr>
          <p:sp>
            <p:nvSpPr>
              <p:cNvPr id="356" name="Oval 355">
                <a:extLst>
                  <a:ext uri="{FF2B5EF4-FFF2-40B4-BE49-F238E27FC236}">
                    <a16:creationId xmlns:a16="http://schemas.microsoft.com/office/drawing/2014/main" id="{2ABDB68B-B6D8-FE63-8DF7-6A7718ED07DC}"/>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357" name="calling_black@4x.png" descr="calling_black@4x.png">
                <a:extLst>
                  <a:ext uri="{FF2B5EF4-FFF2-40B4-BE49-F238E27FC236}">
                    <a16:creationId xmlns:a16="http://schemas.microsoft.com/office/drawing/2014/main" id="{D845D598-27D5-FCF3-0E52-E5EC0306C460}"/>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cxnSp>
        <p:nvCxnSpPr>
          <p:cNvPr id="360" name="Google Shape;575;p107">
            <a:extLst>
              <a:ext uri="{FF2B5EF4-FFF2-40B4-BE49-F238E27FC236}">
                <a16:creationId xmlns:a16="http://schemas.microsoft.com/office/drawing/2014/main" id="{12C73B05-5522-C9B1-BDA5-EDFA4253DF24}"/>
              </a:ext>
            </a:extLst>
          </p:cNvPr>
          <p:cNvCxnSpPr>
            <a:cxnSpLocks/>
          </p:cNvCxnSpPr>
          <p:nvPr/>
        </p:nvCxnSpPr>
        <p:spPr>
          <a:xfrm>
            <a:off x="5031870" y="4535802"/>
            <a:ext cx="1516840" cy="568285"/>
          </a:xfrm>
          <a:prstGeom prst="straightConnector1">
            <a:avLst/>
          </a:prstGeom>
          <a:noFill/>
          <a:ln w="19050" cap="flat" cmpd="sng">
            <a:solidFill>
              <a:srgbClr val="DDDDDD"/>
            </a:solidFill>
            <a:prstDash val="solid"/>
            <a:round/>
            <a:headEnd type="none" w="med" len="med"/>
            <a:tailEnd type="none" w="med" len="med"/>
          </a:ln>
        </p:spPr>
      </p:cxnSp>
      <p:cxnSp>
        <p:nvCxnSpPr>
          <p:cNvPr id="361" name="Google Shape;575;p107">
            <a:extLst>
              <a:ext uri="{FF2B5EF4-FFF2-40B4-BE49-F238E27FC236}">
                <a16:creationId xmlns:a16="http://schemas.microsoft.com/office/drawing/2014/main" id="{03D27D35-3B23-BD4F-843F-36C623B9A35A}"/>
              </a:ext>
            </a:extLst>
          </p:cNvPr>
          <p:cNvCxnSpPr>
            <a:cxnSpLocks/>
          </p:cNvCxnSpPr>
          <p:nvPr/>
        </p:nvCxnSpPr>
        <p:spPr>
          <a:xfrm flipH="1">
            <a:off x="9535233" y="3081740"/>
            <a:ext cx="398013" cy="47050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362" name="Google Shape;575;p107">
            <a:extLst>
              <a:ext uri="{FF2B5EF4-FFF2-40B4-BE49-F238E27FC236}">
                <a16:creationId xmlns:a16="http://schemas.microsoft.com/office/drawing/2014/main" id="{60D267FB-CC2B-E870-6E87-901FFEB1861B}"/>
              </a:ext>
            </a:extLst>
          </p:cNvPr>
          <p:cNvCxnSpPr>
            <a:cxnSpLocks/>
          </p:cNvCxnSpPr>
          <p:nvPr/>
        </p:nvCxnSpPr>
        <p:spPr>
          <a:xfrm flipH="1">
            <a:off x="7594476" y="4359486"/>
            <a:ext cx="440430" cy="54140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64" name="Rounded Rectangle 8">
            <a:extLst>
              <a:ext uri="{FF2B5EF4-FFF2-40B4-BE49-F238E27FC236}">
                <a16:creationId xmlns:a16="http://schemas.microsoft.com/office/drawing/2014/main" id="{C07CA301-B1C8-9EF1-E290-3FAEC76DDF72}"/>
              </a:ext>
            </a:extLst>
          </p:cNvPr>
          <p:cNvSpPr/>
          <p:nvPr/>
        </p:nvSpPr>
        <p:spPr>
          <a:xfrm>
            <a:off x="5438619" y="5021287"/>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65" name="Group 105">
            <a:extLst>
              <a:ext uri="{FF2B5EF4-FFF2-40B4-BE49-F238E27FC236}">
                <a16:creationId xmlns:a16="http://schemas.microsoft.com/office/drawing/2014/main" id="{53D0444B-ADCB-F925-FB2E-F30B60502DDF}"/>
              </a:ext>
            </a:extLst>
          </p:cNvPr>
          <p:cNvGrpSpPr>
            <a:grpSpLocks noChangeAspect="1"/>
          </p:cNvGrpSpPr>
          <p:nvPr/>
        </p:nvGrpSpPr>
        <p:grpSpPr bwMode="auto">
          <a:xfrm>
            <a:off x="7977692" y="4520440"/>
            <a:ext cx="851096" cy="802385"/>
            <a:chOff x="1991" y="1544"/>
            <a:chExt cx="961" cy="906"/>
          </a:xfrm>
        </p:grpSpPr>
        <p:sp>
          <p:nvSpPr>
            <p:cNvPr id="366" name="Freeform 106">
              <a:extLst>
                <a:ext uri="{FF2B5EF4-FFF2-40B4-BE49-F238E27FC236}">
                  <a16:creationId xmlns:a16="http://schemas.microsoft.com/office/drawing/2014/main" id="{F3D90F84-79F1-FBC1-426C-EE79585A31B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7" name="Rectangle 107">
              <a:extLst>
                <a:ext uri="{FF2B5EF4-FFF2-40B4-BE49-F238E27FC236}">
                  <a16:creationId xmlns:a16="http://schemas.microsoft.com/office/drawing/2014/main" id="{AE6B5721-3F99-6670-E9F7-3FBB0794468C}"/>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8" name="Rectangle 108">
              <a:extLst>
                <a:ext uri="{FF2B5EF4-FFF2-40B4-BE49-F238E27FC236}">
                  <a16:creationId xmlns:a16="http://schemas.microsoft.com/office/drawing/2014/main" id="{4868FCEC-74F8-7A8B-E7AD-1E63B952BBB1}"/>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9" name="Rectangle 109">
              <a:extLst>
                <a:ext uri="{FF2B5EF4-FFF2-40B4-BE49-F238E27FC236}">
                  <a16:creationId xmlns:a16="http://schemas.microsoft.com/office/drawing/2014/main" id="{F480A218-F152-BF28-07AF-D1BBF98D9555}"/>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0" name="Rectangle 110">
              <a:extLst>
                <a:ext uri="{FF2B5EF4-FFF2-40B4-BE49-F238E27FC236}">
                  <a16:creationId xmlns:a16="http://schemas.microsoft.com/office/drawing/2014/main" id="{A637B72D-8FFB-1019-FB2C-DBDE0D0C088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1" name="Rectangle 111">
              <a:extLst>
                <a:ext uri="{FF2B5EF4-FFF2-40B4-BE49-F238E27FC236}">
                  <a16:creationId xmlns:a16="http://schemas.microsoft.com/office/drawing/2014/main" id="{78ECCC06-5E24-6E20-1E60-880F636F0C64}"/>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2" name="Rectangle 112">
              <a:extLst>
                <a:ext uri="{FF2B5EF4-FFF2-40B4-BE49-F238E27FC236}">
                  <a16:creationId xmlns:a16="http://schemas.microsoft.com/office/drawing/2014/main" id="{AE7478DC-66AA-1B42-D39F-9917FFA57412}"/>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3" name="Rectangle 113">
              <a:extLst>
                <a:ext uri="{FF2B5EF4-FFF2-40B4-BE49-F238E27FC236}">
                  <a16:creationId xmlns:a16="http://schemas.microsoft.com/office/drawing/2014/main" id="{92E853A9-7DDF-F346-2C7B-E7E573012155}"/>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4" name="Rectangle 114">
              <a:extLst>
                <a:ext uri="{FF2B5EF4-FFF2-40B4-BE49-F238E27FC236}">
                  <a16:creationId xmlns:a16="http://schemas.microsoft.com/office/drawing/2014/main" id="{18A599C5-1A98-A5B9-E35B-5520A4890794}"/>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5" name="Rectangle 115">
              <a:extLst>
                <a:ext uri="{FF2B5EF4-FFF2-40B4-BE49-F238E27FC236}">
                  <a16:creationId xmlns:a16="http://schemas.microsoft.com/office/drawing/2014/main" id="{400E056A-3067-E376-5694-7ED9E0CECF7D}"/>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6" name="Freeform 116">
              <a:extLst>
                <a:ext uri="{FF2B5EF4-FFF2-40B4-BE49-F238E27FC236}">
                  <a16:creationId xmlns:a16="http://schemas.microsoft.com/office/drawing/2014/main" id="{5178CD99-B55A-FB75-A256-5FA5D807AAF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7" name="Rectangle 117">
              <a:extLst>
                <a:ext uri="{FF2B5EF4-FFF2-40B4-BE49-F238E27FC236}">
                  <a16:creationId xmlns:a16="http://schemas.microsoft.com/office/drawing/2014/main" id="{6AE7AA20-E30D-0CD1-0469-3DFBC83DD4B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8" name="Rectangle 118">
              <a:extLst>
                <a:ext uri="{FF2B5EF4-FFF2-40B4-BE49-F238E27FC236}">
                  <a16:creationId xmlns:a16="http://schemas.microsoft.com/office/drawing/2014/main" id="{E78330D3-3944-667D-5ED2-3FAE105E7101}"/>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19">
              <a:extLst>
                <a:ext uri="{FF2B5EF4-FFF2-40B4-BE49-F238E27FC236}">
                  <a16:creationId xmlns:a16="http://schemas.microsoft.com/office/drawing/2014/main" id="{22D4BC52-ED61-1928-D046-5B726B3D1087}"/>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Rectangle 120">
              <a:extLst>
                <a:ext uri="{FF2B5EF4-FFF2-40B4-BE49-F238E27FC236}">
                  <a16:creationId xmlns:a16="http://schemas.microsoft.com/office/drawing/2014/main" id="{1FA02692-8340-D8B8-EA49-328394136F4A}"/>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1" name="Rectangle 121">
              <a:extLst>
                <a:ext uri="{FF2B5EF4-FFF2-40B4-BE49-F238E27FC236}">
                  <a16:creationId xmlns:a16="http://schemas.microsoft.com/office/drawing/2014/main" id="{55D541BD-B2E0-5A58-3CA8-F4B0139C9D74}"/>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22">
              <a:extLst>
                <a:ext uri="{FF2B5EF4-FFF2-40B4-BE49-F238E27FC236}">
                  <a16:creationId xmlns:a16="http://schemas.microsoft.com/office/drawing/2014/main" id="{B3337298-C04A-FFD9-8B16-7068B79896EB}"/>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23">
              <a:extLst>
                <a:ext uri="{FF2B5EF4-FFF2-40B4-BE49-F238E27FC236}">
                  <a16:creationId xmlns:a16="http://schemas.microsoft.com/office/drawing/2014/main" id="{4ED2DFB7-67C6-0061-872D-F0AEB6B8A0A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24">
              <a:extLst>
                <a:ext uri="{FF2B5EF4-FFF2-40B4-BE49-F238E27FC236}">
                  <a16:creationId xmlns:a16="http://schemas.microsoft.com/office/drawing/2014/main" id="{AD6E804D-4665-9596-7B03-433741ACA252}"/>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5" name="Rectangle 125">
              <a:extLst>
                <a:ext uri="{FF2B5EF4-FFF2-40B4-BE49-F238E27FC236}">
                  <a16:creationId xmlns:a16="http://schemas.microsoft.com/office/drawing/2014/main" id="{7CB253BD-7603-FE0F-AC1C-3AE842D4D701}"/>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86" name="TextBox 385">
            <a:extLst>
              <a:ext uri="{FF2B5EF4-FFF2-40B4-BE49-F238E27FC236}">
                <a16:creationId xmlns:a16="http://schemas.microsoft.com/office/drawing/2014/main" id="{04F915DA-79DB-AFE5-605B-1021FC51ED01}"/>
              </a:ext>
            </a:extLst>
          </p:cNvPr>
          <p:cNvSpPr txBox="1"/>
          <p:nvPr/>
        </p:nvSpPr>
        <p:spPr>
          <a:xfrm>
            <a:off x="6938021" y="5358375"/>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sp>
        <p:nvSpPr>
          <p:cNvPr id="387" name="Rounded Rectangle 43">
            <a:extLst>
              <a:ext uri="{FF2B5EF4-FFF2-40B4-BE49-F238E27FC236}">
                <a16:creationId xmlns:a16="http://schemas.microsoft.com/office/drawing/2014/main" id="{1665AFCE-6D1E-A0AE-D35D-76BEE9FD6887}"/>
              </a:ext>
            </a:extLst>
          </p:cNvPr>
          <p:cNvSpPr/>
          <p:nvPr/>
        </p:nvSpPr>
        <p:spPr>
          <a:xfrm>
            <a:off x="9438525" y="5032183"/>
            <a:ext cx="2069136"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388" name="TextBox 387">
            <a:extLst>
              <a:ext uri="{FF2B5EF4-FFF2-40B4-BE49-F238E27FC236}">
                <a16:creationId xmlns:a16="http://schemas.microsoft.com/office/drawing/2014/main" id="{D346276B-6EB5-E5BD-60D9-E020FBF3C2A7}"/>
              </a:ext>
            </a:extLst>
          </p:cNvPr>
          <p:cNvSpPr txBox="1"/>
          <p:nvPr/>
        </p:nvSpPr>
        <p:spPr>
          <a:xfrm>
            <a:off x="9939914" y="4523922"/>
            <a:ext cx="622285" cy="297454"/>
          </a:xfrm>
          <a:prstGeom prst="rect">
            <a:avLst/>
          </a:prstGeom>
          <a:noFill/>
        </p:spPr>
        <p:txBody>
          <a:bodyPr wrap="none" rtlCol="0">
            <a:spAutoFit/>
          </a:bodyPr>
          <a:lstStyle/>
          <a:p>
            <a:pPr algn="ctr"/>
            <a:r>
              <a:rPr lang="en-US" sz="1333">
                <a:solidFill>
                  <a:srgbClr val="FFFFFF"/>
                </a:solidFill>
              </a:rPr>
              <a:t>Site 3</a:t>
            </a:r>
          </a:p>
        </p:txBody>
      </p:sp>
      <p:pic>
        <p:nvPicPr>
          <p:cNvPr id="389" name="Picture 5" descr="C:\Users\tsbutme\Desktop\Trade Shows\New Icons\256 Icons in Grey and Blue\30091_Device_unified_border_element_3153_unknown_256.png">
            <a:extLst>
              <a:ext uri="{FF2B5EF4-FFF2-40B4-BE49-F238E27FC236}">
                <a16:creationId xmlns:a16="http://schemas.microsoft.com/office/drawing/2014/main" id="{71F48B7C-64F8-110F-9366-9FFAD00AE9E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61468" y="4877821"/>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390" name="Picture 389">
            <a:extLst>
              <a:ext uri="{FF2B5EF4-FFF2-40B4-BE49-F238E27FC236}">
                <a16:creationId xmlns:a16="http://schemas.microsoft.com/office/drawing/2014/main" id="{85B66A8E-017E-0C9A-BCFB-9C51A5BF3C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8792" y="5457805"/>
            <a:ext cx="667171" cy="492645"/>
          </a:xfrm>
          <a:prstGeom prst="rect">
            <a:avLst/>
          </a:prstGeom>
        </p:spPr>
      </p:pic>
      <p:pic>
        <p:nvPicPr>
          <p:cNvPr id="391" name="Picture 390">
            <a:extLst>
              <a:ext uri="{FF2B5EF4-FFF2-40B4-BE49-F238E27FC236}">
                <a16:creationId xmlns:a16="http://schemas.microsoft.com/office/drawing/2014/main" id="{6A9BB27F-3DA9-33A5-C8DD-D264042822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62407" y="5576557"/>
            <a:ext cx="477765" cy="366007"/>
          </a:xfrm>
          <a:prstGeom prst="rect">
            <a:avLst/>
          </a:prstGeom>
        </p:spPr>
      </p:pic>
      <p:pic>
        <p:nvPicPr>
          <p:cNvPr id="392" name="Picture 391">
            <a:extLst>
              <a:ext uri="{FF2B5EF4-FFF2-40B4-BE49-F238E27FC236}">
                <a16:creationId xmlns:a16="http://schemas.microsoft.com/office/drawing/2014/main" id="{DB8BB124-A0BA-53C2-D0AF-F7AE7474E0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00156" y="5724723"/>
            <a:ext cx="477765" cy="366007"/>
          </a:xfrm>
          <a:prstGeom prst="rect">
            <a:avLst/>
          </a:prstGeom>
        </p:spPr>
      </p:pic>
      <p:grpSp>
        <p:nvGrpSpPr>
          <p:cNvPr id="393" name="Group 105">
            <a:extLst>
              <a:ext uri="{FF2B5EF4-FFF2-40B4-BE49-F238E27FC236}">
                <a16:creationId xmlns:a16="http://schemas.microsoft.com/office/drawing/2014/main" id="{A4F9B9FD-E0E6-BB31-0C5E-4B0364083D30}"/>
              </a:ext>
            </a:extLst>
          </p:cNvPr>
          <p:cNvGrpSpPr>
            <a:grpSpLocks noChangeAspect="1"/>
          </p:cNvGrpSpPr>
          <p:nvPr/>
        </p:nvGrpSpPr>
        <p:grpSpPr bwMode="auto">
          <a:xfrm>
            <a:off x="9370126" y="4625707"/>
            <a:ext cx="608623" cy="573791"/>
            <a:chOff x="1991" y="1544"/>
            <a:chExt cx="961" cy="906"/>
          </a:xfrm>
        </p:grpSpPr>
        <p:sp>
          <p:nvSpPr>
            <p:cNvPr id="394" name="Freeform 106">
              <a:extLst>
                <a:ext uri="{FF2B5EF4-FFF2-40B4-BE49-F238E27FC236}">
                  <a16:creationId xmlns:a16="http://schemas.microsoft.com/office/drawing/2014/main" id="{218313CF-C58B-5EA8-419D-76FF5E11403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5" name="Rectangle 107">
              <a:extLst>
                <a:ext uri="{FF2B5EF4-FFF2-40B4-BE49-F238E27FC236}">
                  <a16:creationId xmlns:a16="http://schemas.microsoft.com/office/drawing/2014/main" id="{613CC101-C72B-00A1-825F-46FA87F0B9E0}"/>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6" name="Rectangle 108">
              <a:extLst>
                <a:ext uri="{FF2B5EF4-FFF2-40B4-BE49-F238E27FC236}">
                  <a16:creationId xmlns:a16="http://schemas.microsoft.com/office/drawing/2014/main" id="{263EF87B-3B60-CE3B-FE5D-75EF9075CD49}"/>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7" name="Rectangle 109">
              <a:extLst>
                <a:ext uri="{FF2B5EF4-FFF2-40B4-BE49-F238E27FC236}">
                  <a16:creationId xmlns:a16="http://schemas.microsoft.com/office/drawing/2014/main" id="{ED514518-F0C7-C5BD-7668-75CE9004CA9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8" name="Rectangle 110">
              <a:extLst>
                <a:ext uri="{FF2B5EF4-FFF2-40B4-BE49-F238E27FC236}">
                  <a16:creationId xmlns:a16="http://schemas.microsoft.com/office/drawing/2014/main" id="{99726E89-9D48-2235-B072-1D84F386B88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9" name="Rectangle 111">
              <a:extLst>
                <a:ext uri="{FF2B5EF4-FFF2-40B4-BE49-F238E27FC236}">
                  <a16:creationId xmlns:a16="http://schemas.microsoft.com/office/drawing/2014/main" id="{5452BFF6-F349-0445-C865-145013C239D7}"/>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0" name="Rectangle 112">
              <a:extLst>
                <a:ext uri="{FF2B5EF4-FFF2-40B4-BE49-F238E27FC236}">
                  <a16:creationId xmlns:a16="http://schemas.microsoft.com/office/drawing/2014/main" id="{9758EDB3-6E77-8D29-E4F3-346122BBFE7A}"/>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1" name="Rectangle 113">
              <a:extLst>
                <a:ext uri="{FF2B5EF4-FFF2-40B4-BE49-F238E27FC236}">
                  <a16:creationId xmlns:a16="http://schemas.microsoft.com/office/drawing/2014/main" id="{CA2CCD25-975B-AE5D-EDC8-D6323E7438C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2" name="Rectangle 114">
              <a:extLst>
                <a:ext uri="{FF2B5EF4-FFF2-40B4-BE49-F238E27FC236}">
                  <a16:creationId xmlns:a16="http://schemas.microsoft.com/office/drawing/2014/main" id="{90C1BD0C-BE13-ADCB-E8EB-4F984EAE8A3C}"/>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3" name="Rectangle 115">
              <a:extLst>
                <a:ext uri="{FF2B5EF4-FFF2-40B4-BE49-F238E27FC236}">
                  <a16:creationId xmlns:a16="http://schemas.microsoft.com/office/drawing/2014/main" id="{33AD42D8-CABD-028F-2E1E-66736532174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4" name="Freeform 116">
              <a:extLst>
                <a:ext uri="{FF2B5EF4-FFF2-40B4-BE49-F238E27FC236}">
                  <a16:creationId xmlns:a16="http://schemas.microsoft.com/office/drawing/2014/main" id="{BE393ABC-8DDC-FDD3-90FC-5F581B347190}"/>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5" name="Rectangle 117">
              <a:extLst>
                <a:ext uri="{FF2B5EF4-FFF2-40B4-BE49-F238E27FC236}">
                  <a16:creationId xmlns:a16="http://schemas.microsoft.com/office/drawing/2014/main" id="{CA20A871-1AF5-F6FD-63BC-72B73B0A0BF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6" name="Rectangle 118">
              <a:extLst>
                <a:ext uri="{FF2B5EF4-FFF2-40B4-BE49-F238E27FC236}">
                  <a16:creationId xmlns:a16="http://schemas.microsoft.com/office/drawing/2014/main" id="{F0EB93E3-07E1-BED1-0536-4F24BB79E45A}"/>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7" name="Rectangle 119">
              <a:extLst>
                <a:ext uri="{FF2B5EF4-FFF2-40B4-BE49-F238E27FC236}">
                  <a16:creationId xmlns:a16="http://schemas.microsoft.com/office/drawing/2014/main" id="{9181BF43-E942-52E8-F9FE-EA5B8956C846}"/>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8" name="Rectangle 120">
              <a:extLst>
                <a:ext uri="{FF2B5EF4-FFF2-40B4-BE49-F238E27FC236}">
                  <a16:creationId xmlns:a16="http://schemas.microsoft.com/office/drawing/2014/main" id="{784C84EA-24A9-5028-1D5A-ED17CF42686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9" name="Rectangle 121">
              <a:extLst>
                <a:ext uri="{FF2B5EF4-FFF2-40B4-BE49-F238E27FC236}">
                  <a16:creationId xmlns:a16="http://schemas.microsoft.com/office/drawing/2014/main" id="{83BDD680-6C09-0F22-9297-1366E3BF4D73}"/>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0" name="Rectangle 122">
              <a:extLst>
                <a:ext uri="{FF2B5EF4-FFF2-40B4-BE49-F238E27FC236}">
                  <a16:creationId xmlns:a16="http://schemas.microsoft.com/office/drawing/2014/main" id="{948587A9-895C-5FD3-430C-93A22DBEE34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1" name="Rectangle 123">
              <a:extLst>
                <a:ext uri="{FF2B5EF4-FFF2-40B4-BE49-F238E27FC236}">
                  <a16:creationId xmlns:a16="http://schemas.microsoft.com/office/drawing/2014/main" id="{38292C5D-9C5E-3764-2C0B-881954EF63A2}"/>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2" name="Rectangle 124">
              <a:extLst>
                <a:ext uri="{FF2B5EF4-FFF2-40B4-BE49-F238E27FC236}">
                  <a16:creationId xmlns:a16="http://schemas.microsoft.com/office/drawing/2014/main" id="{D5297428-0CBF-AEC9-8064-F7EB9C4BB24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3" name="Rectangle 125">
              <a:extLst>
                <a:ext uri="{FF2B5EF4-FFF2-40B4-BE49-F238E27FC236}">
                  <a16:creationId xmlns:a16="http://schemas.microsoft.com/office/drawing/2014/main" id="{5D700F30-6C6E-6972-9828-70BC05A94ECD}"/>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14" name="Group 413">
            <a:extLst>
              <a:ext uri="{FF2B5EF4-FFF2-40B4-BE49-F238E27FC236}">
                <a16:creationId xmlns:a16="http://schemas.microsoft.com/office/drawing/2014/main" id="{8D0EA21E-8EC2-A1B6-017E-8A8F9FACCC07}"/>
              </a:ext>
            </a:extLst>
          </p:cNvPr>
          <p:cNvGrpSpPr/>
          <p:nvPr/>
        </p:nvGrpSpPr>
        <p:grpSpPr>
          <a:xfrm>
            <a:off x="6864294" y="4768180"/>
            <a:ext cx="744655" cy="483908"/>
            <a:chOff x="3450034" y="2192353"/>
            <a:chExt cx="945898" cy="614684"/>
          </a:xfrm>
        </p:grpSpPr>
        <p:sp>
          <p:nvSpPr>
            <p:cNvPr id="415" name="Rounded Rectangle 244">
              <a:extLst>
                <a:ext uri="{FF2B5EF4-FFF2-40B4-BE49-F238E27FC236}">
                  <a16:creationId xmlns:a16="http://schemas.microsoft.com/office/drawing/2014/main" id="{0C8C313F-0C4C-4AFD-C715-2D9D2E954BD5}"/>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16" name="Group 415">
              <a:extLst>
                <a:ext uri="{FF2B5EF4-FFF2-40B4-BE49-F238E27FC236}">
                  <a16:creationId xmlns:a16="http://schemas.microsoft.com/office/drawing/2014/main" id="{AA06CE2C-6867-9431-6C30-1FD004FA7496}"/>
                </a:ext>
              </a:extLst>
            </p:cNvPr>
            <p:cNvGrpSpPr>
              <a:grpSpLocks noChangeAspect="1"/>
            </p:cNvGrpSpPr>
            <p:nvPr/>
          </p:nvGrpSpPr>
          <p:grpSpPr>
            <a:xfrm>
              <a:off x="3881778" y="2229115"/>
              <a:ext cx="457099" cy="226429"/>
              <a:chOff x="836085" y="1496592"/>
              <a:chExt cx="538984" cy="266991"/>
            </a:xfrm>
            <a:solidFill>
              <a:srgbClr val="FFFFFF"/>
            </a:solidFill>
          </p:grpSpPr>
          <p:sp>
            <p:nvSpPr>
              <p:cNvPr id="453" name="Freeform 751">
                <a:extLst>
                  <a:ext uri="{FF2B5EF4-FFF2-40B4-BE49-F238E27FC236}">
                    <a16:creationId xmlns:a16="http://schemas.microsoft.com/office/drawing/2014/main" id="{D5EA4E38-F211-F7C0-569A-B1EC99A5FD7E}"/>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54" name="Freeform 752">
                <a:extLst>
                  <a:ext uri="{FF2B5EF4-FFF2-40B4-BE49-F238E27FC236}">
                    <a16:creationId xmlns:a16="http://schemas.microsoft.com/office/drawing/2014/main" id="{2C768035-3436-5A4B-EE7B-710222562F50}"/>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55" name="Freeform 753">
                <a:extLst>
                  <a:ext uri="{FF2B5EF4-FFF2-40B4-BE49-F238E27FC236}">
                    <a16:creationId xmlns:a16="http://schemas.microsoft.com/office/drawing/2014/main" id="{8957B6E8-AD74-9758-8587-955B9E11130F}"/>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17" name="Group 105">
              <a:extLst>
                <a:ext uri="{FF2B5EF4-FFF2-40B4-BE49-F238E27FC236}">
                  <a16:creationId xmlns:a16="http://schemas.microsoft.com/office/drawing/2014/main" id="{E8B49C6E-0932-5A79-01C3-04231F90CEEF}"/>
                </a:ext>
              </a:extLst>
            </p:cNvPr>
            <p:cNvGrpSpPr>
              <a:grpSpLocks noChangeAspect="1"/>
            </p:cNvGrpSpPr>
            <p:nvPr/>
          </p:nvGrpSpPr>
          <p:grpSpPr bwMode="auto">
            <a:xfrm>
              <a:off x="3501887" y="2492927"/>
              <a:ext cx="283202" cy="266993"/>
              <a:chOff x="1991" y="1544"/>
              <a:chExt cx="961" cy="906"/>
            </a:xfrm>
          </p:grpSpPr>
          <p:sp>
            <p:nvSpPr>
              <p:cNvPr id="433" name="Freeform 106">
                <a:extLst>
                  <a:ext uri="{FF2B5EF4-FFF2-40B4-BE49-F238E27FC236}">
                    <a16:creationId xmlns:a16="http://schemas.microsoft.com/office/drawing/2014/main" id="{8D647A33-5F99-A9EB-FA5A-8560AC6C9E50}"/>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34" name="Rectangle 107">
                <a:extLst>
                  <a:ext uri="{FF2B5EF4-FFF2-40B4-BE49-F238E27FC236}">
                    <a16:creationId xmlns:a16="http://schemas.microsoft.com/office/drawing/2014/main" id="{2258A416-ECD5-4482-7361-CE3702CF72CC}"/>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08">
                <a:extLst>
                  <a:ext uri="{FF2B5EF4-FFF2-40B4-BE49-F238E27FC236}">
                    <a16:creationId xmlns:a16="http://schemas.microsoft.com/office/drawing/2014/main" id="{9A7F6045-43D8-4D35-575C-AA57B4949A1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Rectangle 109">
                <a:extLst>
                  <a:ext uri="{FF2B5EF4-FFF2-40B4-BE49-F238E27FC236}">
                    <a16:creationId xmlns:a16="http://schemas.microsoft.com/office/drawing/2014/main" id="{898794E9-ACAB-475B-B524-C7013327DF0B}"/>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10">
                <a:extLst>
                  <a:ext uri="{FF2B5EF4-FFF2-40B4-BE49-F238E27FC236}">
                    <a16:creationId xmlns:a16="http://schemas.microsoft.com/office/drawing/2014/main" id="{85B66AA1-1954-B90C-93DD-6640C8485470}"/>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11">
                <a:extLst>
                  <a:ext uri="{FF2B5EF4-FFF2-40B4-BE49-F238E27FC236}">
                    <a16:creationId xmlns:a16="http://schemas.microsoft.com/office/drawing/2014/main" id="{8B918B60-0E5A-51BE-ABC7-DA4749D6DFE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9" name="Rectangle 112">
                <a:extLst>
                  <a:ext uri="{FF2B5EF4-FFF2-40B4-BE49-F238E27FC236}">
                    <a16:creationId xmlns:a16="http://schemas.microsoft.com/office/drawing/2014/main" id="{7FD7DEC0-C72A-9410-2E19-2BE28DBBBB03}"/>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0" name="Rectangle 113">
                <a:extLst>
                  <a:ext uri="{FF2B5EF4-FFF2-40B4-BE49-F238E27FC236}">
                    <a16:creationId xmlns:a16="http://schemas.microsoft.com/office/drawing/2014/main" id="{604E7E68-369C-F914-EA53-CB27261A59DB}"/>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1" name="Rectangle 114">
                <a:extLst>
                  <a:ext uri="{FF2B5EF4-FFF2-40B4-BE49-F238E27FC236}">
                    <a16:creationId xmlns:a16="http://schemas.microsoft.com/office/drawing/2014/main" id="{E2D21933-7D78-FDB7-21C6-4194E398FE6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2" name="Rectangle 115">
                <a:extLst>
                  <a:ext uri="{FF2B5EF4-FFF2-40B4-BE49-F238E27FC236}">
                    <a16:creationId xmlns:a16="http://schemas.microsoft.com/office/drawing/2014/main" id="{BFD4D916-2DD2-0BEF-73A7-3AACD7BA1BD7}"/>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3" name="Freeform 116">
                <a:extLst>
                  <a:ext uri="{FF2B5EF4-FFF2-40B4-BE49-F238E27FC236}">
                    <a16:creationId xmlns:a16="http://schemas.microsoft.com/office/drawing/2014/main" id="{0C33AF13-BB10-BC19-0927-BC64258240A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44" name="Rectangle 117">
                <a:extLst>
                  <a:ext uri="{FF2B5EF4-FFF2-40B4-BE49-F238E27FC236}">
                    <a16:creationId xmlns:a16="http://schemas.microsoft.com/office/drawing/2014/main" id="{B2EE4C59-200A-2BFB-A5B9-4716C3E8A8DC}"/>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5" name="Rectangle 118">
                <a:extLst>
                  <a:ext uri="{FF2B5EF4-FFF2-40B4-BE49-F238E27FC236}">
                    <a16:creationId xmlns:a16="http://schemas.microsoft.com/office/drawing/2014/main" id="{09C92577-AC1A-9B25-B05F-F78E4718C2B8}"/>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6" name="Rectangle 119">
                <a:extLst>
                  <a:ext uri="{FF2B5EF4-FFF2-40B4-BE49-F238E27FC236}">
                    <a16:creationId xmlns:a16="http://schemas.microsoft.com/office/drawing/2014/main" id="{B5C038F4-C9A4-89ED-0E45-749BB4B63088}"/>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7" name="Rectangle 120">
                <a:extLst>
                  <a:ext uri="{FF2B5EF4-FFF2-40B4-BE49-F238E27FC236}">
                    <a16:creationId xmlns:a16="http://schemas.microsoft.com/office/drawing/2014/main" id="{1F2C5A29-A345-D8A6-4640-8279F49A445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8" name="Rectangle 121">
                <a:extLst>
                  <a:ext uri="{FF2B5EF4-FFF2-40B4-BE49-F238E27FC236}">
                    <a16:creationId xmlns:a16="http://schemas.microsoft.com/office/drawing/2014/main" id="{C966CF0F-4C6E-F11D-C1C8-F4B525BFBC65}"/>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9" name="Rectangle 122">
                <a:extLst>
                  <a:ext uri="{FF2B5EF4-FFF2-40B4-BE49-F238E27FC236}">
                    <a16:creationId xmlns:a16="http://schemas.microsoft.com/office/drawing/2014/main" id="{0185D80F-AF38-EA65-2901-14A6A0866505}"/>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0" name="Rectangle 123">
                <a:extLst>
                  <a:ext uri="{FF2B5EF4-FFF2-40B4-BE49-F238E27FC236}">
                    <a16:creationId xmlns:a16="http://schemas.microsoft.com/office/drawing/2014/main" id="{2FBBD6A1-AEA9-6098-85B8-F6401D10F87B}"/>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1" name="Rectangle 124">
                <a:extLst>
                  <a:ext uri="{FF2B5EF4-FFF2-40B4-BE49-F238E27FC236}">
                    <a16:creationId xmlns:a16="http://schemas.microsoft.com/office/drawing/2014/main" id="{B24E2BCA-DB2E-2496-0093-1798292CCA53}"/>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2" name="Rectangle 125">
                <a:extLst>
                  <a:ext uri="{FF2B5EF4-FFF2-40B4-BE49-F238E27FC236}">
                    <a16:creationId xmlns:a16="http://schemas.microsoft.com/office/drawing/2014/main" id="{8606D41A-FD52-CF4F-DD51-91FFDD0AEC42}"/>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18" name="Group 417">
              <a:extLst>
                <a:ext uri="{FF2B5EF4-FFF2-40B4-BE49-F238E27FC236}">
                  <a16:creationId xmlns:a16="http://schemas.microsoft.com/office/drawing/2014/main" id="{72A80A05-6C25-23F2-DA9C-031DA4C8B348}"/>
                </a:ext>
              </a:extLst>
            </p:cNvPr>
            <p:cNvGrpSpPr>
              <a:grpSpLocks noChangeAspect="1"/>
            </p:cNvGrpSpPr>
            <p:nvPr/>
          </p:nvGrpSpPr>
          <p:grpSpPr>
            <a:xfrm rot="19800000">
              <a:off x="3694259" y="2456128"/>
              <a:ext cx="181870" cy="80767"/>
              <a:chOff x="4705351" y="4362451"/>
              <a:chExt cx="1165225" cy="493712"/>
            </a:xfrm>
          </p:grpSpPr>
          <p:sp>
            <p:nvSpPr>
              <p:cNvPr id="419" name="Freeform 29">
                <a:extLst>
                  <a:ext uri="{FF2B5EF4-FFF2-40B4-BE49-F238E27FC236}">
                    <a16:creationId xmlns:a16="http://schemas.microsoft.com/office/drawing/2014/main" id="{8D3944F2-4BDB-C278-80DD-9A612BA54A3B}"/>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0" name="Freeform 30">
                <a:extLst>
                  <a:ext uri="{FF2B5EF4-FFF2-40B4-BE49-F238E27FC236}">
                    <a16:creationId xmlns:a16="http://schemas.microsoft.com/office/drawing/2014/main" id="{BC4B1817-7DEC-6880-8BB9-A16DA0A80FEF}"/>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1" name="Freeform 31">
                <a:extLst>
                  <a:ext uri="{FF2B5EF4-FFF2-40B4-BE49-F238E27FC236}">
                    <a16:creationId xmlns:a16="http://schemas.microsoft.com/office/drawing/2014/main" id="{D3962FA8-E3A2-BD9E-5310-D5C28B398C48}"/>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2" name="Freeform 68">
                <a:extLst>
                  <a:ext uri="{FF2B5EF4-FFF2-40B4-BE49-F238E27FC236}">
                    <a16:creationId xmlns:a16="http://schemas.microsoft.com/office/drawing/2014/main" id="{79D4445B-59F0-BB7D-D8CA-0F9FC2B63BCE}"/>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3" name="Freeform 69">
                <a:extLst>
                  <a:ext uri="{FF2B5EF4-FFF2-40B4-BE49-F238E27FC236}">
                    <a16:creationId xmlns:a16="http://schemas.microsoft.com/office/drawing/2014/main" id="{7005C4A1-818A-43EE-61EB-AD060E86BB8E}"/>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24" name="Freeform 70">
                <a:extLst>
                  <a:ext uri="{FF2B5EF4-FFF2-40B4-BE49-F238E27FC236}">
                    <a16:creationId xmlns:a16="http://schemas.microsoft.com/office/drawing/2014/main" id="{4EE468C5-5050-3101-818E-F17C8FBE21F5}"/>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25" name="Freeform 71">
                <a:extLst>
                  <a:ext uri="{FF2B5EF4-FFF2-40B4-BE49-F238E27FC236}">
                    <a16:creationId xmlns:a16="http://schemas.microsoft.com/office/drawing/2014/main" id="{E31887C6-719B-A0BA-C965-B5F3F03FDA31}"/>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6" name="Freeform 72">
                <a:extLst>
                  <a:ext uri="{FF2B5EF4-FFF2-40B4-BE49-F238E27FC236}">
                    <a16:creationId xmlns:a16="http://schemas.microsoft.com/office/drawing/2014/main" id="{24661245-C0B2-38C0-98C6-A0F41CB9AC8B}"/>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Freeform 73">
                <a:extLst>
                  <a:ext uri="{FF2B5EF4-FFF2-40B4-BE49-F238E27FC236}">
                    <a16:creationId xmlns:a16="http://schemas.microsoft.com/office/drawing/2014/main" id="{46E02326-797C-180F-ED3A-A3A2FB1C7187}"/>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8" name="Freeform 74">
                <a:extLst>
                  <a:ext uri="{FF2B5EF4-FFF2-40B4-BE49-F238E27FC236}">
                    <a16:creationId xmlns:a16="http://schemas.microsoft.com/office/drawing/2014/main" id="{DAF74DF3-9770-0357-62F3-738B4108F68D}"/>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29" name="Freeform 75">
                <a:extLst>
                  <a:ext uri="{FF2B5EF4-FFF2-40B4-BE49-F238E27FC236}">
                    <a16:creationId xmlns:a16="http://schemas.microsoft.com/office/drawing/2014/main" id="{D232D7F7-DF6B-46D2-0142-0DE5B41D4A1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30" name="Freeform 76">
                <a:extLst>
                  <a:ext uri="{FF2B5EF4-FFF2-40B4-BE49-F238E27FC236}">
                    <a16:creationId xmlns:a16="http://schemas.microsoft.com/office/drawing/2014/main" id="{984F1080-919A-F5F5-B310-F62C6A5AB51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31" name="Freeform 77">
                <a:extLst>
                  <a:ext uri="{FF2B5EF4-FFF2-40B4-BE49-F238E27FC236}">
                    <a16:creationId xmlns:a16="http://schemas.microsoft.com/office/drawing/2014/main" id="{921843CF-EAA4-5A90-73EA-47C676B893BD}"/>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Freeform 78">
                <a:extLst>
                  <a:ext uri="{FF2B5EF4-FFF2-40B4-BE49-F238E27FC236}">
                    <a16:creationId xmlns:a16="http://schemas.microsoft.com/office/drawing/2014/main" id="{18C52C0B-137D-B3B7-485A-EEF8BA303D39}"/>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456" name="Group 455">
            <a:extLst>
              <a:ext uri="{FF2B5EF4-FFF2-40B4-BE49-F238E27FC236}">
                <a16:creationId xmlns:a16="http://schemas.microsoft.com/office/drawing/2014/main" id="{A2BB016F-5DBA-111F-9892-0BF3EC997AFC}"/>
              </a:ext>
            </a:extLst>
          </p:cNvPr>
          <p:cNvGrpSpPr/>
          <p:nvPr/>
        </p:nvGrpSpPr>
        <p:grpSpPr>
          <a:xfrm>
            <a:off x="7041015" y="4912603"/>
            <a:ext cx="744655" cy="483908"/>
            <a:chOff x="3450034" y="2192353"/>
            <a:chExt cx="945898" cy="614684"/>
          </a:xfrm>
        </p:grpSpPr>
        <p:sp>
          <p:nvSpPr>
            <p:cNvPr id="457" name="Rounded Rectangle 70">
              <a:extLst>
                <a:ext uri="{FF2B5EF4-FFF2-40B4-BE49-F238E27FC236}">
                  <a16:creationId xmlns:a16="http://schemas.microsoft.com/office/drawing/2014/main" id="{68207A19-92BE-6910-7662-D3689AF2A90F}"/>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58" name="Group 457">
              <a:extLst>
                <a:ext uri="{FF2B5EF4-FFF2-40B4-BE49-F238E27FC236}">
                  <a16:creationId xmlns:a16="http://schemas.microsoft.com/office/drawing/2014/main" id="{0B5BD60E-316A-A574-3E87-429C2229EE83}"/>
                </a:ext>
              </a:extLst>
            </p:cNvPr>
            <p:cNvGrpSpPr>
              <a:grpSpLocks noChangeAspect="1"/>
            </p:cNvGrpSpPr>
            <p:nvPr/>
          </p:nvGrpSpPr>
          <p:grpSpPr>
            <a:xfrm>
              <a:off x="3881778" y="2229115"/>
              <a:ext cx="457099" cy="226429"/>
              <a:chOff x="836085" y="1496592"/>
              <a:chExt cx="538984" cy="266991"/>
            </a:xfrm>
            <a:solidFill>
              <a:srgbClr val="FFFFFF"/>
            </a:solidFill>
          </p:grpSpPr>
          <p:sp>
            <p:nvSpPr>
              <p:cNvPr id="495" name="Freeform 751">
                <a:extLst>
                  <a:ext uri="{FF2B5EF4-FFF2-40B4-BE49-F238E27FC236}">
                    <a16:creationId xmlns:a16="http://schemas.microsoft.com/office/drawing/2014/main" id="{FB109CBB-22BC-C56F-74C6-58A82988AB3F}"/>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96" name="Freeform 752">
                <a:extLst>
                  <a:ext uri="{FF2B5EF4-FFF2-40B4-BE49-F238E27FC236}">
                    <a16:creationId xmlns:a16="http://schemas.microsoft.com/office/drawing/2014/main" id="{49CF7320-FE0C-C0AF-7BD5-049873C0526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97" name="Freeform 753">
                <a:extLst>
                  <a:ext uri="{FF2B5EF4-FFF2-40B4-BE49-F238E27FC236}">
                    <a16:creationId xmlns:a16="http://schemas.microsoft.com/office/drawing/2014/main" id="{B0613886-DB40-C4A4-CD7C-D078657B07A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59" name="Group 105">
              <a:extLst>
                <a:ext uri="{FF2B5EF4-FFF2-40B4-BE49-F238E27FC236}">
                  <a16:creationId xmlns:a16="http://schemas.microsoft.com/office/drawing/2014/main" id="{39CC9374-B4C4-7DCB-169E-3BEAA2512B47}"/>
                </a:ext>
              </a:extLst>
            </p:cNvPr>
            <p:cNvGrpSpPr>
              <a:grpSpLocks noChangeAspect="1"/>
            </p:cNvGrpSpPr>
            <p:nvPr/>
          </p:nvGrpSpPr>
          <p:grpSpPr bwMode="auto">
            <a:xfrm>
              <a:off x="3501887" y="2492927"/>
              <a:ext cx="283202" cy="266993"/>
              <a:chOff x="1991" y="1544"/>
              <a:chExt cx="961" cy="906"/>
            </a:xfrm>
          </p:grpSpPr>
          <p:sp>
            <p:nvSpPr>
              <p:cNvPr id="475" name="Freeform 106">
                <a:extLst>
                  <a:ext uri="{FF2B5EF4-FFF2-40B4-BE49-F238E27FC236}">
                    <a16:creationId xmlns:a16="http://schemas.microsoft.com/office/drawing/2014/main" id="{1D3A1508-C8D4-AC3C-8A6E-852593E513A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76" name="Rectangle 107">
                <a:extLst>
                  <a:ext uri="{FF2B5EF4-FFF2-40B4-BE49-F238E27FC236}">
                    <a16:creationId xmlns:a16="http://schemas.microsoft.com/office/drawing/2014/main" id="{EBFA8619-4576-7579-E18E-029E33059984}"/>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77" name="Rectangle 108">
                <a:extLst>
                  <a:ext uri="{FF2B5EF4-FFF2-40B4-BE49-F238E27FC236}">
                    <a16:creationId xmlns:a16="http://schemas.microsoft.com/office/drawing/2014/main" id="{F50E03BF-60E3-37ED-9F60-8A633048356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78" name="Rectangle 109">
                <a:extLst>
                  <a:ext uri="{FF2B5EF4-FFF2-40B4-BE49-F238E27FC236}">
                    <a16:creationId xmlns:a16="http://schemas.microsoft.com/office/drawing/2014/main" id="{5030122E-B3D4-EFC2-6CFF-10D55BBF8A67}"/>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79" name="Rectangle 110">
                <a:extLst>
                  <a:ext uri="{FF2B5EF4-FFF2-40B4-BE49-F238E27FC236}">
                    <a16:creationId xmlns:a16="http://schemas.microsoft.com/office/drawing/2014/main" id="{FA8F68BB-7A45-C876-9E8D-0DB5C20A5D08}"/>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0" name="Rectangle 111">
                <a:extLst>
                  <a:ext uri="{FF2B5EF4-FFF2-40B4-BE49-F238E27FC236}">
                    <a16:creationId xmlns:a16="http://schemas.microsoft.com/office/drawing/2014/main" id="{AB790A76-1E65-431C-AEEA-0A4582E287C9}"/>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1" name="Rectangle 112">
                <a:extLst>
                  <a:ext uri="{FF2B5EF4-FFF2-40B4-BE49-F238E27FC236}">
                    <a16:creationId xmlns:a16="http://schemas.microsoft.com/office/drawing/2014/main" id="{A3A0BD52-DE36-21E5-AECD-335DD6B5FE39}"/>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2" name="Rectangle 113">
                <a:extLst>
                  <a:ext uri="{FF2B5EF4-FFF2-40B4-BE49-F238E27FC236}">
                    <a16:creationId xmlns:a16="http://schemas.microsoft.com/office/drawing/2014/main" id="{54151C34-3279-61F3-52CC-C473203161B6}"/>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3" name="Rectangle 114">
                <a:extLst>
                  <a:ext uri="{FF2B5EF4-FFF2-40B4-BE49-F238E27FC236}">
                    <a16:creationId xmlns:a16="http://schemas.microsoft.com/office/drawing/2014/main" id="{A1CB10D5-3BB1-9C57-ACEB-0663CE89DFF4}"/>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4" name="Rectangle 115">
                <a:extLst>
                  <a:ext uri="{FF2B5EF4-FFF2-40B4-BE49-F238E27FC236}">
                    <a16:creationId xmlns:a16="http://schemas.microsoft.com/office/drawing/2014/main" id="{87C69BBD-A7BD-727B-BDBB-AECF9D57FB6D}"/>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5" name="Freeform 116">
                <a:extLst>
                  <a:ext uri="{FF2B5EF4-FFF2-40B4-BE49-F238E27FC236}">
                    <a16:creationId xmlns:a16="http://schemas.microsoft.com/office/drawing/2014/main" id="{9CCFA819-5F97-F474-DB89-C449BD1F586F}"/>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86" name="Rectangle 117">
                <a:extLst>
                  <a:ext uri="{FF2B5EF4-FFF2-40B4-BE49-F238E27FC236}">
                    <a16:creationId xmlns:a16="http://schemas.microsoft.com/office/drawing/2014/main" id="{3E5E8002-05CE-8EDE-0908-51D22CCEF80A}"/>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7" name="Rectangle 118">
                <a:extLst>
                  <a:ext uri="{FF2B5EF4-FFF2-40B4-BE49-F238E27FC236}">
                    <a16:creationId xmlns:a16="http://schemas.microsoft.com/office/drawing/2014/main" id="{281C4ED3-9947-CAAD-785E-7476956FCA66}"/>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8" name="Rectangle 119">
                <a:extLst>
                  <a:ext uri="{FF2B5EF4-FFF2-40B4-BE49-F238E27FC236}">
                    <a16:creationId xmlns:a16="http://schemas.microsoft.com/office/drawing/2014/main" id="{EA8A7C9A-6F9E-55E5-F0A0-96C155C55BD7}"/>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9" name="Rectangle 120">
                <a:extLst>
                  <a:ext uri="{FF2B5EF4-FFF2-40B4-BE49-F238E27FC236}">
                    <a16:creationId xmlns:a16="http://schemas.microsoft.com/office/drawing/2014/main" id="{0FA3A2B0-96AE-420E-C2A5-5B288A27480C}"/>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0" name="Rectangle 121">
                <a:extLst>
                  <a:ext uri="{FF2B5EF4-FFF2-40B4-BE49-F238E27FC236}">
                    <a16:creationId xmlns:a16="http://schemas.microsoft.com/office/drawing/2014/main" id="{E826FF74-37DC-4F38-CB6D-D4F7F57C93AF}"/>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1" name="Rectangle 122">
                <a:extLst>
                  <a:ext uri="{FF2B5EF4-FFF2-40B4-BE49-F238E27FC236}">
                    <a16:creationId xmlns:a16="http://schemas.microsoft.com/office/drawing/2014/main" id="{B8C38F79-355E-2ECB-22A3-B9CBA075DA9D}"/>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2" name="Rectangle 123">
                <a:extLst>
                  <a:ext uri="{FF2B5EF4-FFF2-40B4-BE49-F238E27FC236}">
                    <a16:creationId xmlns:a16="http://schemas.microsoft.com/office/drawing/2014/main" id="{D5D02E6D-CB0C-274D-9CE4-6551E2378C79}"/>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3" name="Rectangle 124">
                <a:extLst>
                  <a:ext uri="{FF2B5EF4-FFF2-40B4-BE49-F238E27FC236}">
                    <a16:creationId xmlns:a16="http://schemas.microsoft.com/office/drawing/2014/main" id="{83DE7633-E71B-A780-FFC1-25CF604D6D80}"/>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4" name="Rectangle 125">
                <a:extLst>
                  <a:ext uri="{FF2B5EF4-FFF2-40B4-BE49-F238E27FC236}">
                    <a16:creationId xmlns:a16="http://schemas.microsoft.com/office/drawing/2014/main" id="{5F8CCEBC-5BC5-BDA5-1515-19BE3D2D3409}"/>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60" name="Group 459">
              <a:extLst>
                <a:ext uri="{FF2B5EF4-FFF2-40B4-BE49-F238E27FC236}">
                  <a16:creationId xmlns:a16="http://schemas.microsoft.com/office/drawing/2014/main" id="{8ED24314-3678-40E1-1043-30FEBD7B8B4C}"/>
                </a:ext>
              </a:extLst>
            </p:cNvPr>
            <p:cNvGrpSpPr>
              <a:grpSpLocks noChangeAspect="1"/>
            </p:cNvGrpSpPr>
            <p:nvPr/>
          </p:nvGrpSpPr>
          <p:grpSpPr>
            <a:xfrm rot="19800000">
              <a:off x="3694259" y="2456128"/>
              <a:ext cx="181870" cy="80767"/>
              <a:chOff x="4705351" y="4362451"/>
              <a:chExt cx="1165225" cy="493712"/>
            </a:xfrm>
          </p:grpSpPr>
          <p:sp>
            <p:nvSpPr>
              <p:cNvPr id="461" name="Freeform 29">
                <a:extLst>
                  <a:ext uri="{FF2B5EF4-FFF2-40B4-BE49-F238E27FC236}">
                    <a16:creationId xmlns:a16="http://schemas.microsoft.com/office/drawing/2014/main" id="{E56AED2F-D89A-B3BB-6170-F50152DC4475}"/>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62" name="Freeform 30">
                <a:extLst>
                  <a:ext uri="{FF2B5EF4-FFF2-40B4-BE49-F238E27FC236}">
                    <a16:creationId xmlns:a16="http://schemas.microsoft.com/office/drawing/2014/main" id="{9F8C8178-76F4-22E1-8F70-2F4E1B75AD76}"/>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63" name="Freeform 31">
                <a:extLst>
                  <a:ext uri="{FF2B5EF4-FFF2-40B4-BE49-F238E27FC236}">
                    <a16:creationId xmlns:a16="http://schemas.microsoft.com/office/drawing/2014/main" id="{035463DF-EA82-FB6E-3C64-CD2EBC53FA35}"/>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4" name="Freeform 68">
                <a:extLst>
                  <a:ext uri="{FF2B5EF4-FFF2-40B4-BE49-F238E27FC236}">
                    <a16:creationId xmlns:a16="http://schemas.microsoft.com/office/drawing/2014/main" id="{2FC1C0C6-E7AF-73A2-FD3D-92F1ABF200F6}"/>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65" name="Freeform 69">
                <a:extLst>
                  <a:ext uri="{FF2B5EF4-FFF2-40B4-BE49-F238E27FC236}">
                    <a16:creationId xmlns:a16="http://schemas.microsoft.com/office/drawing/2014/main" id="{0AC7E689-719D-EA27-B35D-14CE5F0585C5}"/>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66" name="Freeform 70">
                <a:extLst>
                  <a:ext uri="{FF2B5EF4-FFF2-40B4-BE49-F238E27FC236}">
                    <a16:creationId xmlns:a16="http://schemas.microsoft.com/office/drawing/2014/main" id="{7068A7A3-F832-BF2A-89BF-8445678A0790}"/>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67" name="Freeform 71">
                <a:extLst>
                  <a:ext uri="{FF2B5EF4-FFF2-40B4-BE49-F238E27FC236}">
                    <a16:creationId xmlns:a16="http://schemas.microsoft.com/office/drawing/2014/main" id="{6DE7FB03-D361-F73E-6AE7-0F019427BE58}"/>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68" name="Freeform 72">
                <a:extLst>
                  <a:ext uri="{FF2B5EF4-FFF2-40B4-BE49-F238E27FC236}">
                    <a16:creationId xmlns:a16="http://schemas.microsoft.com/office/drawing/2014/main" id="{DF0C58F4-3639-7C62-EFF5-7F8BC7BA4D57}"/>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9" name="Freeform 73">
                <a:extLst>
                  <a:ext uri="{FF2B5EF4-FFF2-40B4-BE49-F238E27FC236}">
                    <a16:creationId xmlns:a16="http://schemas.microsoft.com/office/drawing/2014/main" id="{AFB22B68-09AD-5F28-5918-64C60B284A5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70" name="Freeform 74">
                <a:extLst>
                  <a:ext uri="{FF2B5EF4-FFF2-40B4-BE49-F238E27FC236}">
                    <a16:creationId xmlns:a16="http://schemas.microsoft.com/office/drawing/2014/main" id="{D6D55CF1-EE67-644E-0334-BFFD38BEA509}"/>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71" name="Freeform 75">
                <a:extLst>
                  <a:ext uri="{FF2B5EF4-FFF2-40B4-BE49-F238E27FC236}">
                    <a16:creationId xmlns:a16="http://schemas.microsoft.com/office/drawing/2014/main" id="{335E3A71-34BC-E3EA-21B7-EA786460785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72" name="Freeform 76">
                <a:extLst>
                  <a:ext uri="{FF2B5EF4-FFF2-40B4-BE49-F238E27FC236}">
                    <a16:creationId xmlns:a16="http://schemas.microsoft.com/office/drawing/2014/main" id="{91BD72C0-0008-57FB-2031-973017410F96}"/>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73" name="Freeform 77">
                <a:extLst>
                  <a:ext uri="{FF2B5EF4-FFF2-40B4-BE49-F238E27FC236}">
                    <a16:creationId xmlns:a16="http://schemas.microsoft.com/office/drawing/2014/main" id="{A340EFDC-0819-2240-1437-C8ED99D86DBF}"/>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74" name="Freeform 78">
                <a:extLst>
                  <a:ext uri="{FF2B5EF4-FFF2-40B4-BE49-F238E27FC236}">
                    <a16:creationId xmlns:a16="http://schemas.microsoft.com/office/drawing/2014/main" id="{7457B1D1-E4F1-57DD-F97F-82220506CE1A}"/>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sp>
        <p:nvSpPr>
          <p:cNvPr id="498" name="Cylinder 135">
            <a:extLst>
              <a:ext uri="{FF2B5EF4-FFF2-40B4-BE49-F238E27FC236}">
                <a16:creationId xmlns:a16="http://schemas.microsoft.com/office/drawing/2014/main" id="{17A6307D-686F-A4EE-C3B1-CB4502E8D672}"/>
              </a:ext>
            </a:extLst>
          </p:cNvPr>
          <p:cNvSpPr/>
          <p:nvPr/>
        </p:nvSpPr>
        <p:spPr>
          <a:xfrm rot="2444435">
            <a:off x="8093767" y="2848473"/>
            <a:ext cx="216716" cy="2048037"/>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sp>
        <p:nvSpPr>
          <p:cNvPr id="499" name="Freeform 45">
            <a:extLst>
              <a:ext uri="{FF2B5EF4-FFF2-40B4-BE49-F238E27FC236}">
                <a16:creationId xmlns:a16="http://schemas.microsoft.com/office/drawing/2014/main" id="{50868349-B05B-CDB4-EEE5-7035F82830C2}"/>
              </a:ext>
            </a:extLst>
          </p:cNvPr>
          <p:cNvSpPr/>
          <p:nvPr/>
        </p:nvSpPr>
        <p:spPr>
          <a:xfrm>
            <a:off x="6213707" y="2987484"/>
            <a:ext cx="2953173" cy="2962141"/>
          </a:xfrm>
          <a:custGeom>
            <a:avLst/>
            <a:gdLst>
              <a:gd name="connsiteX0" fmla="*/ 2214880 w 2243545"/>
              <a:gd name="connsiteY0" fmla="*/ 166738 h 2335898"/>
              <a:gd name="connsiteX1" fmla="*/ 2067560 w 2243545"/>
              <a:gd name="connsiteY1" fmla="*/ 115938 h 2335898"/>
              <a:gd name="connsiteX2" fmla="*/ 878840 w 2243545"/>
              <a:gd name="connsiteY2" fmla="*/ 1482458 h 2335898"/>
              <a:gd name="connsiteX3" fmla="*/ 736600 w 2243545"/>
              <a:gd name="connsiteY3" fmla="*/ 1797418 h 2335898"/>
              <a:gd name="connsiteX4" fmla="*/ 335280 w 2243545"/>
              <a:gd name="connsiteY4" fmla="*/ 2183498 h 2335898"/>
              <a:gd name="connsiteX5" fmla="*/ 0 w 2243545"/>
              <a:gd name="connsiteY5" fmla="*/ 2335898 h 2335898"/>
              <a:gd name="connsiteX0" fmla="*/ 2214880 w 2216385"/>
              <a:gd name="connsiteY0" fmla="*/ 18004 h 2187164"/>
              <a:gd name="connsiteX1" fmla="*/ 1350010 w 2216385"/>
              <a:gd name="connsiteY1" fmla="*/ 764129 h 2187164"/>
              <a:gd name="connsiteX2" fmla="*/ 878840 w 2216385"/>
              <a:gd name="connsiteY2" fmla="*/ 1333724 h 2187164"/>
              <a:gd name="connsiteX3" fmla="*/ 736600 w 2216385"/>
              <a:gd name="connsiteY3" fmla="*/ 1648684 h 2187164"/>
              <a:gd name="connsiteX4" fmla="*/ 335280 w 2216385"/>
              <a:gd name="connsiteY4" fmla="*/ 2034764 h 2187164"/>
              <a:gd name="connsiteX5" fmla="*/ 0 w 2216385"/>
              <a:gd name="connsiteY5" fmla="*/ 2187164 h 2187164"/>
              <a:gd name="connsiteX0" fmla="*/ 2214880 w 2214880"/>
              <a:gd name="connsiteY0" fmla="*/ 49777 h 2218937"/>
              <a:gd name="connsiteX1" fmla="*/ 1350010 w 2214880"/>
              <a:gd name="connsiteY1" fmla="*/ 795902 h 2218937"/>
              <a:gd name="connsiteX2" fmla="*/ 878840 w 2214880"/>
              <a:gd name="connsiteY2" fmla="*/ 1365497 h 2218937"/>
              <a:gd name="connsiteX3" fmla="*/ 736600 w 2214880"/>
              <a:gd name="connsiteY3" fmla="*/ 1680457 h 2218937"/>
              <a:gd name="connsiteX4" fmla="*/ 335280 w 2214880"/>
              <a:gd name="connsiteY4" fmla="*/ 2066537 h 2218937"/>
              <a:gd name="connsiteX5" fmla="*/ 0 w 2214880"/>
              <a:gd name="connsiteY5" fmla="*/ 2218937 h 2218937"/>
              <a:gd name="connsiteX0" fmla="*/ 2214880 w 2214880"/>
              <a:gd name="connsiteY0" fmla="*/ 52446 h 2221606"/>
              <a:gd name="connsiteX1" fmla="*/ 1350010 w 2214880"/>
              <a:gd name="connsiteY1" fmla="*/ 798571 h 2221606"/>
              <a:gd name="connsiteX2" fmla="*/ 736600 w 2214880"/>
              <a:gd name="connsiteY2" fmla="*/ 1683126 h 2221606"/>
              <a:gd name="connsiteX3" fmla="*/ 335280 w 2214880"/>
              <a:gd name="connsiteY3" fmla="*/ 2069206 h 2221606"/>
              <a:gd name="connsiteX4" fmla="*/ 0 w 2214880"/>
              <a:gd name="connsiteY4" fmla="*/ 2221606 h 22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880" h="2221606">
                <a:moveTo>
                  <a:pt x="2214880" y="52446"/>
                </a:moveTo>
                <a:cubicBezTo>
                  <a:pt x="2071581" y="-200073"/>
                  <a:pt x="1596390" y="526791"/>
                  <a:pt x="1350010" y="798571"/>
                </a:cubicBezTo>
                <a:cubicBezTo>
                  <a:pt x="1103630" y="1070351"/>
                  <a:pt x="905722" y="1471354"/>
                  <a:pt x="736600" y="1683126"/>
                </a:cubicBezTo>
                <a:cubicBezTo>
                  <a:pt x="646007" y="1799966"/>
                  <a:pt x="458047" y="1979459"/>
                  <a:pt x="335280" y="2069206"/>
                </a:cubicBezTo>
                <a:cubicBezTo>
                  <a:pt x="212513" y="2158953"/>
                  <a:pt x="106256" y="2190279"/>
                  <a:pt x="0" y="2221606"/>
                </a:cubicBezTo>
              </a:path>
            </a:pathLst>
          </a:custGeom>
          <a:noFill/>
          <a:ln w="38100">
            <a:solidFill>
              <a:srgbClr val="FF0000"/>
            </a:solidFill>
            <a:headEnd type="none" w="med" len="med"/>
            <a:tailEnd type="triangle"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sp>
        <p:nvSpPr>
          <p:cNvPr id="500" name="TextBox 499">
            <a:extLst>
              <a:ext uri="{FF2B5EF4-FFF2-40B4-BE49-F238E27FC236}">
                <a16:creationId xmlns:a16="http://schemas.microsoft.com/office/drawing/2014/main" id="{D1858679-EB50-92EB-6318-BEB4C15360EE}"/>
              </a:ext>
            </a:extLst>
          </p:cNvPr>
          <p:cNvSpPr txBox="1"/>
          <p:nvPr/>
        </p:nvSpPr>
        <p:spPr>
          <a:xfrm>
            <a:off x="7620329" y="3670304"/>
            <a:ext cx="912429" cy="461665"/>
          </a:xfrm>
          <a:prstGeom prst="rect">
            <a:avLst/>
          </a:prstGeom>
          <a:solidFill>
            <a:srgbClr val="FFFFFF"/>
          </a:solidFill>
          <a:ln>
            <a:solidFill>
              <a:srgbClr val="005073"/>
            </a:solidFill>
          </a:ln>
        </p:spPr>
        <p:txBody>
          <a:bodyPr wrap="none" rtlCol="0">
            <a:spAutoFit/>
          </a:bodyPr>
          <a:lstStyle/>
          <a:p>
            <a:r>
              <a:rPr lang="en-DE" sz="800"/>
              <a:t>+</a:t>
            </a:r>
            <a:r>
              <a:rPr lang="en-DE" sz="800">
                <a:solidFill>
                  <a:srgbClr val="010101"/>
                </a:solidFill>
              </a:rPr>
              <a:t>12125552XXX</a:t>
            </a:r>
          </a:p>
          <a:p>
            <a:r>
              <a:rPr lang="en-DE" sz="800">
                <a:solidFill>
                  <a:srgbClr val="010101"/>
                </a:solidFill>
              </a:rPr>
              <a:t>81212XXX</a:t>
            </a:r>
          </a:p>
          <a:p>
            <a:r>
              <a:rPr lang="en-DE" sz="800">
                <a:solidFill>
                  <a:srgbClr val="010101"/>
                </a:solidFill>
              </a:rPr>
              <a:t>…</a:t>
            </a:r>
          </a:p>
        </p:txBody>
      </p:sp>
      <p:grpSp>
        <p:nvGrpSpPr>
          <p:cNvPr id="501" name="Group 500">
            <a:extLst>
              <a:ext uri="{FF2B5EF4-FFF2-40B4-BE49-F238E27FC236}">
                <a16:creationId xmlns:a16="http://schemas.microsoft.com/office/drawing/2014/main" id="{EBA147CB-BCC4-35DE-32F6-2CCC6C0A7D6D}"/>
              </a:ext>
            </a:extLst>
          </p:cNvPr>
          <p:cNvGrpSpPr>
            <a:grpSpLocks noChangeAspect="1"/>
          </p:cNvGrpSpPr>
          <p:nvPr/>
        </p:nvGrpSpPr>
        <p:grpSpPr>
          <a:xfrm>
            <a:off x="6287529" y="1621480"/>
            <a:ext cx="1506971" cy="880729"/>
            <a:chOff x="5119845" y="3139799"/>
            <a:chExt cx="1422753" cy="831509"/>
          </a:xfrm>
        </p:grpSpPr>
        <p:sp>
          <p:nvSpPr>
            <p:cNvPr id="502" name="Shape 426">
              <a:extLst>
                <a:ext uri="{FF2B5EF4-FFF2-40B4-BE49-F238E27FC236}">
                  <a16:creationId xmlns:a16="http://schemas.microsoft.com/office/drawing/2014/main" id="{5A3AD0DF-2D38-B04B-C328-88C418329939}"/>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503" name="Google Shape;582;p107">
              <a:extLst>
                <a:ext uri="{FF2B5EF4-FFF2-40B4-BE49-F238E27FC236}">
                  <a16:creationId xmlns:a16="http://schemas.microsoft.com/office/drawing/2014/main" id="{42D36746-5DDD-4831-CDD4-E398D14E7C55}"/>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grpSp>
        <p:nvGrpSpPr>
          <p:cNvPr id="504" name="Group 503">
            <a:extLst>
              <a:ext uri="{FF2B5EF4-FFF2-40B4-BE49-F238E27FC236}">
                <a16:creationId xmlns:a16="http://schemas.microsoft.com/office/drawing/2014/main" id="{CB74738D-98C5-8D6A-E2E7-044D6E497619}"/>
              </a:ext>
            </a:extLst>
          </p:cNvPr>
          <p:cNvGrpSpPr>
            <a:grpSpLocks noChangeAspect="1"/>
          </p:cNvGrpSpPr>
          <p:nvPr/>
        </p:nvGrpSpPr>
        <p:grpSpPr>
          <a:xfrm>
            <a:off x="3722553" y="3611384"/>
            <a:ext cx="1716067" cy="1002933"/>
            <a:chOff x="5119845" y="3139799"/>
            <a:chExt cx="1422753" cy="831509"/>
          </a:xfrm>
        </p:grpSpPr>
        <p:sp>
          <p:nvSpPr>
            <p:cNvPr id="505" name="Shape 426">
              <a:extLst>
                <a:ext uri="{FF2B5EF4-FFF2-40B4-BE49-F238E27FC236}">
                  <a16:creationId xmlns:a16="http://schemas.microsoft.com/office/drawing/2014/main" id="{BE2DC23A-30AE-E418-536A-613BE936AD4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506" name="Google Shape;582;p107">
              <a:extLst>
                <a:ext uri="{FF2B5EF4-FFF2-40B4-BE49-F238E27FC236}">
                  <a16:creationId xmlns:a16="http://schemas.microsoft.com/office/drawing/2014/main" id="{D000ED23-B977-F809-1BD3-5D699A583D05}"/>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PSTN</a:t>
              </a:r>
            </a:p>
          </p:txBody>
        </p:sp>
      </p:grpSp>
      <p:sp>
        <p:nvSpPr>
          <p:cNvPr id="507" name="Shape 426">
            <a:extLst>
              <a:ext uri="{FF2B5EF4-FFF2-40B4-BE49-F238E27FC236}">
                <a16:creationId xmlns:a16="http://schemas.microsoft.com/office/drawing/2014/main" id="{F3375978-8CCC-3CD3-0AAE-44C24C06B42D}"/>
              </a:ext>
            </a:extLst>
          </p:cNvPr>
          <p:cNvSpPr>
            <a:spLocks noChangeAspect="1"/>
          </p:cNvSpPr>
          <p:nvPr/>
        </p:nvSpPr>
        <p:spPr>
          <a:xfrm flipH="1">
            <a:off x="6864294" y="2267560"/>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sp>
        <p:nvSpPr>
          <p:cNvPr id="508" name="Freeform 30">
            <a:extLst>
              <a:ext uri="{FF2B5EF4-FFF2-40B4-BE49-F238E27FC236}">
                <a16:creationId xmlns:a16="http://schemas.microsoft.com/office/drawing/2014/main" id="{C6D3F63D-DDDA-F4B3-F9B4-C87A44A95169}"/>
              </a:ext>
            </a:extLst>
          </p:cNvPr>
          <p:cNvSpPr/>
          <p:nvPr/>
        </p:nvSpPr>
        <p:spPr>
          <a:xfrm>
            <a:off x="7608984" y="2261813"/>
            <a:ext cx="2575249" cy="3387655"/>
          </a:xfrm>
          <a:custGeom>
            <a:avLst/>
            <a:gdLst>
              <a:gd name="connsiteX0" fmla="*/ 1931437 w 1931437"/>
              <a:gd name="connsiteY0" fmla="*/ 2156233 h 2156233"/>
              <a:gd name="connsiteX1" fmla="*/ 1380930 w 1931437"/>
              <a:gd name="connsiteY1" fmla="*/ 1675707 h 2156233"/>
              <a:gd name="connsiteX2" fmla="*/ 1091681 w 1931437"/>
              <a:gd name="connsiteY2" fmla="*/ 131491 h 2156233"/>
              <a:gd name="connsiteX3" fmla="*/ 877077 w 1931437"/>
              <a:gd name="connsiteY3" fmla="*/ 84838 h 2156233"/>
              <a:gd name="connsiteX4" fmla="*/ 0 w 1931437"/>
              <a:gd name="connsiteY4" fmla="*/ 136156 h 2156233"/>
              <a:gd name="connsiteX0" fmla="*/ 1931437 w 1931437"/>
              <a:gd name="connsiteY0" fmla="*/ 2153307 h 2153307"/>
              <a:gd name="connsiteX1" fmla="*/ 1380930 w 1931437"/>
              <a:gd name="connsiteY1" fmla="*/ 1672781 h 2153307"/>
              <a:gd name="connsiteX2" fmla="*/ 1091681 w 1931437"/>
              <a:gd name="connsiteY2" fmla="*/ 128565 h 2153307"/>
              <a:gd name="connsiteX3" fmla="*/ 653661 w 1931437"/>
              <a:gd name="connsiteY3" fmla="*/ 83661 h 2153307"/>
              <a:gd name="connsiteX4" fmla="*/ 877077 w 1931437"/>
              <a:gd name="connsiteY4" fmla="*/ 81912 h 2153307"/>
              <a:gd name="connsiteX5" fmla="*/ 0 w 1931437"/>
              <a:gd name="connsiteY5" fmla="*/ 133230 h 2153307"/>
              <a:gd name="connsiteX0" fmla="*/ 1931437 w 1931437"/>
              <a:gd name="connsiteY0" fmla="*/ 2166715 h 2166715"/>
              <a:gd name="connsiteX1" fmla="*/ 1380930 w 1931437"/>
              <a:gd name="connsiteY1" fmla="*/ 1686189 h 2166715"/>
              <a:gd name="connsiteX2" fmla="*/ 1063106 w 1931437"/>
              <a:gd name="connsiteY2" fmla="*/ 122923 h 2166715"/>
              <a:gd name="connsiteX3" fmla="*/ 653661 w 1931437"/>
              <a:gd name="connsiteY3" fmla="*/ 97069 h 2166715"/>
              <a:gd name="connsiteX4" fmla="*/ 877077 w 1931437"/>
              <a:gd name="connsiteY4" fmla="*/ 95320 h 2166715"/>
              <a:gd name="connsiteX5" fmla="*/ 0 w 1931437"/>
              <a:gd name="connsiteY5" fmla="*/ 146638 h 2166715"/>
              <a:gd name="connsiteX0" fmla="*/ 1931437 w 1931437"/>
              <a:gd name="connsiteY0" fmla="*/ 2121276 h 2121276"/>
              <a:gd name="connsiteX1" fmla="*/ 1380930 w 1931437"/>
              <a:gd name="connsiteY1" fmla="*/ 1640750 h 2121276"/>
              <a:gd name="connsiteX2" fmla="*/ 1063106 w 1931437"/>
              <a:gd name="connsiteY2" fmla="*/ 77484 h 2121276"/>
              <a:gd name="connsiteX3" fmla="*/ 618736 w 1931437"/>
              <a:gd name="connsiteY3" fmla="*/ 216730 h 2121276"/>
              <a:gd name="connsiteX4" fmla="*/ 877077 w 1931437"/>
              <a:gd name="connsiteY4" fmla="*/ 49881 h 2121276"/>
              <a:gd name="connsiteX5" fmla="*/ 0 w 1931437"/>
              <a:gd name="connsiteY5" fmla="*/ 101199 h 2121276"/>
              <a:gd name="connsiteX0" fmla="*/ 1931437 w 1931437"/>
              <a:gd name="connsiteY0" fmla="*/ 2121276 h 2121276"/>
              <a:gd name="connsiteX1" fmla="*/ 1380930 w 1931437"/>
              <a:gd name="connsiteY1" fmla="*/ 1640750 h 2121276"/>
              <a:gd name="connsiteX2" fmla="*/ 1063106 w 1931437"/>
              <a:gd name="connsiteY2" fmla="*/ 77484 h 2121276"/>
              <a:gd name="connsiteX3" fmla="*/ 618736 w 1931437"/>
              <a:gd name="connsiteY3" fmla="*/ 216730 h 2121276"/>
              <a:gd name="connsiteX4" fmla="*/ 448452 w 1931437"/>
              <a:gd name="connsiteY4" fmla="*/ 75281 h 2121276"/>
              <a:gd name="connsiteX5" fmla="*/ 0 w 1931437"/>
              <a:gd name="connsiteY5" fmla="*/ 101199 h 2121276"/>
              <a:gd name="connsiteX0" fmla="*/ 1931437 w 1931437"/>
              <a:gd name="connsiteY0" fmla="*/ 2158029 h 2158029"/>
              <a:gd name="connsiteX1" fmla="*/ 1380930 w 1931437"/>
              <a:gd name="connsiteY1" fmla="*/ 1677503 h 2158029"/>
              <a:gd name="connsiteX2" fmla="*/ 1063106 w 1931437"/>
              <a:gd name="connsiteY2" fmla="*/ 114237 h 2158029"/>
              <a:gd name="connsiteX3" fmla="*/ 453636 w 1931437"/>
              <a:gd name="connsiteY3" fmla="*/ 113783 h 2158029"/>
              <a:gd name="connsiteX4" fmla="*/ 448452 w 1931437"/>
              <a:gd name="connsiteY4" fmla="*/ 112034 h 2158029"/>
              <a:gd name="connsiteX5" fmla="*/ 0 w 1931437"/>
              <a:gd name="connsiteY5" fmla="*/ 137952 h 2158029"/>
              <a:gd name="connsiteX0" fmla="*/ 1931437 w 1931437"/>
              <a:gd name="connsiteY0" fmla="*/ 2160625 h 2160625"/>
              <a:gd name="connsiteX1" fmla="*/ 1380930 w 1931437"/>
              <a:gd name="connsiteY1" fmla="*/ 1680099 h 2160625"/>
              <a:gd name="connsiteX2" fmla="*/ 1063106 w 1931437"/>
              <a:gd name="connsiteY2" fmla="*/ 116833 h 2160625"/>
              <a:gd name="connsiteX3" fmla="*/ 453636 w 1931437"/>
              <a:gd name="connsiteY3" fmla="*/ 116379 h 2160625"/>
              <a:gd name="connsiteX4" fmla="*/ 0 w 1931437"/>
              <a:gd name="connsiteY4" fmla="*/ 140548 h 2160625"/>
              <a:gd name="connsiteX0" fmla="*/ 1931437 w 1931437"/>
              <a:gd name="connsiteY0" fmla="*/ 2159921 h 2159921"/>
              <a:gd name="connsiteX1" fmla="*/ 1415855 w 1931437"/>
              <a:gd name="connsiteY1" fmla="*/ 1669870 h 2159921"/>
              <a:gd name="connsiteX2" fmla="*/ 1063106 w 1931437"/>
              <a:gd name="connsiteY2" fmla="*/ 116129 h 2159921"/>
              <a:gd name="connsiteX3" fmla="*/ 453636 w 1931437"/>
              <a:gd name="connsiteY3" fmla="*/ 115675 h 2159921"/>
              <a:gd name="connsiteX4" fmla="*/ 0 w 1931437"/>
              <a:gd name="connsiteY4" fmla="*/ 139844 h 2159921"/>
              <a:gd name="connsiteX0" fmla="*/ 1931437 w 1931437"/>
              <a:gd name="connsiteY0" fmla="*/ 2159921 h 2159921"/>
              <a:gd name="connsiteX1" fmla="*/ 1415855 w 1931437"/>
              <a:gd name="connsiteY1" fmla="*/ 1669870 h 2159921"/>
              <a:gd name="connsiteX2" fmla="*/ 1063106 w 1931437"/>
              <a:gd name="connsiteY2" fmla="*/ 116129 h 2159921"/>
              <a:gd name="connsiteX3" fmla="*/ 453636 w 1931437"/>
              <a:gd name="connsiteY3" fmla="*/ 115675 h 2159921"/>
              <a:gd name="connsiteX4" fmla="*/ 0 w 1931437"/>
              <a:gd name="connsiteY4" fmla="*/ 139844 h 2159921"/>
              <a:gd name="connsiteX0" fmla="*/ 1931437 w 1931437"/>
              <a:gd name="connsiteY0" fmla="*/ 2159921 h 2159921"/>
              <a:gd name="connsiteX1" fmla="*/ 1415855 w 1931437"/>
              <a:gd name="connsiteY1" fmla="*/ 1669870 h 2159921"/>
              <a:gd name="connsiteX2" fmla="*/ 1063106 w 1931437"/>
              <a:gd name="connsiteY2" fmla="*/ 116129 h 2159921"/>
              <a:gd name="connsiteX3" fmla="*/ 453636 w 1931437"/>
              <a:gd name="connsiteY3" fmla="*/ 115675 h 2159921"/>
              <a:gd name="connsiteX4" fmla="*/ 0 w 1931437"/>
              <a:gd name="connsiteY4" fmla="*/ 139844 h 2159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437" h="2159921">
                <a:moveTo>
                  <a:pt x="1931437" y="2159921"/>
                </a:moveTo>
                <a:cubicBezTo>
                  <a:pt x="1751563" y="2034411"/>
                  <a:pt x="1585977" y="2000977"/>
                  <a:pt x="1415855" y="1669870"/>
                </a:cubicBezTo>
                <a:cubicBezTo>
                  <a:pt x="1245733" y="1338763"/>
                  <a:pt x="1223476" y="375162"/>
                  <a:pt x="1063106" y="116129"/>
                </a:cubicBezTo>
                <a:cubicBezTo>
                  <a:pt x="902736" y="-142904"/>
                  <a:pt x="630820" y="111723"/>
                  <a:pt x="453636" y="115675"/>
                </a:cubicBezTo>
                <a:cubicBezTo>
                  <a:pt x="276452" y="119628"/>
                  <a:pt x="94507" y="134809"/>
                  <a:pt x="0" y="139844"/>
                </a:cubicBezTo>
              </a:path>
            </a:pathLst>
          </a:custGeom>
          <a:noFill/>
          <a:ln w="38100">
            <a:solidFill>
              <a:srgbClr val="E3241B"/>
            </a:solidFill>
            <a:headEnd type="triangle" w="med" len="med"/>
            <a:tailEnd type="triangle"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grpSp>
        <p:nvGrpSpPr>
          <p:cNvPr id="509" name="Group 508">
            <a:extLst>
              <a:ext uri="{FF2B5EF4-FFF2-40B4-BE49-F238E27FC236}">
                <a16:creationId xmlns:a16="http://schemas.microsoft.com/office/drawing/2014/main" id="{55B5E28C-49FA-C826-C895-C23669D0A7E1}"/>
              </a:ext>
            </a:extLst>
          </p:cNvPr>
          <p:cNvGrpSpPr/>
          <p:nvPr/>
        </p:nvGrpSpPr>
        <p:grpSpPr>
          <a:xfrm>
            <a:off x="9581659" y="5255590"/>
            <a:ext cx="1557584" cy="753279"/>
            <a:chOff x="690236" y="5222693"/>
            <a:chExt cx="1857351" cy="807688"/>
          </a:xfrm>
        </p:grpSpPr>
        <p:grpSp>
          <p:nvGrpSpPr>
            <p:cNvPr id="510" name="Group 509">
              <a:extLst>
                <a:ext uri="{FF2B5EF4-FFF2-40B4-BE49-F238E27FC236}">
                  <a16:creationId xmlns:a16="http://schemas.microsoft.com/office/drawing/2014/main" id="{3FCBFEDF-1987-4EF2-C0D0-B8EF8309CA66}"/>
                </a:ext>
              </a:extLst>
            </p:cNvPr>
            <p:cNvGrpSpPr>
              <a:grpSpLocks noChangeAspect="1"/>
            </p:cNvGrpSpPr>
            <p:nvPr/>
          </p:nvGrpSpPr>
          <p:grpSpPr>
            <a:xfrm>
              <a:off x="1368280" y="5222693"/>
              <a:ext cx="807072" cy="807688"/>
              <a:chOff x="3489764" y="7554690"/>
              <a:chExt cx="1791196" cy="1792564"/>
            </a:xfrm>
          </p:grpSpPr>
          <p:grpSp>
            <p:nvGrpSpPr>
              <p:cNvPr id="519" name="Group 518">
                <a:extLst>
                  <a:ext uri="{FF2B5EF4-FFF2-40B4-BE49-F238E27FC236}">
                    <a16:creationId xmlns:a16="http://schemas.microsoft.com/office/drawing/2014/main" id="{32899A95-931D-048B-4A81-14CFEE642074}"/>
                  </a:ext>
                </a:extLst>
              </p:cNvPr>
              <p:cNvGrpSpPr>
                <a:grpSpLocks noChangeAspect="1"/>
              </p:cNvGrpSpPr>
              <p:nvPr/>
            </p:nvGrpSpPr>
            <p:grpSpPr>
              <a:xfrm>
                <a:off x="3489764" y="7554690"/>
                <a:ext cx="1791196" cy="1792564"/>
                <a:chOff x="-147524" y="4590118"/>
                <a:chExt cx="1791196" cy="1792564"/>
              </a:xfrm>
            </p:grpSpPr>
            <p:pic>
              <p:nvPicPr>
                <p:cNvPr id="521" name="Picture 520">
                  <a:extLst>
                    <a:ext uri="{FF2B5EF4-FFF2-40B4-BE49-F238E27FC236}">
                      <a16:creationId xmlns:a16="http://schemas.microsoft.com/office/drawing/2014/main" id="{EFCF02EC-5373-B445-27BB-94E0635C51B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522" name="Rectangle 521">
                  <a:extLst>
                    <a:ext uri="{FF2B5EF4-FFF2-40B4-BE49-F238E27FC236}">
                      <a16:creationId xmlns:a16="http://schemas.microsoft.com/office/drawing/2014/main" id="{0A7DE1C6-CA36-ABE0-6EF3-413DF938B3F8}"/>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520" name="Image" descr="Image">
                <a:extLst>
                  <a:ext uri="{FF2B5EF4-FFF2-40B4-BE49-F238E27FC236}">
                    <a16:creationId xmlns:a16="http://schemas.microsoft.com/office/drawing/2014/main" id="{8EED243D-4F4A-0E86-12E3-E54AB09147B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511" name="Group 510">
              <a:extLst>
                <a:ext uri="{FF2B5EF4-FFF2-40B4-BE49-F238E27FC236}">
                  <a16:creationId xmlns:a16="http://schemas.microsoft.com/office/drawing/2014/main" id="{8EB88F9E-2EAD-05C2-46AE-830829190BA1}"/>
                </a:ext>
              </a:extLst>
            </p:cNvPr>
            <p:cNvGrpSpPr>
              <a:grpSpLocks noChangeAspect="1"/>
            </p:cNvGrpSpPr>
            <p:nvPr/>
          </p:nvGrpSpPr>
          <p:grpSpPr>
            <a:xfrm>
              <a:off x="690236" y="5443103"/>
              <a:ext cx="590584" cy="377250"/>
              <a:chOff x="937769" y="3394211"/>
              <a:chExt cx="1394224" cy="890598"/>
            </a:xfrm>
          </p:grpSpPr>
          <p:grpSp>
            <p:nvGrpSpPr>
              <p:cNvPr id="513" name="Group 512">
                <a:extLst>
                  <a:ext uri="{FF2B5EF4-FFF2-40B4-BE49-F238E27FC236}">
                    <a16:creationId xmlns:a16="http://schemas.microsoft.com/office/drawing/2014/main" id="{50F93397-874C-4FF9-DE9F-F8A1A99B28DC}"/>
                  </a:ext>
                </a:extLst>
              </p:cNvPr>
              <p:cNvGrpSpPr/>
              <p:nvPr/>
            </p:nvGrpSpPr>
            <p:grpSpPr>
              <a:xfrm>
                <a:off x="937769" y="3394211"/>
                <a:ext cx="1177992" cy="884106"/>
                <a:chOff x="1009827" y="5232501"/>
                <a:chExt cx="412879" cy="309873"/>
              </a:xfrm>
            </p:grpSpPr>
            <p:sp>
              <p:nvSpPr>
                <p:cNvPr id="515" name="Rectangle 514">
                  <a:extLst>
                    <a:ext uri="{FF2B5EF4-FFF2-40B4-BE49-F238E27FC236}">
                      <a16:creationId xmlns:a16="http://schemas.microsoft.com/office/drawing/2014/main" id="{90954CAD-BB6A-EC85-571D-2EFF2B00F1AF}"/>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516" name="Group 515">
                  <a:extLst>
                    <a:ext uri="{FF2B5EF4-FFF2-40B4-BE49-F238E27FC236}">
                      <a16:creationId xmlns:a16="http://schemas.microsoft.com/office/drawing/2014/main" id="{BE5B35FB-18B4-9404-7905-EAA6F054CA54}"/>
                    </a:ext>
                  </a:extLst>
                </p:cNvPr>
                <p:cNvGrpSpPr/>
                <p:nvPr/>
              </p:nvGrpSpPr>
              <p:grpSpPr>
                <a:xfrm>
                  <a:off x="1009827" y="5232501"/>
                  <a:ext cx="412879" cy="309873"/>
                  <a:chOff x="-614664" y="3556031"/>
                  <a:chExt cx="769937" cy="577850"/>
                </a:xfrm>
                <a:solidFill>
                  <a:srgbClr val="57585A"/>
                </a:solidFill>
              </p:grpSpPr>
              <p:sp>
                <p:nvSpPr>
                  <p:cNvPr id="517" name="Freeform 95">
                    <a:extLst>
                      <a:ext uri="{FF2B5EF4-FFF2-40B4-BE49-F238E27FC236}">
                        <a16:creationId xmlns:a16="http://schemas.microsoft.com/office/drawing/2014/main" id="{DE87CA02-DC15-6A1F-19DF-B3D008BE2AC0}"/>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18" name="Freeform 96">
                    <a:extLst>
                      <a:ext uri="{FF2B5EF4-FFF2-40B4-BE49-F238E27FC236}">
                        <a16:creationId xmlns:a16="http://schemas.microsoft.com/office/drawing/2014/main" id="{7AFD542D-DBB3-A8C3-989D-483991611CDC}"/>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514" name="Shape 426">
                <a:extLst>
                  <a:ext uri="{FF2B5EF4-FFF2-40B4-BE49-F238E27FC236}">
                    <a16:creationId xmlns:a16="http://schemas.microsoft.com/office/drawing/2014/main" id="{281E6CBD-9011-D107-7BE1-718EEFA4546F}"/>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512" name="Picture 511">
              <a:extLst>
                <a:ext uri="{FF2B5EF4-FFF2-40B4-BE49-F238E27FC236}">
                  <a16:creationId xmlns:a16="http://schemas.microsoft.com/office/drawing/2014/main" id="{B60C76BF-0AB2-37E6-70DF-FA35925DB36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194115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0"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wipe(right)">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0"/>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grpId="0" nodeType="afterEffect">
                                  <p:stCondLst>
                                    <p:cond delay="0"/>
                                  </p:stCondLst>
                                  <p:childTnLst>
                                    <p:set>
                                      <p:cBhvr>
                                        <p:cTn id="14" dur="1" fill="hold">
                                          <p:stCondLst>
                                            <p:cond delay="0"/>
                                          </p:stCondLst>
                                        </p:cTn>
                                        <p:tgtEl>
                                          <p:spTgt spid="499"/>
                                        </p:tgtEl>
                                        <p:attrNameLst>
                                          <p:attrName>style.visibility</p:attrName>
                                        </p:attrNameLst>
                                      </p:cBhvr>
                                      <p:to>
                                        <p:strVal val="visible"/>
                                      </p:to>
                                    </p:set>
                                    <p:animEffect transition="in" filter="wipe(right)">
                                      <p:cBhvr>
                                        <p:cTn id="15" dur="5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animBg="1"/>
      <p:bldP spid="500" grpId="0" animBg="1"/>
      <p:bldP spid="5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071511-8DCE-8C78-95CC-47DDCF30825F}"/>
              </a:ext>
            </a:extLst>
          </p:cNvPr>
          <p:cNvSpPr>
            <a:spLocks noGrp="1"/>
          </p:cNvSpPr>
          <p:nvPr>
            <p:ph type="body" sz="quarter" idx="14"/>
          </p:nvPr>
        </p:nvSpPr>
        <p:spPr>
          <a:xfrm>
            <a:off x="625928" y="431801"/>
            <a:ext cx="3876798"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F5C22B42-3235-6CC6-DD69-9DF8A6DCA1AA}"/>
              </a:ext>
            </a:extLst>
          </p:cNvPr>
          <p:cNvSpPr>
            <a:spLocks noGrp="1"/>
          </p:cNvSpPr>
          <p:nvPr>
            <p:ph type="body" sz="quarter" idx="23"/>
          </p:nvPr>
        </p:nvSpPr>
        <p:spPr>
          <a:xfrm>
            <a:off x="625928" y="741834"/>
            <a:ext cx="10098899" cy="482748"/>
          </a:xfrm>
        </p:spPr>
        <p:txBody>
          <a:bodyPr/>
          <a:lstStyle/>
          <a:p>
            <a:r>
              <a:rPr lang="en-US"/>
              <a:t>PSTN connection options</a:t>
            </a:r>
          </a:p>
        </p:txBody>
      </p:sp>
      <p:sp>
        <p:nvSpPr>
          <p:cNvPr id="5" name="Rectangle 4">
            <a:extLst>
              <a:ext uri="{FF2B5EF4-FFF2-40B4-BE49-F238E27FC236}">
                <a16:creationId xmlns:a16="http://schemas.microsoft.com/office/drawing/2014/main" id="{C0D65D48-731F-3CC3-74F5-1B101AF4F224}"/>
              </a:ext>
            </a:extLst>
          </p:cNvPr>
          <p:cNvSpPr/>
          <p:nvPr/>
        </p:nvSpPr>
        <p:spPr>
          <a:xfrm>
            <a:off x="8620375" y="554264"/>
            <a:ext cx="2289142" cy="5830206"/>
          </a:xfrm>
          <a:prstGeom prst="rect">
            <a:avLst/>
          </a:prstGeom>
          <a:solidFill>
            <a:srgbClr val="00BCEB">
              <a:lumMod val="20000"/>
              <a:lumOff val="80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867">
                <a:solidFill>
                  <a:srgbClr val="282828"/>
                </a:solidFill>
              </a:rPr>
              <a:t>Enterprise</a:t>
            </a:r>
          </a:p>
        </p:txBody>
      </p:sp>
      <p:sp>
        <p:nvSpPr>
          <p:cNvPr id="9" name="Rectangle 8">
            <a:extLst>
              <a:ext uri="{FF2B5EF4-FFF2-40B4-BE49-F238E27FC236}">
                <a16:creationId xmlns:a16="http://schemas.microsoft.com/office/drawing/2014/main" id="{3141E658-A9F8-CA44-0E76-98B88DFDD579}"/>
              </a:ext>
            </a:extLst>
          </p:cNvPr>
          <p:cNvSpPr/>
          <p:nvPr/>
        </p:nvSpPr>
        <p:spPr>
          <a:xfrm>
            <a:off x="2585429" y="3692547"/>
            <a:ext cx="1745611" cy="435281"/>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SJ</a:t>
            </a:r>
          </a:p>
        </p:txBody>
      </p:sp>
      <p:sp>
        <p:nvSpPr>
          <p:cNvPr id="11" name="Rectangle 10">
            <a:extLst>
              <a:ext uri="{FF2B5EF4-FFF2-40B4-BE49-F238E27FC236}">
                <a16:creationId xmlns:a16="http://schemas.microsoft.com/office/drawing/2014/main" id="{DB50A3AC-F7F6-4104-5823-A9CE2050D6C2}"/>
              </a:ext>
            </a:extLst>
          </p:cNvPr>
          <p:cNvSpPr/>
          <p:nvPr/>
        </p:nvSpPr>
        <p:spPr>
          <a:xfrm>
            <a:off x="4925501" y="3635055"/>
            <a:ext cx="1891079" cy="556042"/>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US West 1 </a:t>
            </a:r>
            <a:br>
              <a:rPr lang="en-US" sz="1867">
                <a:solidFill>
                  <a:srgbClr val="FFFFFF"/>
                </a:solidFill>
              </a:rPr>
            </a:br>
            <a:r>
              <a:rPr lang="en-US" sz="1867">
                <a:solidFill>
                  <a:srgbClr val="FFFFFF"/>
                </a:solidFill>
              </a:rPr>
              <a:t>Route Group</a:t>
            </a:r>
          </a:p>
        </p:txBody>
      </p:sp>
      <p:sp>
        <p:nvSpPr>
          <p:cNvPr id="12" name="Rectangle 11">
            <a:extLst>
              <a:ext uri="{FF2B5EF4-FFF2-40B4-BE49-F238E27FC236}">
                <a16:creationId xmlns:a16="http://schemas.microsoft.com/office/drawing/2014/main" id="{B342433E-7A7F-3166-AAD9-4E7ED0F14118}"/>
              </a:ext>
            </a:extLst>
          </p:cNvPr>
          <p:cNvSpPr/>
          <p:nvPr/>
        </p:nvSpPr>
        <p:spPr>
          <a:xfrm>
            <a:off x="2585429" y="5509741"/>
            <a:ext cx="1745611" cy="435281"/>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UK</a:t>
            </a:r>
          </a:p>
        </p:txBody>
      </p:sp>
      <p:sp>
        <p:nvSpPr>
          <p:cNvPr id="13" name="Rectangle 12">
            <a:extLst>
              <a:ext uri="{FF2B5EF4-FFF2-40B4-BE49-F238E27FC236}">
                <a16:creationId xmlns:a16="http://schemas.microsoft.com/office/drawing/2014/main" id="{7144EE14-3DBF-97D0-D30C-09F1B5BB3241}"/>
              </a:ext>
            </a:extLst>
          </p:cNvPr>
          <p:cNvSpPr/>
          <p:nvPr/>
        </p:nvSpPr>
        <p:spPr>
          <a:xfrm>
            <a:off x="4925500" y="4456075"/>
            <a:ext cx="1891081" cy="556042"/>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US West 2</a:t>
            </a:r>
            <a:br>
              <a:rPr lang="en-US" sz="1867">
                <a:solidFill>
                  <a:srgbClr val="FFFFFF"/>
                </a:solidFill>
              </a:rPr>
            </a:br>
            <a:r>
              <a:rPr lang="en-US" sz="1867">
                <a:solidFill>
                  <a:srgbClr val="FFFFFF"/>
                </a:solidFill>
              </a:rPr>
              <a:t>Route Group</a:t>
            </a:r>
          </a:p>
        </p:txBody>
      </p:sp>
      <p:cxnSp>
        <p:nvCxnSpPr>
          <p:cNvPr id="18" name="Straight Connector 17">
            <a:extLst>
              <a:ext uri="{FF2B5EF4-FFF2-40B4-BE49-F238E27FC236}">
                <a16:creationId xmlns:a16="http://schemas.microsoft.com/office/drawing/2014/main" id="{242A1568-874C-968A-6E47-F265F805703F}"/>
              </a:ext>
            </a:extLst>
          </p:cNvPr>
          <p:cNvCxnSpPr>
            <a:cxnSpLocks/>
            <a:stCxn id="11" idx="1"/>
            <a:endCxn id="9" idx="3"/>
          </p:cNvCxnSpPr>
          <p:nvPr/>
        </p:nvCxnSpPr>
        <p:spPr>
          <a:xfrm flipH="1" flipV="1">
            <a:off x="4331040" y="3910188"/>
            <a:ext cx="594461" cy="2888"/>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19" name="Rectangle 18">
            <a:extLst>
              <a:ext uri="{FF2B5EF4-FFF2-40B4-BE49-F238E27FC236}">
                <a16:creationId xmlns:a16="http://schemas.microsoft.com/office/drawing/2014/main" id="{C2E5DF44-8D17-042F-9289-0CC09BC689ED}"/>
              </a:ext>
            </a:extLst>
          </p:cNvPr>
          <p:cNvSpPr/>
          <p:nvPr/>
        </p:nvSpPr>
        <p:spPr>
          <a:xfrm>
            <a:off x="2584569" y="4529084"/>
            <a:ext cx="1745611" cy="435281"/>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LA</a:t>
            </a:r>
          </a:p>
        </p:txBody>
      </p:sp>
      <p:cxnSp>
        <p:nvCxnSpPr>
          <p:cNvPr id="20" name="Straight Connector 19">
            <a:extLst>
              <a:ext uri="{FF2B5EF4-FFF2-40B4-BE49-F238E27FC236}">
                <a16:creationId xmlns:a16="http://schemas.microsoft.com/office/drawing/2014/main" id="{7C178E14-6FE7-153B-F292-7FB25DECD843}"/>
              </a:ext>
            </a:extLst>
          </p:cNvPr>
          <p:cNvCxnSpPr>
            <a:cxnSpLocks/>
            <a:stCxn id="11" idx="1"/>
          </p:cNvCxnSpPr>
          <p:nvPr/>
        </p:nvCxnSpPr>
        <p:spPr>
          <a:xfrm flipH="1">
            <a:off x="4355045" y="3913076"/>
            <a:ext cx="570456" cy="697169"/>
          </a:xfrm>
          <a:prstGeom prst="line">
            <a:avLst/>
          </a:prstGeom>
          <a:ln w="15875">
            <a:solidFill>
              <a:srgbClr val="00B0F0"/>
            </a:solidFill>
            <a:prstDash val="lgDash"/>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21" name="Straight Connector 20">
            <a:extLst>
              <a:ext uri="{FF2B5EF4-FFF2-40B4-BE49-F238E27FC236}">
                <a16:creationId xmlns:a16="http://schemas.microsoft.com/office/drawing/2014/main" id="{BD840272-3593-222F-DDC0-B51FBE7CAFF6}"/>
              </a:ext>
            </a:extLst>
          </p:cNvPr>
          <p:cNvCxnSpPr>
            <a:cxnSpLocks/>
            <a:stCxn id="13" idx="1"/>
            <a:endCxn id="19" idx="3"/>
          </p:cNvCxnSpPr>
          <p:nvPr/>
        </p:nvCxnSpPr>
        <p:spPr>
          <a:xfrm flipH="1">
            <a:off x="4330180" y="4734096"/>
            <a:ext cx="595320" cy="12629"/>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22" name="Straight Connector 21">
            <a:extLst>
              <a:ext uri="{FF2B5EF4-FFF2-40B4-BE49-F238E27FC236}">
                <a16:creationId xmlns:a16="http://schemas.microsoft.com/office/drawing/2014/main" id="{7DCF898C-F382-C0ED-33B3-E45503187D41}"/>
              </a:ext>
            </a:extLst>
          </p:cNvPr>
          <p:cNvCxnSpPr>
            <a:cxnSpLocks/>
            <a:stCxn id="13" idx="1"/>
          </p:cNvCxnSpPr>
          <p:nvPr/>
        </p:nvCxnSpPr>
        <p:spPr>
          <a:xfrm flipH="1" flipV="1">
            <a:off x="4361749" y="4017815"/>
            <a:ext cx="563751" cy="716281"/>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23" name="Rectangle 22">
            <a:extLst>
              <a:ext uri="{FF2B5EF4-FFF2-40B4-BE49-F238E27FC236}">
                <a16:creationId xmlns:a16="http://schemas.microsoft.com/office/drawing/2014/main" id="{67979AED-A364-5533-C58B-4B124DAA8938}"/>
              </a:ext>
            </a:extLst>
          </p:cNvPr>
          <p:cNvSpPr/>
          <p:nvPr/>
        </p:nvSpPr>
        <p:spPr>
          <a:xfrm>
            <a:off x="4762508" y="2210611"/>
            <a:ext cx="1891079" cy="357306"/>
          </a:xfrm>
          <a:prstGeom prst="rect">
            <a:avLst/>
          </a:prstGeom>
          <a:solidFill>
            <a:srgbClr val="7030A0"/>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CCPP 1</a:t>
            </a:r>
          </a:p>
        </p:txBody>
      </p:sp>
      <p:sp>
        <p:nvSpPr>
          <p:cNvPr id="24" name="Rectangle 23">
            <a:extLst>
              <a:ext uri="{FF2B5EF4-FFF2-40B4-BE49-F238E27FC236}">
                <a16:creationId xmlns:a16="http://schemas.microsoft.com/office/drawing/2014/main" id="{816F61A5-62C0-AF30-08B4-52155C85423F}"/>
              </a:ext>
            </a:extLst>
          </p:cNvPr>
          <p:cNvSpPr/>
          <p:nvPr/>
        </p:nvSpPr>
        <p:spPr>
          <a:xfrm>
            <a:off x="4762508" y="2757201"/>
            <a:ext cx="1891079" cy="357306"/>
          </a:xfrm>
          <a:prstGeom prst="rect">
            <a:avLst/>
          </a:prstGeom>
          <a:solidFill>
            <a:srgbClr val="7030A0"/>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CCPP 2</a:t>
            </a:r>
          </a:p>
        </p:txBody>
      </p:sp>
      <p:sp>
        <p:nvSpPr>
          <p:cNvPr id="26" name="Rectangle 25">
            <a:extLst>
              <a:ext uri="{FF2B5EF4-FFF2-40B4-BE49-F238E27FC236}">
                <a16:creationId xmlns:a16="http://schemas.microsoft.com/office/drawing/2014/main" id="{7906D667-8CA0-F92F-1E36-F85FEA65A9A2}"/>
              </a:ext>
            </a:extLst>
          </p:cNvPr>
          <p:cNvSpPr/>
          <p:nvPr/>
        </p:nvSpPr>
        <p:spPr>
          <a:xfrm>
            <a:off x="1105840" y="3694573"/>
            <a:ext cx="1128835" cy="433255"/>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sp>
        <p:nvSpPr>
          <p:cNvPr id="27" name="Rectangle 26">
            <a:extLst>
              <a:ext uri="{FF2B5EF4-FFF2-40B4-BE49-F238E27FC236}">
                <a16:creationId xmlns:a16="http://schemas.microsoft.com/office/drawing/2014/main" id="{8827A80C-D789-6B19-FDB8-0BA6EABD56BD}"/>
              </a:ext>
            </a:extLst>
          </p:cNvPr>
          <p:cNvSpPr/>
          <p:nvPr/>
        </p:nvSpPr>
        <p:spPr>
          <a:xfrm>
            <a:off x="1112544" y="4535805"/>
            <a:ext cx="1128835" cy="433255"/>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LA CUBE</a:t>
            </a:r>
          </a:p>
        </p:txBody>
      </p:sp>
      <p:sp>
        <p:nvSpPr>
          <p:cNvPr id="28" name="Rectangle 27">
            <a:extLst>
              <a:ext uri="{FF2B5EF4-FFF2-40B4-BE49-F238E27FC236}">
                <a16:creationId xmlns:a16="http://schemas.microsoft.com/office/drawing/2014/main" id="{8CFBA742-A56F-76B7-1E4C-672F71055982}"/>
              </a:ext>
            </a:extLst>
          </p:cNvPr>
          <p:cNvSpPr/>
          <p:nvPr/>
        </p:nvSpPr>
        <p:spPr>
          <a:xfrm>
            <a:off x="1112544" y="5511768"/>
            <a:ext cx="1128835" cy="433255"/>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UK CUBE</a:t>
            </a:r>
          </a:p>
        </p:txBody>
      </p:sp>
      <p:cxnSp>
        <p:nvCxnSpPr>
          <p:cNvPr id="29" name="Straight Connector 28">
            <a:extLst>
              <a:ext uri="{FF2B5EF4-FFF2-40B4-BE49-F238E27FC236}">
                <a16:creationId xmlns:a16="http://schemas.microsoft.com/office/drawing/2014/main" id="{C95B63B9-D567-8BB6-DA22-8D202DD4CC41}"/>
              </a:ext>
            </a:extLst>
          </p:cNvPr>
          <p:cNvCxnSpPr>
            <a:cxnSpLocks/>
            <a:stCxn id="9" idx="1"/>
          </p:cNvCxnSpPr>
          <p:nvPr/>
        </p:nvCxnSpPr>
        <p:spPr>
          <a:xfrm flipH="1" flipV="1">
            <a:off x="2045520" y="3898349"/>
            <a:ext cx="539909" cy="11839"/>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30" name="Straight Connector 29">
            <a:extLst>
              <a:ext uri="{FF2B5EF4-FFF2-40B4-BE49-F238E27FC236}">
                <a16:creationId xmlns:a16="http://schemas.microsoft.com/office/drawing/2014/main" id="{1FF01386-12EE-5892-A86D-BED54776FBB5}"/>
              </a:ext>
            </a:extLst>
          </p:cNvPr>
          <p:cNvCxnSpPr>
            <a:cxnSpLocks/>
            <a:stCxn id="19" idx="1"/>
          </p:cNvCxnSpPr>
          <p:nvPr/>
        </p:nvCxnSpPr>
        <p:spPr>
          <a:xfrm flipH="1">
            <a:off x="1378020" y="4746725"/>
            <a:ext cx="1206549" cy="33281"/>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31" name="Straight Connector 30">
            <a:extLst>
              <a:ext uri="{FF2B5EF4-FFF2-40B4-BE49-F238E27FC236}">
                <a16:creationId xmlns:a16="http://schemas.microsoft.com/office/drawing/2014/main" id="{4A7AACCD-1A11-FF7E-D083-AA95E0F3D1B8}"/>
              </a:ext>
            </a:extLst>
          </p:cNvPr>
          <p:cNvCxnSpPr>
            <a:cxnSpLocks/>
            <a:stCxn id="12" idx="3"/>
            <a:endCxn id="28" idx="1"/>
          </p:cNvCxnSpPr>
          <p:nvPr/>
        </p:nvCxnSpPr>
        <p:spPr>
          <a:xfrm flipH="1">
            <a:off x="1112544" y="5727382"/>
            <a:ext cx="3218496" cy="1014"/>
          </a:xfrm>
          <a:prstGeom prst="line">
            <a:avLst/>
          </a:prstGeom>
          <a:ln>
            <a:prstDash val="dash"/>
          </a:ln>
        </p:spPr>
        <p:style>
          <a:lnRef idx="1">
            <a:srgbClr val="6EBE4A"/>
          </a:lnRef>
          <a:fillRef idx="0">
            <a:srgbClr val="6EBE4A"/>
          </a:fillRef>
          <a:effectRef idx="0">
            <a:srgbClr val="6EBE4A"/>
          </a:effectRef>
          <a:fontRef idx="minor">
            <a:srgbClr val="282828"/>
          </a:fontRef>
        </p:style>
      </p:cxnSp>
      <p:sp>
        <p:nvSpPr>
          <p:cNvPr id="32" name="Rectangle 31">
            <a:extLst>
              <a:ext uri="{FF2B5EF4-FFF2-40B4-BE49-F238E27FC236}">
                <a16:creationId xmlns:a16="http://schemas.microsoft.com/office/drawing/2014/main" id="{C6BA5F67-99B6-5687-BDC0-438F455528C2}"/>
              </a:ext>
            </a:extLst>
          </p:cNvPr>
          <p:cNvSpPr/>
          <p:nvPr/>
        </p:nvSpPr>
        <p:spPr>
          <a:xfrm>
            <a:off x="8833338" y="949928"/>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NY</a:t>
            </a:r>
          </a:p>
        </p:txBody>
      </p:sp>
      <p:sp>
        <p:nvSpPr>
          <p:cNvPr id="35" name="TextBox 34">
            <a:extLst>
              <a:ext uri="{FF2B5EF4-FFF2-40B4-BE49-F238E27FC236}">
                <a16:creationId xmlns:a16="http://schemas.microsoft.com/office/drawing/2014/main" id="{4F957FC0-A161-7565-274B-14E6E28F3AF4}"/>
              </a:ext>
            </a:extLst>
          </p:cNvPr>
          <p:cNvSpPr txBox="1"/>
          <p:nvPr/>
        </p:nvSpPr>
        <p:spPr>
          <a:xfrm>
            <a:off x="4574998" y="3649689"/>
            <a:ext cx="354584" cy="261610"/>
          </a:xfrm>
          <a:prstGeom prst="rect">
            <a:avLst/>
          </a:prstGeom>
          <a:noFill/>
        </p:spPr>
        <p:txBody>
          <a:bodyPr wrap="none" rtlCol="0">
            <a:spAutoFit/>
          </a:bodyPr>
          <a:lstStyle/>
          <a:p>
            <a:r>
              <a:rPr lang="en-US" sz="1100">
                <a:latin typeface="CiscoSansTT Light" panose="020B0503020201020303" pitchFamily="34" charset="0"/>
                <a:cs typeface="CiscoSansTT Light" panose="020B0503020201020303" pitchFamily="34" charset="0"/>
              </a:rPr>
              <a:t>#1</a:t>
            </a:r>
          </a:p>
        </p:txBody>
      </p:sp>
      <p:sp>
        <p:nvSpPr>
          <p:cNvPr id="36" name="TextBox 35">
            <a:extLst>
              <a:ext uri="{FF2B5EF4-FFF2-40B4-BE49-F238E27FC236}">
                <a16:creationId xmlns:a16="http://schemas.microsoft.com/office/drawing/2014/main" id="{E1C79D01-4680-F30E-B761-AA25220129D7}"/>
              </a:ext>
            </a:extLst>
          </p:cNvPr>
          <p:cNvSpPr txBox="1"/>
          <p:nvPr/>
        </p:nvSpPr>
        <p:spPr>
          <a:xfrm>
            <a:off x="4512490" y="4493512"/>
            <a:ext cx="354584" cy="261610"/>
          </a:xfrm>
          <a:prstGeom prst="rect">
            <a:avLst/>
          </a:prstGeom>
          <a:noFill/>
        </p:spPr>
        <p:txBody>
          <a:bodyPr wrap="none" rtlCol="0">
            <a:spAutoFit/>
          </a:bodyPr>
          <a:lstStyle/>
          <a:p>
            <a:r>
              <a:rPr lang="en-US" sz="1100">
                <a:latin typeface="CiscoSansTT Light" panose="020B0503020201020303" pitchFamily="34" charset="0"/>
                <a:cs typeface="CiscoSansTT Light" panose="020B0503020201020303" pitchFamily="34" charset="0"/>
              </a:rPr>
              <a:t>#1</a:t>
            </a:r>
          </a:p>
        </p:txBody>
      </p:sp>
      <p:sp>
        <p:nvSpPr>
          <p:cNvPr id="40" name="Rectangle 39">
            <a:extLst>
              <a:ext uri="{FF2B5EF4-FFF2-40B4-BE49-F238E27FC236}">
                <a16:creationId xmlns:a16="http://schemas.microsoft.com/office/drawing/2014/main" id="{1E169AB7-91DF-2ED9-FD7D-841060246642}"/>
              </a:ext>
            </a:extLst>
          </p:cNvPr>
          <p:cNvSpPr/>
          <p:nvPr/>
        </p:nvSpPr>
        <p:spPr>
          <a:xfrm>
            <a:off x="4605838" y="1580762"/>
            <a:ext cx="2710965" cy="1706488"/>
          </a:xfrm>
          <a:prstGeom prst="rect">
            <a:avLst/>
          </a:prstGeom>
          <a:noFill/>
          <a:ln w="12700">
            <a:solidFill>
              <a:srgbClr val="005073"/>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1" name="TextBox 40">
            <a:extLst>
              <a:ext uri="{FF2B5EF4-FFF2-40B4-BE49-F238E27FC236}">
                <a16:creationId xmlns:a16="http://schemas.microsoft.com/office/drawing/2014/main" id="{1887593E-6C1B-45C6-48F9-46E08F243699}"/>
              </a:ext>
            </a:extLst>
          </p:cNvPr>
          <p:cNvSpPr txBox="1"/>
          <p:nvPr/>
        </p:nvSpPr>
        <p:spPr>
          <a:xfrm>
            <a:off x="4771381" y="1624261"/>
            <a:ext cx="2483372" cy="584775"/>
          </a:xfrm>
          <a:prstGeom prst="rect">
            <a:avLst/>
          </a:prstGeom>
          <a:noFill/>
        </p:spPr>
        <p:txBody>
          <a:bodyPr wrap="none" rtlCol="0">
            <a:spAutoFit/>
          </a:bodyPr>
          <a:lstStyle/>
          <a:p>
            <a:pPr algn="ctr"/>
            <a:r>
              <a:rPr lang="en-US" sz="1600" b="1"/>
              <a:t>Cisco PSTN or</a:t>
            </a:r>
            <a:br>
              <a:rPr lang="en-US" sz="1600" b="1"/>
            </a:br>
            <a:r>
              <a:rPr lang="en-US" sz="1600" b="1"/>
              <a:t>Cloud Connected PSTN</a:t>
            </a:r>
          </a:p>
        </p:txBody>
      </p:sp>
      <p:sp>
        <p:nvSpPr>
          <p:cNvPr id="42" name="Rectangle 41">
            <a:extLst>
              <a:ext uri="{FF2B5EF4-FFF2-40B4-BE49-F238E27FC236}">
                <a16:creationId xmlns:a16="http://schemas.microsoft.com/office/drawing/2014/main" id="{222A70C8-DAEC-7EA7-76E0-44A5B2418C59}"/>
              </a:ext>
            </a:extLst>
          </p:cNvPr>
          <p:cNvSpPr/>
          <p:nvPr/>
        </p:nvSpPr>
        <p:spPr>
          <a:xfrm>
            <a:off x="814093" y="3328305"/>
            <a:ext cx="6502710" cy="2901500"/>
          </a:xfrm>
          <a:prstGeom prst="rect">
            <a:avLst/>
          </a:prstGeom>
          <a:noFill/>
          <a:ln w="12700">
            <a:solidFill>
              <a:srgbClr val="00BCEB">
                <a:lumMod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3" name="TextBox 42">
            <a:extLst>
              <a:ext uri="{FF2B5EF4-FFF2-40B4-BE49-F238E27FC236}">
                <a16:creationId xmlns:a16="http://schemas.microsoft.com/office/drawing/2014/main" id="{9C0602D5-1F1A-0861-8FE0-921ECE31D6E1}"/>
              </a:ext>
            </a:extLst>
          </p:cNvPr>
          <p:cNvSpPr txBox="1"/>
          <p:nvPr/>
        </p:nvSpPr>
        <p:spPr>
          <a:xfrm>
            <a:off x="814093" y="3303791"/>
            <a:ext cx="4160113" cy="379656"/>
          </a:xfrm>
          <a:prstGeom prst="rect">
            <a:avLst/>
          </a:prstGeom>
          <a:noFill/>
        </p:spPr>
        <p:txBody>
          <a:bodyPr wrap="none" rtlCol="0">
            <a:spAutoFit/>
          </a:bodyPr>
          <a:lstStyle/>
          <a:p>
            <a:r>
              <a:rPr lang="en-US" sz="1867" b="1"/>
              <a:t>Premises-based PSTN </a:t>
            </a:r>
            <a:r>
              <a:rPr lang="en-US" sz="1467"/>
              <a:t>(Local Gateway)</a:t>
            </a:r>
            <a:endParaRPr lang="en-US" sz="1867"/>
          </a:p>
        </p:txBody>
      </p:sp>
      <p:sp>
        <p:nvSpPr>
          <p:cNvPr id="45" name="TextBox 44">
            <a:extLst>
              <a:ext uri="{FF2B5EF4-FFF2-40B4-BE49-F238E27FC236}">
                <a16:creationId xmlns:a16="http://schemas.microsoft.com/office/drawing/2014/main" id="{6AD57D9E-8E5F-833F-1C40-47F13AAB9F87}"/>
              </a:ext>
            </a:extLst>
          </p:cNvPr>
          <p:cNvSpPr txBox="1"/>
          <p:nvPr/>
        </p:nvSpPr>
        <p:spPr>
          <a:xfrm>
            <a:off x="-702223" y="5226905"/>
            <a:ext cx="370614" cy="276999"/>
          </a:xfrm>
          <a:prstGeom prst="rect">
            <a:avLst/>
          </a:prstGeom>
          <a:noFill/>
        </p:spPr>
        <p:txBody>
          <a:bodyPr wrap="none" rtlCol="0">
            <a:spAutoFit/>
          </a:bodyPr>
          <a:lstStyle/>
          <a:p>
            <a:r>
              <a:rPr lang="en-US" sz="1200">
                <a:latin typeface="CiscoSansTT Light" panose="020B0503020201020303" pitchFamily="34" charset="0"/>
                <a:cs typeface="CiscoSansTT Light" panose="020B0503020201020303" pitchFamily="34" charset="0"/>
              </a:rPr>
              <a:t>#1</a:t>
            </a:r>
          </a:p>
        </p:txBody>
      </p:sp>
      <p:sp>
        <p:nvSpPr>
          <p:cNvPr id="46" name="TextBox 45">
            <a:extLst>
              <a:ext uri="{FF2B5EF4-FFF2-40B4-BE49-F238E27FC236}">
                <a16:creationId xmlns:a16="http://schemas.microsoft.com/office/drawing/2014/main" id="{4ADE2703-71EF-218E-8C39-F2F7CAE36FFB}"/>
              </a:ext>
            </a:extLst>
          </p:cNvPr>
          <p:cNvSpPr txBox="1"/>
          <p:nvPr/>
        </p:nvSpPr>
        <p:spPr>
          <a:xfrm>
            <a:off x="4586074" y="4748168"/>
            <a:ext cx="354584" cy="261610"/>
          </a:xfrm>
          <a:prstGeom prst="rect">
            <a:avLst/>
          </a:prstGeom>
          <a:noFill/>
        </p:spPr>
        <p:txBody>
          <a:bodyPr wrap="none" rtlCol="0">
            <a:spAutoFit/>
          </a:bodyPr>
          <a:lstStyle/>
          <a:p>
            <a:r>
              <a:rPr lang="en-US" sz="1100">
                <a:latin typeface="CiscoSansTT Light" panose="020B0503020201020303" pitchFamily="34" charset="0"/>
                <a:cs typeface="CiscoSansTT Light" panose="020B0503020201020303" pitchFamily="34" charset="0"/>
              </a:rPr>
              <a:t>#1</a:t>
            </a:r>
          </a:p>
        </p:txBody>
      </p:sp>
      <p:sp>
        <p:nvSpPr>
          <p:cNvPr id="47" name="Rectangle 46">
            <a:extLst>
              <a:ext uri="{FF2B5EF4-FFF2-40B4-BE49-F238E27FC236}">
                <a16:creationId xmlns:a16="http://schemas.microsoft.com/office/drawing/2014/main" id="{5EE91417-850A-9AFF-6F36-0B5426FA0338}"/>
              </a:ext>
            </a:extLst>
          </p:cNvPr>
          <p:cNvSpPr/>
          <p:nvPr/>
        </p:nvSpPr>
        <p:spPr>
          <a:xfrm>
            <a:off x="8963530" y="1263593"/>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cxnSp>
        <p:nvCxnSpPr>
          <p:cNvPr id="48" name="Straight Arrow Connector 47">
            <a:extLst>
              <a:ext uri="{FF2B5EF4-FFF2-40B4-BE49-F238E27FC236}">
                <a16:creationId xmlns:a16="http://schemas.microsoft.com/office/drawing/2014/main" id="{BF203385-073B-5A51-0229-481DCF7FB7F2}"/>
              </a:ext>
            </a:extLst>
          </p:cNvPr>
          <p:cNvCxnSpPr>
            <a:cxnSpLocks/>
            <a:stCxn id="47" idx="1"/>
            <a:endCxn id="23" idx="3"/>
          </p:cNvCxnSpPr>
          <p:nvPr/>
        </p:nvCxnSpPr>
        <p:spPr>
          <a:xfrm flipH="1">
            <a:off x="6653587" y="1408686"/>
            <a:ext cx="2309943" cy="980578"/>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49" name="TextBox 48">
            <a:extLst>
              <a:ext uri="{FF2B5EF4-FFF2-40B4-BE49-F238E27FC236}">
                <a16:creationId xmlns:a16="http://schemas.microsoft.com/office/drawing/2014/main" id="{5F7BD4B5-AB91-3D0C-ADF2-1F5E36CF58BA}"/>
              </a:ext>
            </a:extLst>
          </p:cNvPr>
          <p:cNvSpPr txBox="1"/>
          <p:nvPr/>
        </p:nvSpPr>
        <p:spPr>
          <a:xfrm>
            <a:off x="1105840" y="1864613"/>
            <a:ext cx="2906804" cy="1015663"/>
          </a:xfrm>
          <a:custGeom>
            <a:avLst/>
            <a:gdLst>
              <a:gd name="connsiteX0" fmla="*/ 0 w 2906804"/>
              <a:gd name="connsiteY0" fmla="*/ 0 h 1015663"/>
              <a:gd name="connsiteX1" fmla="*/ 726701 w 2906804"/>
              <a:gd name="connsiteY1" fmla="*/ 0 h 1015663"/>
              <a:gd name="connsiteX2" fmla="*/ 1424334 w 2906804"/>
              <a:gd name="connsiteY2" fmla="*/ 0 h 1015663"/>
              <a:gd name="connsiteX3" fmla="*/ 2063831 w 2906804"/>
              <a:gd name="connsiteY3" fmla="*/ 0 h 1015663"/>
              <a:gd name="connsiteX4" fmla="*/ 2906804 w 2906804"/>
              <a:gd name="connsiteY4" fmla="*/ 0 h 1015663"/>
              <a:gd name="connsiteX5" fmla="*/ 2906804 w 2906804"/>
              <a:gd name="connsiteY5" fmla="*/ 528144 h 1015663"/>
              <a:gd name="connsiteX6" fmla="*/ 2906804 w 2906804"/>
              <a:gd name="connsiteY6" fmla="*/ 1015663 h 1015663"/>
              <a:gd name="connsiteX7" fmla="*/ 2121967 w 2906804"/>
              <a:gd name="connsiteY7" fmla="*/ 1015663 h 1015663"/>
              <a:gd name="connsiteX8" fmla="*/ 1453402 w 2906804"/>
              <a:gd name="connsiteY8" fmla="*/ 1015663 h 1015663"/>
              <a:gd name="connsiteX9" fmla="*/ 755768 w 2906804"/>
              <a:gd name="connsiteY9" fmla="*/ 1015663 h 1015663"/>
              <a:gd name="connsiteX10" fmla="*/ 0 w 2906804"/>
              <a:gd name="connsiteY10" fmla="*/ 1015663 h 1015663"/>
              <a:gd name="connsiteX11" fmla="*/ 0 w 2906804"/>
              <a:gd name="connsiteY11" fmla="*/ 497674 h 1015663"/>
              <a:gd name="connsiteX12" fmla="*/ 0 w 2906804"/>
              <a:gd name="connsiteY12"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6804" h="1015663" extrusionOk="0">
                <a:moveTo>
                  <a:pt x="0" y="0"/>
                </a:moveTo>
                <a:cubicBezTo>
                  <a:pt x="180595" y="48587"/>
                  <a:pt x="538810" y="99657"/>
                  <a:pt x="726701" y="0"/>
                </a:cubicBezTo>
                <a:cubicBezTo>
                  <a:pt x="875774" y="-138400"/>
                  <a:pt x="1124229" y="28228"/>
                  <a:pt x="1424334" y="0"/>
                </a:cubicBezTo>
                <a:cubicBezTo>
                  <a:pt x="1714757" y="-96913"/>
                  <a:pt x="1886762" y="9826"/>
                  <a:pt x="2063831" y="0"/>
                </a:cubicBezTo>
                <a:cubicBezTo>
                  <a:pt x="2325509" y="-24154"/>
                  <a:pt x="2570716" y="184102"/>
                  <a:pt x="2906804" y="0"/>
                </a:cubicBezTo>
                <a:cubicBezTo>
                  <a:pt x="2908155" y="236708"/>
                  <a:pt x="2911997" y="317896"/>
                  <a:pt x="2906804" y="528144"/>
                </a:cubicBezTo>
                <a:cubicBezTo>
                  <a:pt x="3024048" y="732295"/>
                  <a:pt x="2825614" y="792609"/>
                  <a:pt x="2906804" y="1015663"/>
                </a:cubicBezTo>
                <a:cubicBezTo>
                  <a:pt x="2686929" y="1140251"/>
                  <a:pt x="2372015" y="923353"/>
                  <a:pt x="2121967" y="1015663"/>
                </a:cubicBezTo>
                <a:cubicBezTo>
                  <a:pt x="1892550" y="1088604"/>
                  <a:pt x="1770649" y="1042764"/>
                  <a:pt x="1453402" y="1015663"/>
                </a:cubicBezTo>
                <a:cubicBezTo>
                  <a:pt x="1144832" y="1037558"/>
                  <a:pt x="1104137" y="1016891"/>
                  <a:pt x="755768" y="1015663"/>
                </a:cubicBezTo>
                <a:cubicBezTo>
                  <a:pt x="394540" y="1070705"/>
                  <a:pt x="274035" y="979699"/>
                  <a:pt x="0" y="1015663"/>
                </a:cubicBezTo>
                <a:cubicBezTo>
                  <a:pt x="-82961" y="774617"/>
                  <a:pt x="6794" y="684279"/>
                  <a:pt x="0" y="497674"/>
                </a:cubicBezTo>
                <a:cubicBezTo>
                  <a:pt x="-34717" y="320221"/>
                  <a:pt x="25881" y="146378"/>
                  <a:pt x="0" y="0"/>
                </a:cubicBezTo>
                <a:close/>
              </a:path>
            </a:pathLst>
          </a:custGeom>
          <a:noFill/>
          <a:ln w="19050">
            <a:solidFill>
              <a:schemeClr val="tx1"/>
            </a:solidFill>
            <a:extLst>
              <a:ext uri="{C807C97D-BFC1-408E-A445-0C87EB9F89A2}">
                <ask:lineSketchStyleProps xmlns:ask="http://schemas.microsoft.com/office/drawing/2018/sketchyshapes" sd="2400079669">
                  <a:custGeom>
                    <a:avLst/>
                    <a:gdLst>
                      <a:gd name="connsiteX0" fmla="*/ 0 w 2906804"/>
                      <a:gd name="connsiteY0" fmla="*/ 0 h 830997"/>
                      <a:gd name="connsiteX1" fmla="*/ 726701 w 2906804"/>
                      <a:gd name="connsiteY1" fmla="*/ 0 h 830997"/>
                      <a:gd name="connsiteX2" fmla="*/ 1424334 w 2906804"/>
                      <a:gd name="connsiteY2" fmla="*/ 0 h 830997"/>
                      <a:gd name="connsiteX3" fmla="*/ 2063831 w 2906804"/>
                      <a:gd name="connsiteY3" fmla="*/ 0 h 830997"/>
                      <a:gd name="connsiteX4" fmla="*/ 2906804 w 2906804"/>
                      <a:gd name="connsiteY4" fmla="*/ 0 h 830997"/>
                      <a:gd name="connsiteX5" fmla="*/ 2906804 w 2906804"/>
                      <a:gd name="connsiteY5" fmla="*/ 432118 h 830997"/>
                      <a:gd name="connsiteX6" fmla="*/ 2906804 w 2906804"/>
                      <a:gd name="connsiteY6" fmla="*/ 830997 h 830997"/>
                      <a:gd name="connsiteX7" fmla="*/ 2121967 w 2906804"/>
                      <a:gd name="connsiteY7" fmla="*/ 830997 h 830997"/>
                      <a:gd name="connsiteX8" fmla="*/ 1453402 w 2906804"/>
                      <a:gd name="connsiteY8" fmla="*/ 830997 h 830997"/>
                      <a:gd name="connsiteX9" fmla="*/ 755768 w 2906804"/>
                      <a:gd name="connsiteY9" fmla="*/ 830997 h 830997"/>
                      <a:gd name="connsiteX10" fmla="*/ 0 w 2906804"/>
                      <a:gd name="connsiteY10" fmla="*/ 830997 h 830997"/>
                      <a:gd name="connsiteX11" fmla="*/ 0 w 2906804"/>
                      <a:gd name="connsiteY11" fmla="*/ 407188 h 830997"/>
                      <a:gd name="connsiteX12" fmla="*/ 0 w 2906804"/>
                      <a:gd name="connsiteY12"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6804" h="830997" extrusionOk="0">
                        <a:moveTo>
                          <a:pt x="0" y="0"/>
                        </a:moveTo>
                        <a:cubicBezTo>
                          <a:pt x="166981" y="6335"/>
                          <a:pt x="515006" y="50897"/>
                          <a:pt x="726701" y="0"/>
                        </a:cubicBezTo>
                        <a:cubicBezTo>
                          <a:pt x="913398" y="-77332"/>
                          <a:pt x="1187362" y="50617"/>
                          <a:pt x="1424334" y="0"/>
                        </a:cubicBezTo>
                        <a:cubicBezTo>
                          <a:pt x="1679922" y="-65975"/>
                          <a:pt x="1873387" y="21161"/>
                          <a:pt x="2063831" y="0"/>
                        </a:cubicBezTo>
                        <a:cubicBezTo>
                          <a:pt x="2300779" y="-23999"/>
                          <a:pt x="2597026" y="90459"/>
                          <a:pt x="2906804" y="0"/>
                        </a:cubicBezTo>
                        <a:cubicBezTo>
                          <a:pt x="2933049" y="169335"/>
                          <a:pt x="2876644" y="272372"/>
                          <a:pt x="2906804" y="432118"/>
                        </a:cubicBezTo>
                        <a:cubicBezTo>
                          <a:pt x="2987921" y="587456"/>
                          <a:pt x="2851154" y="686861"/>
                          <a:pt x="2906804" y="830997"/>
                        </a:cubicBezTo>
                        <a:cubicBezTo>
                          <a:pt x="2726330" y="890166"/>
                          <a:pt x="2355851" y="763613"/>
                          <a:pt x="2121967" y="830997"/>
                        </a:cubicBezTo>
                        <a:cubicBezTo>
                          <a:pt x="1898279" y="888891"/>
                          <a:pt x="1742850" y="828973"/>
                          <a:pt x="1453402" y="830997"/>
                        </a:cubicBezTo>
                        <a:cubicBezTo>
                          <a:pt x="1156236" y="847352"/>
                          <a:pt x="1092684" y="825104"/>
                          <a:pt x="755768" y="830997"/>
                        </a:cubicBezTo>
                        <a:cubicBezTo>
                          <a:pt x="428673" y="862503"/>
                          <a:pt x="313683" y="784647"/>
                          <a:pt x="0" y="830997"/>
                        </a:cubicBezTo>
                        <a:cubicBezTo>
                          <a:pt x="-66634" y="665392"/>
                          <a:pt x="39106" y="558256"/>
                          <a:pt x="0" y="407188"/>
                        </a:cubicBezTo>
                        <a:cubicBezTo>
                          <a:pt x="-47712" y="257860"/>
                          <a:pt x="27580" y="149255"/>
                          <a:pt x="0" y="0"/>
                        </a:cubicBezTo>
                        <a:close/>
                      </a:path>
                    </a:pathLst>
                  </a:custGeom>
                  <ask:type>
                    <ask:lineSketchScribble/>
                  </ask:type>
                </ask:lineSketchStyleProps>
              </a:ext>
            </a:extLst>
          </a:ln>
        </p:spPr>
        <p:txBody>
          <a:bodyPr wrap="square" rtlCol="0" anchor="ctr">
            <a:spAutoFit/>
          </a:bodyPr>
          <a:lstStyle/>
          <a:p>
            <a:r>
              <a:rPr lang="en-US" sz="1200" b="1" i="1" u="sng"/>
              <a:t>Note:</a:t>
            </a:r>
            <a:r>
              <a:rPr lang="en-US" sz="1200" b="1" i="1"/>
              <a:t> Cloud Connected PSTN Providers are only accessible to Webex Calling users or Dedicated Instance, not premises PBX users.</a:t>
            </a:r>
          </a:p>
          <a:p>
            <a:r>
              <a:rPr lang="en-US" sz="1200" b="1" i="1"/>
              <a:t>No routing from trunk to PSTN</a:t>
            </a:r>
          </a:p>
        </p:txBody>
      </p:sp>
      <p:sp>
        <p:nvSpPr>
          <p:cNvPr id="72" name="Rectangle 71">
            <a:extLst>
              <a:ext uri="{FF2B5EF4-FFF2-40B4-BE49-F238E27FC236}">
                <a16:creationId xmlns:a16="http://schemas.microsoft.com/office/drawing/2014/main" id="{6028A3FF-3FE8-3CAD-0630-3747D7464C16}"/>
              </a:ext>
            </a:extLst>
          </p:cNvPr>
          <p:cNvSpPr/>
          <p:nvPr/>
        </p:nvSpPr>
        <p:spPr>
          <a:xfrm>
            <a:off x="8829818" y="1715395"/>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RTP</a:t>
            </a:r>
          </a:p>
        </p:txBody>
      </p:sp>
      <p:sp>
        <p:nvSpPr>
          <p:cNvPr id="73" name="Rectangle 72">
            <a:extLst>
              <a:ext uri="{FF2B5EF4-FFF2-40B4-BE49-F238E27FC236}">
                <a16:creationId xmlns:a16="http://schemas.microsoft.com/office/drawing/2014/main" id="{7291361D-A86B-C4FE-3825-7A2B7263EB2E}"/>
              </a:ext>
            </a:extLst>
          </p:cNvPr>
          <p:cNvSpPr/>
          <p:nvPr/>
        </p:nvSpPr>
        <p:spPr>
          <a:xfrm>
            <a:off x="8960010" y="2029060"/>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cxnSp>
        <p:nvCxnSpPr>
          <p:cNvPr id="74" name="Straight Arrow Connector 73">
            <a:extLst>
              <a:ext uri="{FF2B5EF4-FFF2-40B4-BE49-F238E27FC236}">
                <a16:creationId xmlns:a16="http://schemas.microsoft.com/office/drawing/2014/main" id="{15515DCE-B2DB-B42F-828A-CC5CB5DAFA0A}"/>
              </a:ext>
            </a:extLst>
          </p:cNvPr>
          <p:cNvCxnSpPr>
            <a:cxnSpLocks/>
            <a:stCxn id="73" idx="1"/>
            <a:endCxn id="23" idx="3"/>
          </p:cNvCxnSpPr>
          <p:nvPr/>
        </p:nvCxnSpPr>
        <p:spPr>
          <a:xfrm flipH="1">
            <a:off x="6653587" y="2174153"/>
            <a:ext cx="2306423" cy="215111"/>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77" name="Rectangle 76">
            <a:extLst>
              <a:ext uri="{FF2B5EF4-FFF2-40B4-BE49-F238E27FC236}">
                <a16:creationId xmlns:a16="http://schemas.microsoft.com/office/drawing/2014/main" id="{58C7744E-949C-F2BD-A7FB-674618DCB1F4}"/>
              </a:ext>
            </a:extLst>
          </p:cNvPr>
          <p:cNvSpPr/>
          <p:nvPr/>
        </p:nvSpPr>
        <p:spPr>
          <a:xfrm>
            <a:off x="8829818" y="2480059"/>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Dallas</a:t>
            </a:r>
          </a:p>
        </p:txBody>
      </p:sp>
      <p:sp>
        <p:nvSpPr>
          <p:cNvPr id="78" name="Rectangle 77">
            <a:extLst>
              <a:ext uri="{FF2B5EF4-FFF2-40B4-BE49-F238E27FC236}">
                <a16:creationId xmlns:a16="http://schemas.microsoft.com/office/drawing/2014/main" id="{37F4BCF7-BE1D-5AF1-56E4-93C39D2C80DE}"/>
              </a:ext>
            </a:extLst>
          </p:cNvPr>
          <p:cNvSpPr/>
          <p:nvPr/>
        </p:nvSpPr>
        <p:spPr>
          <a:xfrm>
            <a:off x="8960010" y="2793724"/>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cxnSp>
        <p:nvCxnSpPr>
          <p:cNvPr id="44" name="Straight Arrow Connector 43">
            <a:extLst>
              <a:ext uri="{FF2B5EF4-FFF2-40B4-BE49-F238E27FC236}">
                <a16:creationId xmlns:a16="http://schemas.microsoft.com/office/drawing/2014/main" id="{FCBD2418-18D8-21D9-969C-302A967DB3BF}"/>
              </a:ext>
            </a:extLst>
          </p:cNvPr>
          <p:cNvCxnSpPr>
            <a:cxnSpLocks/>
            <a:stCxn id="78" idx="1"/>
            <a:endCxn id="24" idx="3"/>
          </p:cNvCxnSpPr>
          <p:nvPr/>
        </p:nvCxnSpPr>
        <p:spPr>
          <a:xfrm flipH="1" flipV="1">
            <a:off x="6653587" y="2935854"/>
            <a:ext cx="2306423" cy="2963"/>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83" name="Rectangle 82">
            <a:extLst>
              <a:ext uri="{FF2B5EF4-FFF2-40B4-BE49-F238E27FC236}">
                <a16:creationId xmlns:a16="http://schemas.microsoft.com/office/drawing/2014/main" id="{8F9264D7-7D13-E5F4-A309-E3F5C3DD5BD4}"/>
              </a:ext>
            </a:extLst>
          </p:cNvPr>
          <p:cNvSpPr/>
          <p:nvPr/>
        </p:nvSpPr>
        <p:spPr>
          <a:xfrm>
            <a:off x="8829818" y="3246201"/>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SJC</a:t>
            </a:r>
          </a:p>
        </p:txBody>
      </p:sp>
      <p:sp>
        <p:nvSpPr>
          <p:cNvPr id="84" name="Rectangle 83">
            <a:extLst>
              <a:ext uri="{FF2B5EF4-FFF2-40B4-BE49-F238E27FC236}">
                <a16:creationId xmlns:a16="http://schemas.microsoft.com/office/drawing/2014/main" id="{F669446C-08FF-0B72-4FEF-A9475494EECC}"/>
              </a:ext>
            </a:extLst>
          </p:cNvPr>
          <p:cNvSpPr/>
          <p:nvPr/>
        </p:nvSpPr>
        <p:spPr>
          <a:xfrm>
            <a:off x="8960010" y="3559866"/>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sp>
        <p:nvSpPr>
          <p:cNvPr id="99" name="Rectangle 98">
            <a:extLst>
              <a:ext uri="{FF2B5EF4-FFF2-40B4-BE49-F238E27FC236}">
                <a16:creationId xmlns:a16="http://schemas.microsoft.com/office/drawing/2014/main" id="{6C4DB4E8-EAEB-8C2C-3486-8EA69855C3AF}"/>
              </a:ext>
            </a:extLst>
          </p:cNvPr>
          <p:cNvSpPr/>
          <p:nvPr/>
        </p:nvSpPr>
        <p:spPr>
          <a:xfrm>
            <a:off x="8829818" y="4010187"/>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LA</a:t>
            </a:r>
          </a:p>
        </p:txBody>
      </p:sp>
      <p:sp>
        <p:nvSpPr>
          <p:cNvPr id="100" name="Rectangle 99">
            <a:extLst>
              <a:ext uri="{FF2B5EF4-FFF2-40B4-BE49-F238E27FC236}">
                <a16:creationId xmlns:a16="http://schemas.microsoft.com/office/drawing/2014/main" id="{093F5C87-07EF-E5A9-AFE6-077CF4510898}"/>
              </a:ext>
            </a:extLst>
          </p:cNvPr>
          <p:cNvSpPr/>
          <p:nvPr/>
        </p:nvSpPr>
        <p:spPr>
          <a:xfrm>
            <a:off x="8960010" y="4323852"/>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sp>
        <p:nvSpPr>
          <p:cNvPr id="104" name="Rectangle 103">
            <a:extLst>
              <a:ext uri="{FF2B5EF4-FFF2-40B4-BE49-F238E27FC236}">
                <a16:creationId xmlns:a16="http://schemas.microsoft.com/office/drawing/2014/main" id="{9521B08A-D84E-A598-CF67-CF0C4C1B6B93}"/>
              </a:ext>
            </a:extLst>
          </p:cNvPr>
          <p:cNvSpPr/>
          <p:nvPr/>
        </p:nvSpPr>
        <p:spPr>
          <a:xfrm>
            <a:off x="8829818" y="4772225"/>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London</a:t>
            </a:r>
          </a:p>
        </p:txBody>
      </p:sp>
      <p:sp>
        <p:nvSpPr>
          <p:cNvPr id="105" name="Rectangle 104">
            <a:extLst>
              <a:ext uri="{FF2B5EF4-FFF2-40B4-BE49-F238E27FC236}">
                <a16:creationId xmlns:a16="http://schemas.microsoft.com/office/drawing/2014/main" id="{7A20AC43-B3D0-5C4C-F1A2-D06A95984129}"/>
              </a:ext>
            </a:extLst>
          </p:cNvPr>
          <p:cNvSpPr/>
          <p:nvPr/>
        </p:nvSpPr>
        <p:spPr>
          <a:xfrm>
            <a:off x="8960010" y="5085890"/>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sp>
        <p:nvSpPr>
          <p:cNvPr id="106" name="Rectangle 105">
            <a:extLst>
              <a:ext uri="{FF2B5EF4-FFF2-40B4-BE49-F238E27FC236}">
                <a16:creationId xmlns:a16="http://schemas.microsoft.com/office/drawing/2014/main" id="{908E09D9-7BD3-1A53-A1AA-C3EA2F77758B}"/>
              </a:ext>
            </a:extLst>
          </p:cNvPr>
          <p:cNvSpPr/>
          <p:nvPr/>
        </p:nvSpPr>
        <p:spPr>
          <a:xfrm>
            <a:off x="8829818" y="5542456"/>
            <a:ext cx="1861495" cy="70390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Glasgow</a:t>
            </a:r>
          </a:p>
        </p:txBody>
      </p:sp>
      <p:sp>
        <p:nvSpPr>
          <p:cNvPr id="107" name="Rectangle 106">
            <a:extLst>
              <a:ext uri="{FF2B5EF4-FFF2-40B4-BE49-F238E27FC236}">
                <a16:creationId xmlns:a16="http://schemas.microsoft.com/office/drawing/2014/main" id="{84FEDFE0-DA7F-1A9C-5587-A1B2016C9527}"/>
              </a:ext>
            </a:extLst>
          </p:cNvPr>
          <p:cNvSpPr/>
          <p:nvPr/>
        </p:nvSpPr>
        <p:spPr>
          <a:xfrm>
            <a:off x="8960010" y="5856121"/>
            <a:ext cx="1603071" cy="290186"/>
          </a:xfrm>
          <a:prstGeom prst="rect">
            <a:avLst/>
          </a:prstGeom>
          <a:solidFill>
            <a:srgbClr val="E3241B">
              <a:lumMod val="75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400">
                <a:solidFill>
                  <a:srgbClr val="FFFFFF"/>
                </a:solidFill>
              </a:rPr>
              <a:t>PSTN connection</a:t>
            </a:r>
          </a:p>
        </p:txBody>
      </p:sp>
      <p:cxnSp>
        <p:nvCxnSpPr>
          <p:cNvPr id="17" name="Straight Arrow Connector 16">
            <a:extLst>
              <a:ext uri="{FF2B5EF4-FFF2-40B4-BE49-F238E27FC236}">
                <a16:creationId xmlns:a16="http://schemas.microsoft.com/office/drawing/2014/main" id="{BA83C03D-D617-2000-D3FA-995C24A2977C}"/>
              </a:ext>
            </a:extLst>
          </p:cNvPr>
          <p:cNvCxnSpPr>
            <a:cxnSpLocks/>
            <a:stCxn id="84" idx="1"/>
            <a:endCxn id="11" idx="3"/>
          </p:cNvCxnSpPr>
          <p:nvPr/>
        </p:nvCxnSpPr>
        <p:spPr>
          <a:xfrm flipH="1">
            <a:off x="6816580" y="3704959"/>
            <a:ext cx="2143430" cy="208117"/>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25" name="Straight Arrow Connector 24">
            <a:extLst>
              <a:ext uri="{FF2B5EF4-FFF2-40B4-BE49-F238E27FC236}">
                <a16:creationId xmlns:a16="http://schemas.microsoft.com/office/drawing/2014/main" id="{ABEC8A6F-81CE-ECC1-3990-99B1D5EDD0EA}"/>
              </a:ext>
            </a:extLst>
          </p:cNvPr>
          <p:cNvCxnSpPr>
            <a:cxnSpLocks/>
            <a:stCxn id="100" idx="1"/>
            <a:endCxn id="13" idx="3"/>
          </p:cNvCxnSpPr>
          <p:nvPr/>
        </p:nvCxnSpPr>
        <p:spPr>
          <a:xfrm flipH="1">
            <a:off x="6816581" y="4468945"/>
            <a:ext cx="2143429" cy="265151"/>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39" name="Straight Arrow Connector 38">
            <a:extLst>
              <a:ext uri="{FF2B5EF4-FFF2-40B4-BE49-F238E27FC236}">
                <a16:creationId xmlns:a16="http://schemas.microsoft.com/office/drawing/2014/main" id="{2B5A710F-1020-1657-5B54-FC639CBCABF6}"/>
              </a:ext>
            </a:extLst>
          </p:cNvPr>
          <p:cNvCxnSpPr>
            <a:cxnSpLocks/>
          </p:cNvCxnSpPr>
          <p:nvPr/>
        </p:nvCxnSpPr>
        <p:spPr>
          <a:xfrm flipH="1" flipV="1">
            <a:off x="4339102" y="5713402"/>
            <a:ext cx="4628970" cy="273832"/>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117" name="Straight Arrow Connector 116">
            <a:extLst>
              <a:ext uri="{FF2B5EF4-FFF2-40B4-BE49-F238E27FC236}">
                <a16:creationId xmlns:a16="http://schemas.microsoft.com/office/drawing/2014/main" id="{1BC13E97-B928-7763-9B65-12928AE26251}"/>
              </a:ext>
            </a:extLst>
          </p:cNvPr>
          <p:cNvCxnSpPr>
            <a:cxnSpLocks/>
            <a:stCxn id="105" idx="1"/>
            <a:endCxn id="12" idx="3"/>
          </p:cNvCxnSpPr>
          <p:nvPr/>
        </p:nvCxnSpPr>
        <p:spPr>
          <a:xfrm flipH="1">
            <a:off x="4331040" y="5230983"/>
            <a:ext cx="4628970" cy="496399"/>
          </a:xfrm>
          <a:prstGeom prst="straightConnector1">
            <a:avLst/>
          </a:prstGeom>
          <a:ln w="28575">
            <a:solidFill>
              <a:srgbClr val="E3241B"/>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123" name="TextBox 122">
            <a:extLst>
              <a:ext uri="{FF2B5EF4-FFF2-40B4-BE49-F238E27FC236}">
                <a16:creationId xmlns:a16="http://schemas.microsoft.com/office/drawing/2014/main" id="{161CE248-D776-DAE3-D797-E5FBE7546949}"/>
              </a:ext>
            </a:extLst>
          </p:cNvPr>
          <p:cNvSpPr txBox="1"/>
          <p:nvPr/>
        </p:nvSpPr>
        <p:spPr>
          <a:xfrm>
            <a:off x="4502726" y="3899667"/>
            <a:ext cx="354584" cy="261610"/>
          </a:xfrm>
          <a:prstGeom prst="rect">
            <a:avLst/>
          </a:prstGeom>
          <a:noFill/>
        </p:spPr>
        <p:txBody>
          <a:bodyPr wrap="none" rtlCol="0">
            <a:spAutoFit/>
          </a:bodyPr>
          <a:lstStyle/>
          <a:p>
            <a:r>
              <a:rPr lang="en-US" sz="1100">
                <a:latin typeface="CiscoSansTT Light" panose="020B0503020201020303" pitchFamily="34" charset="0"/>
                <a:cs typeface="CiscoSansTT Light" panose="020B0503020201020303" pitchFamily="34" charset="0"/>
              </a:rPr>
              <a:t>#2</a:t>
            </a:r>
          </a:p>
        </p:txBody>
      </p:sp>
    </p:spTree>
    <p:extLst>
      <p:ext uri="{BB962C8B-B14F-4D97-AF65-F5344CB8AC3E}">
        <p14:creationId xmlns:p14="http://schemas.microsoft.com/office/powerpoint/2010/main" val="1252697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5595568" cy="4519083"/>
          </a:xfrm>
        </p:spPr>
        <p:txBody>
          <a:bodyPr/>
          <a:lstStyle/>
          <a:p>
            <a:pPr marL="76198" indent="0">
              <a:buNone/>
            </a:pPr>
            <a:r>
              <a:rPr lang="en-US" sz="1800"/>
              <a:t>Ability to route calls to different premises PBX’s</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3924128"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DE">
                <a:latin typeface="+mj-lt"/>
              </a:rPr>
              <a:t>On-</a:t>
            </a:r>
            <a:r>
              <a:rPr lang="en-US">
                <a:latin typeface="+mj-lt"/>
              </a:rPr>
              <a:t>p</a:t>
            </a:r>
            <a:r>
              <a:rPr lang="en-DE">
                <a:latin typeface="+mj-lt"/>
              </a:rPr>
              <a:t>remises PBX </a:t>
            </a:r>
            <a:r>
              <a:rPr lang="en-US">
                <a:latin typeface="+mj-lt"/>
              </a:rPr>
              <a:t>r</a:t>
            </a:r>
            <a:r>
              <a:rPr lang="en-DE">
                <a:latin typeface="+mj-lt"/>
              </a:rPr>
              <a:t>outing</a:t>
            </a:r>
            <a:endParaRPr lang="en-US"/>
          </a:p>
        </p:txBody>
      </p:sp>
      <p:grpSp>
        <p:nvGrpSpPr>
          <p:cNvPr id="8" name="Group 7">
            <a:extLst>
              <a:ext uri="{FF2B5EF4-FFF2-40B4-BE49-F238E27FC236}">
                <a16:creationId xmlns:a16="http://schemas.microsoft.com/office/drawing/2014/main" id="{E18098C1-06DC-4169-1893-858CCFE201A2}"/>
              </a:ext>
            </a:extLst>
          </p:cNvPr>
          <p:cNvGrpSpPr>
            <a:grpSpLocks noChangeAspect="1"/>
          </p:cNvGrpSpPr>
          <p:nvPr/>
        </p:nvGrpSpPr>
        <p:grpSpPr>
          <a:xfrm>
            <a:off x="7429607" y="3058748"/>
            <a:ext cx="2024875" cy="1183411"/>
            <a:chOff x="5119845" y="3139799"/>
            <a:chExt cx="1422753" cy="831509"/>
          </a:xfrm>
        </p:grpSpPr>
        <p:sp>
          <p:nvSpPr>
            <p:cNvPr id="178" name="Shape 426">
              <a:extLst>
                <a:ext uri="{FF2B5EF4-FFF2-40B4-BE49-F238E27FC236}">
                  <a16:creationId xmlns:a16="http://schemas.microsoft.com/office/drawing/2014/main" id="{37E36FCB-3A6F-86B8-9077-4C18D2ED79B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79" name="Google Shape;582;p107">
              <a:extLst>
                <a:ext uri="{FF2B5EF4-FFF2-40B4-BE49-F238E27FC236}">
                  <a16:creationId xmlns:a16="http://schemas.microsoft.com/office/drawing/2014/main" id="{2DFCCA22-9386-A13C-A1F5-48DCDB204298}"/>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180" name="Group 179">
            <a:extLst>
              <a:ext uri="{FF2B5EF4-FFF2-40B4-BE49-F238E27FC236}">
                <a16:creationId xmlns:a16="http://schemas.microsoft.com/office/drawing/2014/main" id="{88EF385D-9667-DC93-64CA-E99A47D8DDAD}"/>
              </a:ext>
            </a:extLst>
          </p:cNvPr>
          <p:cNvGrpSpPr/>
          <p:nvPr/>
        </p:nvGrpSpPr>
        <p:grpSpPr>
          <a:xfrm>
            <a:off x="6869201" y="983414"/>
            <a:ext cx="2799233" cy="2051901"/>
            <a:chOff x="6671339" y="8307679"/>
            <a:chExt cx="2280057" cy="1525909"/>
          </a:xfrm>
        </p:grpSpPr>
        <p:grpSp>
          <p:nvGrpSpPr>
            <p:cNvPr id="181" name="Group 180">
              <a:extLst>
                <a:ext uri="{FF2B5EF4-FFF2-40B4-BE49-F238E27FC236}">
                  <a16:creationId xmlns:a16="http://schemas.microsoft.com/office/drawing/2014/main" id="{8316B6C0-6EC8-8626-2356-9F8CA2C2ABA3}"/>
                </a:ext>
              </a:extLst>
            </p:cNvPr>
            <p:cNvGrpSpPr>
              <a:grpSpLocks noChangeAspect="1"/>
            </p:cNvGrpSpPr>
            <p:nvPr/>
          </p:nvGrpSpPr>
          <p:grpSpPr>
            <a:xfrm>
              <a:off x="6689355" y="8307679"/>
              <a:ext cx="2262041" cy="1250081"/>
              <a:chOff x="509472" y="7738582"/>
              <a:chExt cx="2262041" cy="1250081"/>
            </a:xfrm>
          </p:grpSpPr>
          <p:sp>
            <p:nvSpPr>
              <p:cNvPr id="185" name="Shape 426">
                <a:extLst>
                  <a:ext uri="{FF2B5EF4-FFF2-40B4-BE49-F238E27FC236}">
                    <a16:creationId xmlns:a16="http://schemas.microsoft.com/office/drawing/2014/main" id="{B6F39848-A49A-4AD3-348F-87C96A185C6C}"/>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86" name="Image" descr="Image">
                <a:extLst>
                  <a:ext uri="{FF2B5EF4-FFF2-40B4-BE49-F238E27FC236}">
                    <a16:creationId xmlns:a16="http://schemas.microsoft.com/office/drawing/2014/main" id="{165AE8E9-0BFE-3032-DD55-985BF63D134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82" name="Group 181">
              <a:extLst>
                <a:ext uri="{FF2B5EF4-FFF2-40B4-BE49-F238E27FC236}">
                  <a16:creationId xmlns:a16="http://schemas.microsoft.com/office/drawing/2014/main" id="{728E0819-7631-EDF0-B946-01FD8362FC75}"/>
                </a:ext>
              </a:extLst>
            </p:cNvPr>
            <p:cNvGrpSpPr>
              <a:grpSpLocks noChangeAspect="1"/>
            </p:cNvGrpSpPr>
            <p:nvPr/>
          </p:nvGrpSpPr>
          <p:grpSpPr>
            <a:xfrm>
              <a:off x="6671339" y="9285621"/>
              <a:ext cx="578261" cy="547967"/>
              <a:chOff x="416510" y="1973530"/>
              <a:chExt cx="578261" cy="547967"/>
            </a:xfrm>
          </p:grpSpPr>
          <p:sp>
            <p:nvSpPr>
              <p:cNvPr id="183" name="Oval 182">
                <a:extLst>
                  <a:ext uri="{FF2B5EF4-FFF2-40B4-BE49-F238E27FC236}">
                    <a16:creationId xmlns:a16="http://schemas.microsoft.com/office/drawing/2014/main" id="{ED10672B-472A-2604-B37B-F61F3619308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84" name="calling_black@4x.png" descr="calling_black@4x.png">
                <a:extLst>
                  <a:ext uri="{FF2B5EF4-FFF2-40B4-BE49-F238E27FC236}">
                    <a16:creationId xmlns:a16="http://schemas.microsoft.com/office/drawing/2014/main" id="{C07CE3E4-3746-2466-6C19-4BB455E766E5}"/>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grpSp>
        <p:nvGrpSpPr>
          <p:cNvPr id="187" name="Group 186">
            <a:extLst>
              <a:ext uri="{FF2B5EF4-FFF2-40B4-BE49-F238E27FC236}">
                <a16:creationId xmlns:a16="http://schemas.microsoft.com/office/drawing/2014/main" id="{CB870E68-FEF4-4163-9592-E5B0132295A8}"/>
              </a:ext>
            </a:extLst>
          </p:cNvPr>
          <p:cNvGrpSpPr>
            <a:grpSpLocks noChangeAspect="1"/>
          </p:cNvGrpSpPr>
          <p:nvPr/>
        </p:nvGrpSpPr>
        <p:grpSpPr>
          <a:xfrm>
            <a:off x="3293279" y="3455448"/>
            <a:ext cx="1716067" cy="1002933"/>
            <a:chOff x="5119845" y="3139799"/>
            <a:chExt cx="1422753" cy="831509"/>
          </a:xfrm>
        </p:grpSpPr>
        <p:sp>
          <p:nvSpPr>
            <p:cNvPr id="188" name="Shape 426">
              <a:extLst>
                <a:ext uri="{FF2B5EF4-FFF2-40B4-BE49-F238E27FC236}">
                  <a16:creationId xmlns:a16="http://schemas.microsoft.com/office/drawing/2014/main" id="{9D497FDE-DB03-9528-46E6-6CC29E9F1C7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89" name="Google Shape;582;p107">
              <a:extLst>
                <a:ext uri="{FF2B5EF4-FFF2-40B4-BE49-F238E27FC236}">
                  <a16:creationId xmlns:a16="http://schemas.microsoft.com/office/drawing/2014/main" id="{F9697AA9-A858-3D1D-C2B7-726081BF015E}"/>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PSTN</a:t>
              </a:r>
            </a:p>
          </p:txBody>
        </p:sp>
      </p:grpSp>
      <p:cxnSp>
        <p:nvCxnSpPr>
          <p:cNvPr id="190" name="Google Shape;575;p107">
            <a:extLst>
              <a:ext uri="{FF2B5EF4-FFF2-40B4-BE49-F238E27FC236}">
                <a16:creationId xmlns:a16="http://schemas.microsoft.com/office/drawing/2014/main" id="{85834B7F-B476-A7F4-C0D1-7E252CCBA303}"/>
              </a:ext>
            </a:extLst>
          </p:cNvPr>
          <p:cNvCxnSpPr>
            <a:cxnSpLocks/>
          </p:cNvCxnSpPr>
          <p:nvPr/>
        </p:nvCxnSpPr>
        <p:spPr>
          <a:xfrm flipH="1">
            <a:off x="9009251" y="2639871"/>
            <a:ext cx="96708" cy="78550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91" name="Google Shape;575;p107">
            <a:extLst>
              <a:ext uri="{FF2B5EF4-FFF2-40B4-BE49-F238E27FC236}">
                <a16:creationId xmlns:a16="http://schemas.microsoft.com/office/drawing/2014/main" id="{50F27756-606C-3273-7A9A-0A43826B84B8}"/>
              </a:ext>
            </a:extLst>
          </p:cNvPr>
          <p:cNvCxnSpPr>
            <a:cxnSpLocks/>
          </p:cNvCxnSpPr>
          <p:nvPr/>
        </p:nvCxnSpPr>
        <p:spPr>
          <a:xfrm>
            <a:off x="9021948" y="4226106"/>
            <a:ext cx="176446" cy="254705"/>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92" name="Google Shape;575;p107">
            <a:extLst>
              <a:ext uri="{FF2B5EF4-FFF2-40B4-BE49-F238E27FC236}">
                <a16:creationId xmlns:a16="http://schemas.microsoft.com/office/drawing/2014/main" id="{7FD31073-B9E8-3B9A-DED5-39215FAC675B}"/>
              </a:ext>
            </a:extLst>
          </p:cNvPr>
          <p:cNvCxnSpPr>
            <a:cxnSpLocks/>
          </p:cNvCxnSpPr>
          <p:nvPr/>
        </p:nvCxnSpPr>
        <p:spPr>
          <a:xfrm>
            <a:off x="5009345" y="4364503"/>
            <a:ext cx="906891" cy="380447"/>
          </a:xfrm>
          <a:prstGeom prst="straightConnector1">
            <a:avLst/>
          </a:prstGeom>
          <a:noFill/>
          <a:ln w="19050" cap="flat" cmpd="sng">
            <a:solidFill>
              <a:srgbClr val="282828"/>
            </a:solidFill>
            <a:prstDash val="solid"/>
            <a:round/>
            <a:headEnd type="none" w="med" len="med"/>
            <a:tailEnd type="none" w="med" len="med"/>
          </a:ln>
        </p:spPr>
      </p:cxnSp>
      <p:sp>
        <p:nvSpPr>
          <p:cNvPr id="193" name="Rounded Rectangle 43">
            <a:extLst>
              <a:ext uri="{FF2B5EF4-FFF2-40B4-BE49-F238E27FC236}">
                <a16:creationId xmlns:a16="http://schemas.microsoft.com/office/drawing/2014/main" id="{2E6AA7FB-2CCB-D7DB-5D71-7B04A789FB73}"/>
              </a:ext>
            </a:extLst>
          </p:cNvPr>
          <p:cNvSpPr/>
          <p:nvPr/>
        </p:nvSpPr>
        <p:spPr>
          <a:xfrm>
            <a:off x="9043112" y="4850971"/>
            <a:ext cx="1921279"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194" name="TextBox 193">
            <a:extLst>
              <a:ext uri="{FF2B5EF4-FFF2-40B4-BE49-F238E27FC236}">
                <a16:creationId xmlns:a16="http://schemas.microsoft.com/office/drawing/2014/main" id="{FCA2719D-B9E7-AC30-4260-7178C78B416F}"/>
              </a:ext>
            </a:extLst>
          </p:cNvPr>
          <p:cNvSpPr txBox="1"/>
          <p:nvPr/>
        </p:nvSpPr>
        <p:spPr>
          <a:xfrm>
            <a:off x="9510640" y="4367984"/>
            <a:ext cx="622285" cy="297454"/>
          </a:xfrm>
          <a:prstGeom prst="rect">
            <a:avLst/>
          </a:prstGeom>
          <a:noFill/>
        </p:spPr>
        <p:txBody>
          <a:bodyPr wrap="none" rtlCol="0">
            <a:spAutoFit/>
          </a:bodyPr>
          <a:lstStyle/>
          <a:p>
            <a:pPr algn="ctr"/>
            <a:r>
              <a:rPr lang="en-US" sz="1333">
                <a:solidFill>
                  <a:srgbClr val="FFFFFF"/>
                </a:solidFill>
              </a:rPr>
              <a:t>Site 3</a:t>
            </a:r>
          </a:p>
        </p:txBody>
      </p:sp>
      <p:grpSp>
        <p:nvGrpSpPr>
          <p:cNvPr id="195" name="Group 105">
            <a:extLst>
              <a:ext uri="{FF2B5EF4-FFF2-40B4-BE49-F238E27FC236}">
                <a16:creationId xmlns:a16="http://schemas.microsoft.com/office/drawing/2014/main" id="{E6E7BE6E-E6F6-775C-8D32-F161E34DE23E}"/>
              </a:ext>
            </a:extLst>
          </p:cNvPr>
          <p:cNvGrpSpPr>
            <a:grpSpLocks noChangeAspect="1"/>
          </p:cNvGrpSpPr>
          <p:nvPr/>
        </p:nvGrpSpPr>
        <p:grpSpPr bwMode="auto">
          <a:xfrm>
            <a:off x="8940852" y="4469770"/>
            <a:ext cx="608623" cy="573791"/>
            <a:chOff x="1991" y="1544"/>
            <a:chExt cx="961" cy="906"/>
          </a:xfrm>
        </p:grpSpPr>
        <p:sp>
          <p:nvSpPr>
            <p:cNvPr id="196" name="Freeform 106">
              <a:extLst>
                <a:ext uri="{FF2B5EF4-FFF2-40B4-BE49-F238E27FC236}">
                  <a16:creationId xmlns:a16="http://schemas.microsoft.com/office/drawing/2014/main" id="{00694246-DAEA-FED7-5449-207A2955F0E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7" name="Rectangle 107">
              <a:extLst>
                <a:ext uri="{FF2B5EF4-FFF2-40B4-BE49-F238E27FC236}">
                  <a16:creationId xmlns:a16="http://schemas.microsoft.com/office/drawing/2014/main" id="{B072A55E-1751-D670-2187-9CA7FAB720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8" name="Rectangle 108">
              <a:extLst>
                <a:ext uri="{FF2B5EF4-FFF2-40B4-BE49-F238E27FC236}">
                  <a16:creationId xmlns:a16="http://schemas.microsoft.com/office/drawing/2014/main" id="{DBEC621C-A730-8FE5-5ECC-AAB9A6A60C8E}"/>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9" name="Rectangle 109">
              <a:extLst>
                <a:ext uri="{FF2B5EF4-FFF2-40B4-BE49-F238E27FC236}">
                  <a16:creationId xmlns:a16="http://schemas.microsoft.com/office/drawing/2014/main" id="{A5ED9B75-49AE-E3CF-A7F7-7ED2F79E82DA}"/>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0" name="Rectangle 110">
              <a:extLst>
                <a:ext uri="{FF2B5EF4-FFF2-40B4-BE49-F238E27FC236}">
                  <a16:creationId xmlns:a16="http://schemas.microsoft.com/office/drawing/2014/main" id="{E8973930-AA10-B1F5-9B7B-70EB1E10AF0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1" name="Rectangle 111">
              <a:extLst>
                <a:ext uri="{FF2B5EF4-FFF2-40B4-BE49-F238E27FC236}">
                  <a16:creationId xmlns:a16="http://schemas.microsoft.com/office/drawing/2014/main" id="{641CCF4D-16BA-67BE-6974-3A22005D319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2" name="Rectangle 112">
              <a:extLst>
                <a:ext uri="{FF2B5EF4-FFF2-40B4-BE49-F238E27FC236}">
                  <a16:creationId xmlns:a16="http://schemas.microsoft.com/office/drawing/2014/main" id="{F7743CC4-9783-C222-5BBB-A6669230773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3" name="Rectangle 113">
              <a:extLst>
                <a:ext uri="{FF2B5EF4-FFF2-40B4-BE49-F238E27FC236}">
                  <a16:creationId xmlns:a16="http://schemas.microsoft.com/office/drawing/2014/main" id="{EEEBE880-4BA6-87F8-A9D7-53E5B5C3826D}"/>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4" name="Rectangle 114">
              <a:extLst>
                <a:ext uri="{FF2B5EF4-FFF2-40B4-BE49-F238E27FC236}">
                  <a16:creationId xmlns:a16="http://schemas.microsoft.com/office/drawing/2014/main" id="{0BE0E935-AE5E-DFAC-2CAB-C63F97C70555}"/>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5" name="Rectangle 115">
              <a:extLst>
                <a:ext uri="{FF2B5EF4-FFF2-40B4-BE49-F238E27FC236}">
                  <a16:creationId xmlns:a16="http://schemas.microsoft.com/office/drawing/2014/main" id="{A6C92A45-618E-A3BC-206A-38F6DAF03A10}"/>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6" name="Freeform 116">
              <a:extLst>
                <a:ext uri="{FF2B5EF4-FFF2-40B4-BE49-F238E27FC236}">
                  <a16:creationId xmlns:a16="http://schemas.microsoft.com/office/drawing/2014/main" id="{F1CB4833-D428-9048-7CF9-BA28B166E6F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7" name="Rectangle 117">
              <a:extLst>
                <a:ext uri="{FF2B5EF4-FFF2-40B4-BE49-F238E27FC236}">
                  <a16:creationId xmlns:a16="http://schemas.microsoft.com/office/drawing/2014/main" id="{F92B6DDD-DC81-0C8F-3755-0BF39A4473FF}"/>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8" name="Rectangle 118">
              <a:extLst>
                <a:ext uri="{FF2B5EF4-FFF2-40B4-BE49-F238E27FC236}">
                  <a16:creationId xmlns:a16="http://schemas.microsoft.com/office/drawing/2014/main" id="{220AD4FA-92E0-918A-B121-01AC926E2B0C}"/>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9" name="Rectangle 119">
              <a:extLst>
                <a:ext uri="{FF2B5EF4-FFF2-40B4-BE49-F238E27FC236}">
                  <a16:creationId xmlns:a16="http://schemas.microsoft.com/office/drawing/2014/main" id="{D6F290D4-FA56-7A03-5653-5349882B82D9}"/>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0" name="Rectangle 120">
              <a:extLst>
                <a:ext uri="{FF2B5EF4-FFF2-40B4-BE49-F238E27FC236}">
                  <a16:creationId xmlns:a16="http://schemas.microsoft.com/office/drawing/2014/main" id="{F9B64F9C-D2E2-84E9-3206-655EE1A3A9F8}"/>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1" name="Rectangle 121">
              <a:extLst>
                <a:ext uri="{FF2B5EF4-FFF2-40B4-BE49-F238E27FC236}">
                  <a16:creationId xmlns:a16="http://schemas.microsoft.com/office/drawing/2014/main" id="{CA5512E5-F6DC-76AB-3583-82D3F942AD3B}"/>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2" name="Rectangle 122">
              <a:extLst>
                <a:ext uri="{FF2B5EF4-FFF2-40B4-BE49-F238E27FC236}">
                  <a16:creationId xmlns:a16="http://schemas.microsoft.com/office/drawing/2014/main" id="{6182F686-CA49-92C5-F837-178C4F891DAF}"/>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3" name="Rectangle 123">
              <a:extLst>
                <a:ext uri="{FF2B5EF4-FFF2-40B4-BE49-F238E27FC236}">
                  <a16:creationId xmlns:a16="http://schemas.microsoft.com/office/drawing/2014/main" id="{46D8C857-3B58-1F12-F05B-1507A3435851}"/>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4" name="Rectangle 124">
              <a:extLst>
                <a:ext uri="{FF2B5EF4-FFF2-40B4-BE49-F238E27FC236}">
                  <a16:creationId xmlns:a16="http://schemas.microsoft.com/office/drawing/2014/main" id="{C3F18F7F-7E95-32DD-25C4-0FD621E785F9}"/>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5" name="Rectangle 125">
              <a:extLst>
                <a:ext uri="{FF2B5EF4-FFF2-40B4-BE49-F238E27FC236}">
                  <a16:creationId xmlns:a16="http://schemas.microsoft.com/office/drawing/2014/main" id="{586EE2BA-340D-B958-8B0C-B3A11A418BFE}"/>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16" name="Group 215">
            <a:extLst>
              <a:ext uri="{FF2B5EF4-FFF2-40B4-BE49-F238E27FC236}">
                <a16:creationId xmlns:a16="http://schemas.microsoft.com/office/drawing/2014/main" id="{CC05D88B-68D2-8CE7-719E-82C6D5F73D89}"/>
              </a:ext>
            </a:extLst>
          </p:cNvPr>
          <p:cNvGrpSpPr/>
          <p:nvPr/>
        </p:nvGrpSpPr>
        <p:grpSpPr>
          <a:xfrm>
            <a:off x="5009346" y="4202699"/>
            <a:ext cx="3390169" cy="1856600"/>
            <a:chOff x="3782404" y="3028239"/>
            <a:chExt cx="2542627" cy="1392451"/>
          </a:xfrm>
        </p:grpSpPr>
        <p:cxnSp>
          <p:nvCxnSpPr>
            <p:cNvPr id="217" name="Google Shape;575;p107">
              <a:extLst>
                <a:ext uri="{FF2B5EF4-FFF2-40B4-BE49-F238E27FC236}">
                  <a16:creationId xmlns:a16="http://schemas.microsoft.com/office/drawing/2014/main" id="{7EAE4DC5-4F0D-AD4D-6441-ABF6E86EF698}"/>
                </a:ext>
              </a:extLst>
            </p:cNvPr>
            <p:cNvCxnSpPr>
              <a:cxnSpLocks/>
            </p:cNvCxnSpPr>
            <p:nvPr/>
          </p:nvCxnSpPr>
          <p:spPr>
            <a:xfrm flipH="1">
              <a:off x="5399297" y="3028239"/>
              <a:ext cx="347274" cy="40668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218" name="Rounded Rectangle 8">
              <a:extLst>
                <a:ext uri="{FF2B5EF4-FFF2-40B4-BE49-F238E27FC236}">
                  <a16:creationId xmlns:a16="http://schemas.microsoft.com/office/drawing/2014/main" id="{03085F40-F69B-CB97-A969-847AF26BA307}"/>
                </a:ext>
              </a:extLst>
            </p:cNvPr>
            <p:cNvSpPr/>
            <p:nvPr/>
          </p:nvSpPr>
          <p:spPr>
            <a:xfrm>
              <a:off x="3782404" y="3525226"/>
              <a:ext cx="2381356" cy="895464"/>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19" name="Group 105">
              <a:extLst>
                <a:ext uri="{FF2B5EF4-FFF2-40B4-BE49-F238E27FC236}">
                  <a16:creationId xmlns:a16="http://schemas.microsoft.com/office/drawing/2014/main" id="{C6C1BCF8-0B34-BB9B-5B89-8F252DC5B120}"/>
                </a:ext>
              </a:extLst>
            </p:cNvPr>
            <p:cNvGrpSpPr>
              <a:grpSpLocks noChangeAspect="1"/>
            </p:cNvGrpSpPr>
            <p:nvPr/>
          </p:nvGrpSpPr>
          <p:grpSpPr bwMode="auto">
            <a:xfrm>
              <a:off x="5686709" y="3149590"/>
              <a:ext cx="638322" cy="601789"/>
              <a:chOff x="1991" y="1544"/>
              <a:chExt cx="961" cy="906"/>
            </a:xfrm>
          </p:grpSpPr>
          <p:sp>
            <p:nvSpPr>
              <p:cNvPr id="309" name="Freeform 106">
                <a:extLst>
                  <a:ext uri="{FF2B5EF4-FFF2-40B4-BE49-F238E27FC236}">
                    <a16:creationId xmlns:a16="http://schemas.microsoft.com/office/drawing/2014/main" id="{291745D7-4C44-5745-7D9D-3B4F6190B72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0" name="Rectangle 107">
                <a:extLst>
                  <a:ext uri="{FF2B5EF4-FFF2-40B4-BE49-F238E27FC236}">
                    <a16:creationId xmlns:a16="http://schemas.microsoft.com/office/drawing/2014/main" id="{35F81111-F301-C993-2791-2489E60914BA}"/>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1" name="Rectangle 108">
                <a:extLst>
                  <a:ext uri="{FF2B5EF4-FFF2-40B4-BE49-F238E27FC236}">
                    <a16:creationId xmlns:a16="http://schemas.microsoft.com/office/drawing/2014/main" id="{A431BD56-B0C9-96CF-CF88-AF29EDE6BDF1}"/>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2" name="Rectangle 109">
                <a:extLst>
                  <a:ext uri="{FF2B5EF4-FFF2-40B4-BE49-F238E27FC236}">
                    <a16:creationId xmlns:a16="http://schemas.microsoft.com/office/drawing/2014/main" id="{F325636B-285F-0EC6-CB01-5659E04F1B7D}"/>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3" name="Rectangle 110">
                <a:extLst>
                  <a:ext uri="{FF2B5EF4-FFF2-40B4-BE49-F238E27FC236}">
                    <a16:creationId xmlns:a16="http://schemas.microsoft.com/office/drawing/2014/main" id="{D11DABCF-731C-FEBE-C703-FFA4BB063F4B}"/>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4" name="Rectangle 111">
                <a:extLst>
                  <a:ext uri="{FF2B5EF4-FFF2-40B4-BE49-F238E27FC236}">
                    <a16:creationId xmlns:a16="http://schemas.microsoft.com/office/drawing/2014/main" id="{C8961D2E-BB34-A17B-48E1-B6D2A0DACDE4}"/>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5" name="Rectangle 112">
                <a:extLst>
                  <a:ext uri="{FF2B5EF4-FFF2-40B4-BE49-F238E27FC236}">
                    <a16:creationId xmlns:a16="http://schemas.microsoft.com/office/drawing/2014/main" id="{6C550DAD-B5F1-8F21-466C-EDBCA3FE9577}"/>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6" name="Rectangle 113">
                <a:extLst>
                  <a:ext uri="{FF2B5EF4-FFF2-40B4-BE49-F238E27FC236}">
                    <a16:creationId xmlns:a16="http://schemas.microsoft.com/office/drawing/2014/main" id="{81CF6A8B-95B2-9013-5118-DBF2FE1660AD}"/>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7" name="Rectangle 114">
                <a:extLst>
                  <a:ext uri="{FF2B5EF4-FFF2-40B4-BE49-F238E27FC236}">
                    <a16:creationId xmlns:a16="http://schemas.microsoft.com/office/drawing/2014/main" id="{3034EDE6-591B-EAAB-3018-EED783AC6286}"/>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8" name="Rectangle 115">
                <a:extLst>
                  <a:ext uri="{FF2B5EF4-FFF2-40B4-BE49-F238E27FC236}">
                    <a16:creationId xmlns:a16="http://schemas.microsoft.com/office/drawing/2014/main" id="{D331DC1A-6F15-B10E-6B78-5DDC01E0236A}"/>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9" name="Freeform 116">
                <a:extLst>
                  <a:ext uri="{FF2B5EF4-FFF2-40B4-BE49-F238E27FC236}">
                    <a16:creationId xmlns:a16="http://schemas.microsoft.com/office/drawing/2014/main" id="{8854F69C-60CE-D178-E1E3-47C78366A0F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0" name="Rectangle 117">
                <a:extLst>
                  <a:ext uri="{FF2B5EF4-FFF2-40B4-BE49-F238E27FC236}">
                    <a16:creationId xmlns:a16="http://schemas.microsoft.com/office/drawing/2014/main" id="{FE4C67DB-95EA-E87A-029C-E764E85E1E59}"/>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1" name="Rectangle 118">
                <a:extLst>
                  <a:ext uri="{FF2B5EF4-FFF2-40B4-BE49-F238E27FC236}">
                    <a16:creationId xmlns:a16="http://schemas.microsoft.com/office/drawing/2014/main" id="{71E4C1D4-CBD3-DE8B-1DFA-86CC7AFA74B0}"/>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2" name="Rectangle 119">
                <a:extLst>
                  <a:ext uri="{FF2B5EF4-FFF2-40B4-BE49-F238E27FC236}">
                    <a16:creationId xmlns:a16="http://schemas.microsoft.com/office/drawing/2014/main" id="{065D713B-C7AA-B73B-1C34-23B37CF036E6}"/>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3" name="Rectangle 120">
                <a:extLst>
                  <a:ext uri="{FF2B5EF4-FFF2-40B4-BE49-F238E27FC236}">
                    <a16:creationId xmlns:a16="http://schemas.microsoft.com/office/drawing/2014/main" id="{0DEBB150-1038-031D-A2BB-D0013D28318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4" name="Rectangle 121">
                <a:extLst>
                  <a:ext uri="{FF2B5EF4-FFF2-40B4-BE49-F238E27FC236}">
                    <a16:creationId xmlns:a16="http://schemas.microsoft.com/office/drawing/2014/main" id="{A290FD93-7742-671C-AE7B-E3FB6170AAE4}"/>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5" name="Rectangle 122">
                <a:extLst>
                  <a:ext uri="{FF2B5EF4-FFF2-40B4-BE49-F238E27FC236}">
                    <a16:creationId xmlns:a16="http://schemas.microsoft.com/office/drawing/2014/main" id="{4ED8BDF3-E274-191B-45AF-71E4E45EB66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6" name="Rectangle 123">
                <a:extLst>
                  <a:ext uri="{FF2B5EF4-FFF2-40B4-BE49-F238E27FC236}">
                    <a16:creationId xmlns:a16="http://schemas.microsoft.com/office/drawing/2014/main" id="{FA8F5B36-713D-72EF-CCF2-A49BFCF38A1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7" name="Rectangle 124">
                <a:extLst>
                  <a:ext uri="{FF2B5EF4-FFF2-40B4-BE49-F238E27FC236}">
                    <a16:creationId xmlns:a16="http://schemas.microsoft.com/office/drawing/2014/main" id="{1320C0F0-BFE2-81CF-990C-14BDFF818FC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8" name="Rectangle 125">
                <a:extLst>
                  <a:ext uri="{FF2B5EF4-FFF2-40B4-BE49-F238E27FC236}">
                    <a16:creationId xmlns:a16="http://schemas.microsoft.com/office/drawing/2014/main" id="{776B9BF1-6285-C5E0-4968-1EF7FC8546B7}"/>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220" name="TextBox 219">
              <a:extLst>
                <a:ext uri="{FF2B5EF4-FFF2-40B4-BE49-F238E27FC236}">
                  <a16:creationId xmlns:a16="http://schemas.microsoft.com/office/drawing/2014/main" id="{2D5CE2A2-F929-9465-3358-2089ECD7C845}"/>
                </a:ext>
              </a:extLst>
            </p:cNvPr>
            <p:cNvSpPr txBox="1"/>
            <p:nvPr/>
          </p:nvSpPr>
          <p:spPr>
            <a:xfrm>
              <a:off x="4906955" y="3778041"/>
              <a:ext cx="730007" cy="223091"/>
            </a:xfrm>
            <a:prstGeom prst="rect">
              <a:avLst/>
            </a:prstGeom>
            <a:noFill/>
          </p:spPr>
          <p:txBody>
            <a:bodyPr wrap="none" rtlCol="0">
              <a:spAutoFit/>
            </a:bodyPr>
            <a:lstStyle/>
            <a:p>
              <a:pPr algn="ctr"/>
              <a:r>
                <a:rPr lang="en-US" sz="1333" b="1">
                  <a:solidFill>
                    <a:srgbClr val="005073">
                      <a:lumMod val="50000"/>
                    </a:srgbClr>
                  </a:solidFill>
                </a:rPr>
                <a:t>Local GW</a:t>
              </a:r>
            </a:p>
          </p:txBody>
        </p:sp>
        <p:pic>
          <p:nvPicPr>
            <p:cNvPr id="221" name="Picture 5" descr="C:\Users\tsbutme\Desktop\Trade Shows\New Icons\256 Icons in Grey and Blue\30091_Device_unified_border_element_3153_unknown_256.png">
              <a:extLst>
                <a:ext uri="{FF2B5EF4-FFF2-40B4-BE49-F238E27FC236}">
                  <a16:creationId xmlns:a16="http://schemas.microsoft.com/office/drawing/2014/main" id="{7F417819-6FD7-2E7E-1CA0-0E5CFFDA61F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74541" y="3417624"/>
              <a:ext cx="481338" cy="354113"/>
            </a:xfrm>
            <a:prstGeom prst="rect">
              <a:avLst/>
            </a:prstGeom>
            <a:noFill/>
            <a:extLst>
              <a:ext uri="{909E8E84-426E-40dd-AFC4-6F175D3DCCD1}">
                <a14:hiddenFill xmlns:a14="http://schemas.microsoft.com/office/drawing/2010/main" xmlns="">
                  <a:solidFill>
                    <a:srgbClr val="FFFFFF"/>
                  </a:solidFill>
                </a14:hiddenFill>
              </a:ext>
            </a:extLst>
          </p:spPr>
        </p:pic>
        <p:pic>
          <p:nvPicPr>
            <p:cNvPr id="222" name="Picture 221">
              <a:extLst>
                <a:ext uri="{FF2B5EF4-FFF2-40B4-BE49-F238E27FC236}">
                  <a16:creationId xmlns:a16="http://schemas.microsoft.com/office/drawing/2014/main" id="{177EDF9A-5FDA-9025-1EE7-59AA385B0E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27534" y="3852614"/>
              <a:ext cx="500378" cy="369484"/>
            </a:xfrm>
            <a:prstGeom prst="rect">
              <a:avLst/>
            </a:prstGeom>
          </p:spPr>
        </p:pic>
        <p:pic>
          <p:nvPicPr>
            <p:cNvPr id="223" name="Picture 222">
              <a:extLst>
                <a:ext uri="{FF2B5EF4-FFF2-40B4-BE49-F238E27FC236}">
                  <a16:creationId xmlns:a16="http://schemas.microsoft.com/office/drawing/2014/main" id="{515D8813-CD62-8C83-E4D9-5746F21063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75245" y="3941678"/>
              <a:ext cx="358324" cy="274505"/>
            </a:xfrm>
            <a:prstGeom prst="rect">
              <a:avLst/>
            </a:prstGeom>
          </p:spPr>
        </p:pic>
        <p:pic>
          <p:nvPicPr>
            <p:cNvPr id="224" name="Picture 223">
              <a:extLst>
                <a:ext uri="{FF2B5EF4-FFF2-40B4-BE49-F238E27FC236}">
                  <a16:creationId xmlns:a16="http://schemas.microsoft.com/office/drawing/2014/main" id="{E46E7CED-4636-F2BE-E98E-8ADCF35FDA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8557" y="4052802"/>
              <a:ext cx="358324" cy="274505"/>
            </a:xfrm>
            <a:prstGeom prst="rect">
              <a:avLst/>
            </a:prstGeom>
          </p:spPr>
        </p:pic>
        <p:grpSp>
          <p:nvGrpSpPr>
            <p:cNvPr id="225" name="Group 224">
              <a:extLst>
                <a:ext uri="{FF2B5EF4-FFF2-40B4-BE49-F238E27FC236}">
                  <a16:creationId xmlns:a16="http://schemas.microsoft.com/office/drawing/2014/main" id="{4AB1C554-2D56-F8AF-72E2-5B812C2028CB}"/>
                </a:ext>
              </a:extLst>
            </p:cNvPr>
            <p:cNvGrpSpPr/>
            <p:nvPr/>
          </p:nvGrpSpPr>
          <p:grpSpPr>
            <a:xfrm>
              <a:off x="4851660" y="3335395"/>
              <a:ext cx="558491" cy="362931"/>
              <a:chOff x="3450034" y="2192353"/>
              <a:chExt cx="945898" cy="614684"/>
            </a:xfrm>
          </p:grpSpPr>
          <p:sp>
            <p:nvSpPr>
              <p:cNvPr id="268" name="Rounded Rectangle 244">
                <a:extLst>
                  <a:ext uri="{FF2B5EF4-FFF2-40B4-BE49-F238E27FC236}">
                    <a16:creationId xmlns:a16="http://schemas.microsoft.com/office/drawing/2014/main" id="{2D32B448-4E74-43B2-D5DB-0120F310FBA2}"/>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69" name="Group 268">
                <a:extLst>
                  <a:ext uri="{FF2B5EF4-FFF2-40B4-BE49-F238E27FC236}">
                    <a16:creationId xmlns:a16="http://schemas.microsoft.com/office/drawing/2014/main" id="{6B63ECB7-7236-9BEE-6CBA-539267B4591E}"/>
                  </a:ext>
                </a:extLst>
              </p:cNvPr>
              <p:cNvGrpSpPr>
                <a:grpSpLocks noChangeAspect="1"/>
              </p:cNvGrpSpPr>
              <p:nvPr/>
            </p:nvGrpSpPr>
            <p:grpSpPr>
              <a:xfrm>
                <a:off x="3881778" y="2229127"/>
                <a:ext cx="457099" cy="226431"/>
                <a:chOff x="836085" y="1496592"/>
                <a:chExt cx="538984" cy="266991"/>
              </a:xfrm>
              <a:solidFill>
                <a:srgbClr val="FFFFFF"/>
              </a:solidFill>
            </p:grpSpPr>
            <p:sp>
              <p:nvSpPr>
                <p:cNvPr id="306" name="Freeform 751">
                  <a:extLst>
                    <a:ext uri="{FF2B5EF4-FFF2-40B4-BE49-F238E27FC236}">
                      <a16:creationId xmlns:a16="http://schemas.microsoft.com/office/drawing/2014/main" id="{61EF847C-B511-0358-5836-A0CCCC046685}"/>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07" name="Freeform 752">
                  <a:extLst>
                    <a:ext uri="{FF2B5EF4-FFF2-40B4-BE49-F238E27FC236}">
                      <a16:creationId xmlns:a16="http://schemas.microsoft.com/office/drawing/2014/main" id="{55D7AC2F-47D7-1670-7F64-D8019C9927F8}"/>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08" name="Freeform 753">
                  <a:extLst>
                    <a:ext uri="{FF2B5EF4-FFF2-40B4-BE49-F238E27FC236}">
                      <a16:creationId xmlns:a16="http://schemas.microsoft.com/office/drawing/2014/main" id="{8BA54303-EB81-3796-CB3B-574F15D8621D}"/>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270" name="Group 105">
                <a:extLst>
                  <a:ext uri="{FF2B5EF4-FFF2-40B4-BE49-F238E27FC236}">
                    <a16:creationId xmlns:a16="http://schemas.microsoft.com/office/drawing/2014/main" id="{5235A860-03B8-8101-BAF5-17905C10D2D4}"/>
                  </a:ext>
                </a:extLst>
              </p:cNvPr>
              <p:cNvGrpSpPr>
                <a:grpSpLocks noChangeAspect="1"/>
              </p:cNvGrpSpPr>
              <p:nvPr/>
            </p:nvGrpSpPr>
            <p:grpSpPr bwMode="auto">
              <a:xfrm>
                <a:off x="3501889" y="2492927"/>
                <a:ext cx="283203" cy="266993"/>
                <a:chOff x="1991" y="1544"/>
                <a:chExt cx="961" cy="906"/>
              </a:xfrm>
            </p:grpSpPr>
            <p:sp>
              <p:nvSpPr>
                <p:cNvPr id="286" name="Freeform 106">
                  <a:extLst>
                    <a:ext uri="{FF2B5EF4-FFF2-40B4-BE49-F238E27FC236}">
                      <a16:creationId xmlns:a16="http://schemas.microsoft.com/office/drawing/2014/main" id="{F2311CCF-9C94-F31C-8498-590C0673411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87" name="Rectangle 107">
                  <a:extLst>
                    <a:ext uri="{FF2B5EF4-FFF2-40B4-BE49-F238E27FC236}">
                      <a16:creationId xmlns:a16="http://schemas.microsoft.com/office/drawing/2014/main" id="{8E5E6FE2-E653-7485-6D4E-8FA6D0F4F4AC}"/>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8" name="Rectangle 108">
                  <a:extLst>
                    <a:ext uri="{FF2B5EF4-FFF2-40B4-BE49-F238E27FC236}">
                      <a16:creationId xmlns:a16="http://schemas.microsoft.com/office/drawing/2014/main" id="{79031480-812E-E9EF-8F30-9EFF90131D21}"/>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9" name="Rectangle 109">
                  <a:extLst>
                    <a:ext uri="{FF2B5EF4-FFF2-40B4-BE49-F238E27FC236}">
                      <a16:creationId xmlns:a16="http://schemas.microsoft.com/office/drawing/2014/main" id="{781CBC29-B38C-CDAB-762D-CEEA3E7EDB7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0" name="Rectangle 110">
                  <a:extLst>
                    <a:ext uri="{FF2B5EF4-FFF2-40B4-BE49-F238E27FC236}">
                      <a16:creationId xmlns:a16="http://schemas.microsoft.com/office/drawing/2014/main" id="{4F751754-008C-85E6-11F2-B6B12DD85008}"/>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1" name="Rectangle 111">
                  <a:extLst>
                    <a:ext uri="{FF2B5EF4-FFF2-40B4-BE49-F238E27FC236}">
                      <a16:creationId xmlns:a16="http://schemas.microsoft.com/office/drawing/2014/main" id="{B23B77B8-0E65-61E8-7B08-A0C43EAC19B8}"/>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2" name="Rectangle 112">
                  <a:extLst>
                    <a:ext uri="{FF2B5EF4-FFF2-40B4-BE49-F238E27FC236}">
                      <a16:creationId xmlns:a16="http://schemas.microsoft.com/office/drawing/2014/main" id="{6BA30867-6362-0E6D-587D-1985FA5F16E8}"/>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3" name="Rectangle 113">
                  <a:extLst>
                    <a:ext uri="{FF2B5EF4-FFF2-40B4-BE49-F238E27FC236}">
                      <a16:creationId xmlns:a16="http://schemas.microsoft.com/office/drawing/2014/main" id="{8F5B2519-9CD6-F557-9377-9CAB5668172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4" name="Rectangle 114">
                  <a:extLst>
                    <a:ext uri="{FF2B5EF4-FFF2-40B4-BE49-F238E27FC236}">
                      <a16:creationId xmlns:a16="http://schemas.microsoft.com/office/drawing/2014/main" id="{59E905C4-3F3C-0BA8-4DAA-968E634424F1}"/>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5" name="Rectangle 115">
                  <a:extLst>
                    <a:ext uri="{FF2B5EF4-FFF2-40B4-BE49-F238E27FC236}">
                      <a16:creationId xmlns:a16="http://schemas.microsoft.com/office/drawing/2014/main" id="{520DE4EE-7983-ABD9-D89F-A9BFDB986D8C}"/>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6" name="Freeform 116">
                  <a:extLst>
                    <a:ext uri="{FF2B5EF4-FFF2-40B4-BE49-F238E27FC236}">
                      <a16:creationId xmlns:a16="http://schemas.microsoft.com/office/drawing/2014/main" id="{9F792561-09FE-C1E6-F9AC-C7FE94887B5E}"/>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97" name="Rectangle 117">
                  <a:extLst>
                    <a:ext uri="{FF2B5EF4-FFF2-40B4-BE49-F238E27FC236}">
                      <a16:creationId xmlns:a16="http://schemas.microsoft.com/office/drawing/2014/main" id="{5A413282-7392-E15F-381D-3594D8BBF59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8" name="Rectangle 118">
                  <a:extLst>
                    <a:ext uri="{FF2B5EF4-FFF2-40B4-BE49-F238E27FC236}">
                      <a16:creationId xmlns:a16="http://schemas.microsoft.com/office/drawing/2014/main" id="{3CC4CED3-27AA-1BBC-D9EB-4A65ADD6A398}"/>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9" name="Rectangle 119">
                  <a:extLst>
                    <a:ext uri="{FF2B5EF4-FFF2-40B4-BE49-F238E27FC236}">
                      <a16:creationId xmlns:a16="http://schemas.microsoft.com/office/drawing/2014/main" id="{A64D9415-EEDA-6CF7-6050-165CBFD02C0D}"/>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0" name="Rectangle 120">
                  <a:extLst>
                    <a:ext uri="{FF2B5EF4-FFF2-40B4-BE49-F238E27FC236}">
                      <a16:creationId xmlns:a16="http://schemas.microsoft.com/office/drawing/2014/main" id="{9FF70896-3CAB-51A4-454F-1E67A18EB37B}"/>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1" name="Rectangle 121">
                  <a:extLst>
                    <a:ext uri="{FF2B5EF4-FFF2-40B4-BE49-F238E27FC236}">
                      <a16:creationId xmlns:a16="http://schemas.microsoft.com/office/drawing/2014/main" id="{0CC7629C-7B7A-A7C7-356A-422C6604AD58}"/>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2" name="Rectangle 122">
                  <a:extLst>
                    <a:ext uri="{FF2B5EF4-FFF2-40B4-BE49-F238E27FC236}">
                      <a16:creationId xmlns:a16="http://schemas.microsoft.com/office/drawing/2014/main" id="{2BFC3467-BCC9-2FBE-DE57-D44177317130}"/>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3" name="Rectangle 123">
                  <a:extLst>
                    <a:ext uri="{FF2B5EF4-FFF2-40B4-BE49-F238E27FC236}">
                      <a16:creationId xmlns:a16="http://schemas.microsoft.com/office/drawing/2014/main" id="{5C51CB47-F720-D50F-CB77-85E41D54E62A}"/>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4" name="Rectangle 124">
                  <a:extLst>
                    <a:ext uri="{FF2B5EF4-FFF2-40B4-BE49-F238E27FC236}">
                      <a16:creationId xmlns:a16="http://schemas.microsoft.com/office/drawing/2014/main" id="{38954130-A54B-BBE3-DE5C-D13068E47772}"/>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5" name="Rectangle 125">
                  <a:extLst>
                    <a:ext uri="{FF2B5EF4-FFF2-40B4-BE49-F238E27FC236}">
                      <a16:creationId xmlns:a16="http://schemas.microsoft.com/office/drawing/2014/main" id="{D80BC10F-8C31-CD5D-5185-C10F1CA8DA7B}"/>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71" name="Group 270">
                <a:extLst>
                  <a:ext uri="{FF2B5EF4-FFF2-40B4-BE49-F238E27FC236}">
                    <a16:creationId xmlns:a16="http://schemas.microsoft.com/office/drawing/2014/main" id="{BCA5A515-B9C3-F6FA-282B-0B2F3348B794}"/>
                  </a:ext>
                </a:extLst>
              </p:cNvPr>
              <p:cNvGrpSpPr>
                <a:grpSpLocks noChangeAspect="1"/>
              </p:cNvGrpSpPr>
              <p:nvPr/>
            </p:nvGrpSpPr>
            <p:grpSpPr>
              <a:xfrm rot="19800000">
                <a:off x="3694283" y="2456298"/>
                <a:ext cx="181876" cy="80768"/>
                <a:chOff x="4705351" y="4362451"/>
                <a:chExt cx="1165225" cy="493712"/>
              </a:xfrm>
            </p:grpSpPr>
            <p:sp>
              <p:nvSpPr>
                <p:cNvPr id="272" name="Freeform 29">
                  <a:extLst>
                    <a:ext uri="{FF2B5EF4-FFF2-40B4-BE49-F238E27FC236}">
                      <a16:creationId xmlns:a16="http://schemas.microsoft.com/office/drawing/2014/main" id="{E65E39ED-CD75-EFDD-B0D4-96F91DF4226A}"/>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3" name="Freeform 30">
                  <a:extLst>
                    <a:ext uri="{FF2B5EF4-FFF2-40B4-BE49-F238E27FC236}">
                      <a16:creationId xmlns:a16="http://schemas.microsoft.com/office/drawing/2014/main" id="{15E22A16-72BE-B05F-BD5C-747A35045F3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4" name="Freeform 31">
                  <a:extLst>
                    <a:ext uri="{FF2B5EF4-FFF2-40B4-BE49-F238E27FC236}">
                      <a16:creationId xmlns:a16="http://schemas.microsoft.com/office/drawing/2014/main" id="{A98294FB-A183-E17D-36C5-7B1E8A60A6C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5" name="Freeform 68">
                  <a:extLst>
                    <a:ext uri="{FF2B5EF4-FFF2-40B4-BE49-F238E27FC236}">
                      <a16:creationId xmlns:a16="http://schemas.microsoft.com/office/drawing/2014/main" id="{361D5080-058C-08AE-B153-B4903B774FB9}"/>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6" name="Freeform 69">
                  <a:extLst>
                    <a:ext uri="{FF2B5EF4-FFF2-40B4-BE49-F238E27FC236}">
                      <a16:creationId xmlns:a16="http://schemas.microsoft.com/office/drawing/2014/main" id="{C3169031-8AFB-123F-29DC-A79E74D1E02C}"/>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77" name="Freeform 70">
                  <a:extLst>
                    <a:ext uri="{FF2B5EF4-FFF2-40B4-BE49-F238E27FC236}">
                      <a16:creationId xmlns:a16="http://schemas.microsoft.com/office/drawing/2014/main" id="{ADB5CF95-F648-059C-CE3E-7355882B44EB}"/>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78" name="Freeform 71">
                  <a:extLst>
                    <a:ext uri="{FF2B5EF4-FFF2-40B4-BE49-F238E27FC236}">
                      <a16:creationId xmlns:a16="http://schemas.microsoft.com/office/drawing/2014/main" id="{FADAC5AC-E2CE-7361-CAF5-620820EFA485}"/>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9" name="Freeform 72">
                  <a:extLst>
                    <a:ext uri="{FF2B5EF4-FFF2-40B4-BE49-F238E27FC236}">
                      <a16:creationId xmlns:a16="http://schemas.microsoft.com/office/drawing/2014/main" id="{78600575-E6B1-79B0-22CC-A93B6601F887}"/>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0" name="Freeform 73">
                  <a:extLst>
                    <a:ext uri="{FF2B5EF4-FFF2-40B4-BE49-F238E27FC236}">
                      <a16:creationId xmlns:a16="http://schemas.microsoft.com/office/drawing/2014/main" id="{A1961DC8-158B-12E6-1512-DC6A7EA695E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1" name="Freeform 74">
                  <a:extLst>
                    <a:ext uri="{FF2B5EF4-FFF2-40B4-BE49-F238E27FC236}">
                      <a16:creationId xmlns:a16="http://schemas.microsoft.com/office/drawing/2014/main" id="{B10D78C9-EDCA-D3D8-60C7-C2DC67DA3BAF}"/>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2" name="Freeform 75">
                  <a:extLst>
                    <a:ext uri="{FF2B5EF4-FFF2-40B4-BE49-F238E27FC236}">
                      <a16:creationId xmlns:a16="http://schemas.microsoft.com/office/drawing/2014/main" id="{3D2DD7B4-4D41-492F-83E2-A9C2E19BE568}"/>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3" name="Freeform 76">
                  <a:extLst>
                    <a:ext uri="{FF2B5EF4-FFF2-40B4-BE49-F238E27FC236}">
                      <a16:creationId xmlns:a16="http://schemas.microsoft.com/office/drawing/2014/main" id="{C86C9939-2594-7CB6-5ED7-D08E41D01A61}"/>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84" name="Freeform 77">
                  <a:extLst>
                    <a:ext uri="{FF2B5EF4-FFF2-40B4-BE49-F238E27FC236}">
                      <a16:creationId xmlns:a16="http://schemas.microsoft.com/office/drawing/2014/main" id="{A4E055A9-1BF3-8B00-8252-F5F0E635DADF}"/>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5" name="Freeform 78">
                  <a:extLst>
                    <a:ext uri="{FF2B5EF4-FFF2-40B4-BE49-F238E27FC236}">
                      <a16:creationId xmlns:a16="http://schemas.microsoft.com/office/drawing/2014/main" id="{8DD96A17-40A5-B1EC-B6BA-5A3CF604AF30}"/>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226" name="Group 225">
              <a:extLst>
                <a:ext uri="{FF2B5EF4-FFF2-40B4-BE49-F238E27FC236}">
                  <a16:creationId xmlns:a16="http://schemas.microsoft.com/office/drawing/2014/main" id="{89B2B964-AEE1-E658-60A2-AD329FC434BF}"/>
                </a:ext>
              </a:extLst>
            </p:cNvPr>
            <p:cNvGrpSpPr/>
            <p:nvPr/>
          </p:nvGrpSpPr>
          <p:grpSpPr>
            <a:xfrm>
              <a:off x="4984201" y="3443712"/>
              <a:ext cx="558491" cy="362931"/>
              <a:chOff x="3450034" y="2192353"/>
              <a:chExt cx="945898" cy="614684"/>
            </a:xfrm>
          </p:grpSpPr>
          <p:sp>
            <p:nvSpPr>
              <p:cNvPr id="227" name="Rounded Rectangle 70">
                <a:extLst>
                  <a:ext uri="{FF2B5EF4-FFF2-40B4-BE49-F238E27FC236}">
                    <a16:creationId xmlns:a16="http://schemas.microsoft.com/office/drawing/2014/main" id="{385DC3D7-28A3-7E09-EFE8-6FE41DDE483A}"/>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28" name="Group 227">
                <a:extLst>
                  <a:ext uri="{FF2B5EF4-FFF2-40B4-BE49-F238E27FC236}">
                    <a16:creationId xmlns:a16="http://schemas.microsoft.com/office/drawing/2014/main" id="{AA727797-2036-CC9F-EB3B-AEE627B55043}"/>
                  </a:ext>
                </a:extLst>
              </p:cNvPr>
              <p:cNvGrpSpPr>
                <a:grpSpLocks noChangeAspect="1"/>
              </p:cNvGrpSpPr>
              <p:nvPr/>
            </p:nvGrpSpPr>
            <p:grpSpPr>
              <a:xfrm>
                <a:off x="3881778" y="2229127"/>
                <a:ext cx="457099" cy="226431"/>
                <a:chOff x="836085" y="1496592"/>
                <a:chExt cx="538984" cy="266991"/>
              </a:xfrm>
              <a:solidFill>
                <a:srgbClr val="FFFFFF"/>
              </a:solidFill>
            </p:grpSpPr>
            <p:sp>
              <p:nvSpPr>
                <p:cNvPr id="265" name="Freeform 751">
                  <a:extLst>
                    <a:ext uri="{FF2B5EF4-FFF2-40B4-BE49-F238E27FC236}">
                      <a16:creationId xmlns:a16="http://schemas.microsoft.com/office/drawing/2014/main" id="{68DCB961-127E-E1F9-5D18-79A0EDCA3B56}"/>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66" name="Freeform 752">
                  <a:extLst>
                    <a:ext uri="{FF2B5EF4-FFF2-40B4-BE49-F238E27FC236}">
                      <a16:creationId xmlns:a16="http://schemas.microsoft.com/office/drawing/2014/main" id="{B5511BB9-3226-ECE1-0D51-0D78B3CF298A}"/>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67" name="Freeform 753">
                  <a:extLst>
                    <a:ext uri="{FF2B5EF4-FFF2-40B4-BE49-F238E27FC236}">
                      <a16:creationId xmlns:a16="http://schemas.microsoft.com/office/drawing/2014/main" id="{D75EDB52-C896-E71B-440F-1925F561972E}"/>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229" name="Group 105">
                <a:extLst>
                  <a:ext uri="{FF2B5EF4-FFF2-40B4-BE49-F238E27FC236}">
                    <a16:creationId xmlns:a16="http://schemas.microsoft.com/office/drawing/2014/main" id="{CD82B2AC-FC01-A805-729D-DD5416EA1F46}"/>
                  </a:ext>
                </a:extLst>
              </p:cNvPr>
              <p:cNvGrpSpPr>
                <a:grpSpLocks noChangeAspect="1"/>
              </p:cNvGrpSpPr>
              <p:nvPr/>
            </p:nvGrpSpPr>
            <p:grpSpPr bwMode="auto">
              <a:xfrm>
                <a:off x="3501889" y="2492927"/>
                <a:ext cx="283203" cy="266993"/>
                <a:chOff x="1991" y="1544"/>
                <a:chExt cx="961" cy="906"/>
              </a:xfrm>
            </p:grpSpPr>
            <p:sp>
              <p:nvSpPr>
                <p:cNvPr id="245" name="Freeform 106">
                  <a:extLst>
                    <a:ext uri="{FF2B5EF4-FFF2-40B4-BE49-F238E27FC236}">
                      <a16:creationId xmlns:a16="http://schemas.microsoft.com/office/drawing/2014/main" id="{2CC37AEC-8EDB-6E96-126A-9B5CC5AE132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46" name="Rectangle 107">
                  <a:extLst>
                    <a:ext uri="{FF2B5EF4-FFF2-40B4-BE49-F238E27FC236}">
                      <a16:creationId xmlns:a16="http://schemas.microsoft.com/office/drawing/2014/main" id="{D33E8BAB-EE0C-1ACF-69DC-D0B6B3057D46}"/>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7" name="Rectangle 108">
                  <a:extLst>
                    <a:ext uri="{FF2B5EF4-FFF2-40B4-BE49-F238E27FC236}">
                      <a16:creationId xmlns:a16="http://schemas.microsoft.com/office/drawing/2014/main" id="{1A74DC80-26E5-01EF-32C5-44CE2DC3805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8" name="Rectangle 109">
                  <a:extLst>
                    <a:ext uri="{FF2B5EF4-FFF2-40B4-BE49-F238E27FC236}">
                      <a16:creationId xmlns:a16="http://schemas.microsoft.com/office/drawing/2014/main" id="{690DF36D-9090-857C-DCB3-A679245E81BB}"/>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9" name="Rectangle 110">
                  <a:extLst>
                    <a:ext uri="{FF2B5EF4-FFF2-40B4-BE49-F238E27FC236}">
                      <a16:creationId xmlns:a16="http://schemas.microsoft.com/office/drawing/2014/main" id="{1EB1A516-1C30-0B3B-EA5B-B1AC7841295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0" name="Rectangle 111">
                  <a:extLst>
                    <a:ext uri="{FF2B5EF4-FFF2-40B4-BE49-F238E27FC236}">
                      <a16:creationId xmlns:a16="http://schemas.microsoft.com/office/drawing/2014/main" id="{B7D3821A-32D8-F4E7-0A5F-9EA7E64DF7AC}"/>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1" name="Rectangle 112">
                  <a:extLst>
                    <a:ext uri="{FF2B5EF4-FFF2-40B4-BE49-F238E27FC236}">
                      <a16:creationId xmlns:a16="http://schemas.microsoft.com/office/drawing/2014/main" id="{ABA7811B-F3DE-DC27-AE5C-23D155EF651E}"/>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2" name="Rectangle 113">
                  <a:extLst>
                    <a:ext uri="{FF2B5EF4-FFF2-40B4-BE49-F238E27FC236}">
                      <a16:creationId xmlns:a16="http://schemas.microsoft.com/office/drawing/2014/main" id="{EE067E7A-F92E-C13A-1B1D-DDFDD7EADD40}"/>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3" name="Rectangle 114">
                  <a:extLst>
                    <a:ext uri="{FF2B5EF4-FFF2-40B4-BE49-F238E27FC236}">
                      <a16:creationId xmlns:a16="http://schemas.microsoft.com/office/drawing/2014/main" id="{FABEE86E-9BBE-851B-57F0-5108211CF522}"/>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4" name="Rectangle 115">
                  <a:extLst>
                    <a:ext uri="{FF2B5EF4-FFF2-40B4-BE49-F238E27FC236}">
                      <a16:creationId xmlns:a16="http://schemas.microsoft.com/office/drawing/2014/main" id="{5FCA9F52-92BB-6D1C-28F1-C6ED13CC7208}"/>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5" name="Freeform 116">
                  <a:extLst>
                    <a:ext uri="{FF2B5EF4-FFF2-40B4-BE49-F238E27FC236}">
                      <a16:creationId xmlns:a16="http://schemas.microsoft.com/office/drawing/2014/main" id="{45D4C8D9-93B0-B302-8EBC-59642551127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56" name="Rectangle 117">
                  <a:extLst>
                    <a:ext uri="{FF2B5EF4-FFF2-40B4-BE49-F238E27FC236}">
                      <a16:creationId xmlns:a16="http://schemas.microsoft.com/office/drawing/2014/main" id="{62639465-F964-9161-FAC6-D578DAD858C0}"/>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7" name="Rectangle 118">
                  <a:extLst>
                    <a:ext uri="{FF2B5EF4-FFF2-40B4-BE49-F238E27FC236}">
                      <a16:creationId xmlns:a16="http://schemas.microsoft.com/office/drawing/2014/main" id="{63496F4A-68EE-AE10-B70C-9F42B3764547}"/>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8" name="Rectangle 119">
                  <a:extLst>
                    <a:ext uri="{FF2B5EF4-FFF2-40B4-BE49-F238E27FC236}">
                      <a16:creationId xmlns:a16="http://schemas.microsoft.com/office/drawing/2014/main" id="{F9697290-E1D6-0EC6-D6BD-59E983DF0EFF}"/>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9" name="Rectangle 120">
                  <a:extLst>
                    <a:ext uri="{FF2B5EF4-FFF2-40B4-BE49-F238E27FC236}">
                      <a16:creationId xmlns:a16="http://schemas.microsoft.com/office/drawing/2014/main" id="{0C60931D-B09D-3F75-7757-0AE5203B0DCB}"/>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0" name="Rectangle 121">
                  <a:extLst>
                    <a:ext uri="{FF2B5EF4-FFF2-40B4-BE49-F238E27FC236}">
                      <a16:creationId xmlns:a16="http://schemas.microsoft.com/office/drawing/2014/main" id="{25468336-F970-041B-C755-C7853D98A6DD}"/>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1" name="Rectangle 122">
                  <a:extLst>
                    <a:ext uri="{FF2B5EF4-FFF2-40B4-BE49-F238E27FC236}">
                      <a16:creationId xmlns:a16="http://schemas.microsoft.com/office/drawing/2014/main" id="{E61901F1-A734-B2B7-9703-83F6243D1E12}"/>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2" name="Rectangle 123">
                  <a:extLst>
                    <a:ext uri="{FF2B5EF4-FFF2-40B4-BE49-F238E27FC236}">
                      <a16:creationId xmlns:a16="http://schemas.microsoft.com/office/drawing/2014/main" id="{ACB2E803-91C1-ED51-A5FF-D879D653C505}"/>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3" name="Rectangle 124">
                  <a:extLst>
                    <a:ext uri="{FF2B5EF4-FFF2-40B4-BE49-F238E27FC236}">
                      <a16:creationId xmlns:a16="http://schemas.microsoft.com/office/drawing/2014/main" id="{BF6DDBCE-6AA6-B13A-5FE2-550AEC5F5F9A}"/>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4" name="Rectangle 125">
                  <a:extLst>
                    <a:ext uri="{FF2B5EF4-FFF2-40B4-BE49-F238E27FC236}">
                      <a16:creationId xmlns:a16="http://schemas.microsoft.com/office/drawing/2014/main" id="{64F5B0FA-4EC4-0063-8D2F-278948364FF9}"/>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30" name="Group 229">
                <a:extLst>
                  <a:ext uri="{FF2B5EF4-FFF2-40B4-BE49-F238E27FC236}">
                    <a16:creationId xmlns:a16="http://schemas.microsoft.com/office/drawing/2014/main" id="{9B6BD6D8-6BD5-CB84-C852-4101170C69E0}"/>
                  </a:ext>
                </a:extLst>
              </p:cNvPr>
              <p:cNvGrpSpPr>
                <a:grpSpLocks noChangeAspect="1"/>
              </p:cNvGrpSpPr>
              <p:nvPr/>
            </p:nvGrpSpPr>
            <p:grpSpPr>
              <a:xfrm rot="19800000">
                <a:off x="3694283" y="2456298"/>
                <a:ext cx="181876" cy="80768"/>
                <a:chOff x="4705351" y="4362451"/>
                <a:chExt cx="1165225" cy="493712"/>
              </a:xfrm>
            </p:grpSpPr>
            <p:sp>
              <p:nvSpPr>
                <p:cNvPr id="231" name="Freeform 29">
                  <a:extLst>
                    <a:ext uri="{FF2B5EF4-FFF2-40B4-BE49-F238E27FC236}">
                      <a16:creationId xmlns:a16="http://schemas.microsoft.com/office/drawing/2014/main" id="{67A1480C-3A88-5253-80EE-60B0C0888A0E}"/>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2" name="Freeform 30">
                  <a:extLst>
                    <a:ext uri="{FF2B5EF4-FFF2-40B4-BE49-F238E27FC236}">
                      <a16:creationId xmlns:a16="http://schemas.microsoft.com/office/drawing/2014/main" id="{8D2B7578-C8C5-B5A0-5424-96F9A4CA78D2}"/>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3" name="Freeform 31">
                  <a:extLst>
                    <a:ext uri="{FF2B5EF4-FFF2-40B4-BE49-F238E27FC236}">
                      <a16:creationId xmlns:a16="http://schemas.microsoft.com/office/drawing/2014/main" id="{3126959E-EF28-C8B5-92ED-02A1DFF0F7F4}"/>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4" name="Freeform 68">
                  <a:extLst>
                    <a:ext uri="{FF2B5EF4-FFF2-40B4-BE49-F238E27FC236}">
                      <a16:creationId xmlns:a16="http://schemas.microsoft.com/office/drawing/2014/main" id="{AE40BFE5-3B2D-4E66-9A52-CBC85BBB7819}"/>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5" name="Freeform 69">
                  <a:extLst>
                    <a:ext uri="{FF2B5EF4-FFF2-40B4-BE49-F238E27FC236}">
                      <a16:creationId xmlns:a16="http://schemas.microsoft.com/office/drawing/2014/main" id="{9C395CC7-DA12-97B2-8A4A-C2DE274A88D8}"/>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36" name="Freeform 70">
                  <a:extLst>
                    <a:ext uri="{FF2B5EF4-FFF2-40B4-BE49-F238E27FC236}">
                      <a16:creationId xmlns:a16="http://schemas.microsoft.com/office/drawing/2014/main" id="{373DB02F-FCDB-AF08-9B31-5966242AABD0}"/>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37" name="Freeform 71">
                  <a:extLst>
                    <a:ext uri="{FF2B5EF4-FFF2-40B4-BE49-F238E27FC236}">
                      <a16:creationId xmlns:a16="http://schemas.microsoft.com/office/drawing/2014/main" id="{FE5AC347-FEF1-77E2-B4B5-7D6DD67D82AF}"/>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8" name="Freeform 72">
                  <a:extLst>
                    <a:ext uri="{FF2B5EF4-FFF2-40B4-BE49-F238E27FC236}">
                      <a16:creationId xmlns:a16="http://schemas.microsoft.com/office/drawing/2014/main" id="{1FC68B0C-C288-8139-2970-8AC7C7A7F3F6}"/>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9" name="Freeform 73">
                  <a:extLst>
                    <a:ext uri="{FF2B5EF4-FFF2-40B4-BE49-F238E27FC236}">
                      <a16:creationId xmlns:a16="http://schemas.microsoft.com/office/drawing/2014/main" id="{C201A6C3-3F3A-8BA2-E0E2-52D0E8B8C36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0" name="Freeform 74">
                  <a:extLst>
                    <a:ext uri="{FF2B5EF4-FFF2-40B4-BE49-F238E27FC236}">
                      <a16:creationId xmlns:a16="http://schemas.microsoft.com/office/drawing/2014/main" id="{65BD0696-0430-819B-CF07-D5E58813666B}"/>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1" name="Freeform 75">
                  <a:extLst>
                    <a:ext uri="{FF2B5EF4-FFF2-40B4-BE49-F238E27FC236}">
                      <a16:creationId xmlns:a16="http://schemas.microsoft.com/office/drawing/2014/main" id="{0650CCBE-8FC6-756F-561D-45CB519B036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2" name="Freeform 76">
                  <a:extLst>
                    <a:ext uri="{FF2B5EF4-FFF2-40B4-BE49-F238E27FC236}">
                      <a16:creationId xmlns:a16="http://schemas.microsoft.com/office/drawing/2014/main" id="{5C04C18F-AF2D-4CC5-718A-03B4EAAB90D0}"/>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43" name="Freeform 77">
                  <a:extLst>
                    <a:ext uri="{FF2B5EF4-FFF2-40B4-BE49-F238E27FC236}">
                      <a16:creationId xmlns:a16="http://schemas.microsoft.com/office/drawing/2014/main" id="{A7E21A1D-1955-649E-1310-B1BC84C47CF7}"/>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4" name="Freeform 78">
                  <a:extLst>
                    <a:ext uri="{FF2B5EF4-FFF2-40B4-BE49-F238E27FC236}">
                      <a16:creationId xmlns:a16="http://schemas.microsoft.com/office/drawing/2014/main" id="{2E8C9E7F-525D-6210-EE96-2FE7017BAD6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329" name="Cylinder 135">
            <a:extLst>
              <a:ext uri="{FF2B5EF4-FFF2-40B4-BE49-F238E27FC236}">
                <a16:creationId xmlns:a16="http://schemas.microsoft.com/office/drawing/2014/main" id="{8728B8E9-D3BC-05A5-17B0-A213053C6183}"/>
              </a:ext>
            </a:extLst>
          </p:cNvPr>
          <p:cNvSpPr/>
          <p:nvPr/>
        </p:nvSpPr>
        <p:spPr>
          <a:xfrm rot="2444435">
            <a:off x="7775283" y="2394157"/>
            <a:ext cx="248084" cy="2399201"/>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cxnSp>
        <p:nvCxnSpPr>
          <p:cNvPr id="330" name="Google Shape;575;p107">
            <a:extLst>
              <a:ext uri="{FF2B5EF4-FFF2-40B4-BE49-F238E27FC236}">
                <a16:creationId xmlns:a16="http://schemas.microsoft.com/office/drawing/2014/main" id="{538852EE-A817-40BC-86CF-6E5E8C4D0DE8}"/>
              </a:ext>
            </a:extLst>
          </p:cNvPr>
          <p:cNvCxnSpPr>
            <a:cxnSpLocks/>
          </p:cNvCxnSpPr>
          <p:nvPr/>
        </p:nvCxnSpPr>
        <p:spPr>
          <a:xfrm flipH="1">
            <a:off x="4150058" y="3940091"/>
            <a:ext cx="3015144" cy="87888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31" name="Rounded Rectangle 293">
            <a:extLst>
              <a:ext uri="{FF2B5EF4-FFF2-40B4-BE49-F238E27FC236}">
                <a16:creationId xmlns:a16="http://schemas.microsoft.com/office/drawing/2014/main" id="{7EC07EE2-62AF-EC6C-497F-26259CD23C94}"/>
              </a:ext>
            </a:extLst>
          </p:cNvPr>
          <p:cNvSpPr/>
          <p:nvPr/>
        </p:nvSpPr>
        <p:spPr>
          <a:xfrm>
            <a:off x="1159887" y="4865350"/>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32" name="Group 105">
            <a:extLst>
              <a:ext uri="{FF2B5EF4-FFF2-40B4-BE49-F238E27FC236}">
                <a16:creationId xmlns:a16="http://schemas.microsoft.com/office/drawing/2014/main" id="{F849E21F-4876-6661-5141-72B18CE35924}"/>
              </a:ext>
            </a:extLst>
          </p:cNvPr>
          <p:cNvGrpSpPr>
            <a:grpSpLocks noChangeAspect="1"/>
          </p:cNvGrpSpPr>
          <p:nvPr/>
        </p:nvGrpSpPr>
        <p:grpSpPr bwMode="auto">
          <a:xfrm>
            <a:off x="3698960" y="4364503"/>
            <a:ext cx="851096" cy="802385"/>
            <a:chOff x="1991" y="1544"/>
            <a:chExt cx="961" cy="906"/>
          </a:xfrm>
        </p:grpSpPr>
        <p:sp>
          <p:nvSpPr>
            <p:cNvPr id="333" name="Freeform 106">
              <a:extLst>
                <a:ext uri="{FF2B5EF4-FFF2-40B4-BE49-F238E27FC236}">
                  <a16:creationId xmlns:a16="http://schemas.microsoft.com/office/drawing/2014/main" id="{A5728C11-E97C-FFBF-30FE-D06ED6A0F4A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4" name="Rectangle 107">
              <a:extLst>
                <a:ext uri="{FF2B5EF4-FFF2-40B4-BE49-F238E27FC236}">
                  <a16:creationId xmlns:a16="http://schemas.microsoft.com/office/drawing/2014/main" id="{00ED48A0-90EF-64D7-C363-6E858A37B6C8}"/>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5" name="Rectangle 108">
              <a:extLst>
                <a:ext uri="{FF2B5EF4-FFF2-40B4-BE49-F238E27FC236}">
                  <a16:creationId xmlns:a16="http://schemas.microsoft.com/office/drawing/2014/main" id="{252FB6B6-6062-0B3A-342C-1C78803AE3D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6" name="Rectangle 109">
              <a:extLst>
                <a:ext uri="{FF2B5EF4-FFF2-40B4-BE49-F238E27FC236}">
                  <a16:creationId xmlns:a16="http://schemas.microsoft.com/office/drawing/2014/main" id="{A0E5EA59-EC55-8AFF-7BE8-E876CA26FDD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7" name="Rectangle 110">
              <a:extLst>
                <a:ext uri="{FF2B5EF4-FFF2-40B4-BE49-F238E27FC236}">
                  <a16:creationId xmlns:a16="http://schemas.microsoft.com/office/drawing/2014/main" id="{54A6C3E0-3C63-0B83-E7E4-76D9283031D7}"/>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8" name="Rectangle 111">
              <a:extLst>
                <a:ext uri="{FF2B5EF4-FFF2-40B4-BE49-F238E27FC236}">
                  <a16:creationId xmlns:a16="http://schemas.microsoft.com/office/drawing/2014/main" id="{12B68608-0678-D463-1964-F4A37B2B7CCF}"/>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9" name="Rectangle 112">
              <a:extLst>
                <a:ext uri="{FF2B5EF4-FFF2-40B4-BE49-F238E27FC236}">
                  <a16:creationId xmlns:a16="http://schemas.microsoft.com/office/drawing/2014/main" id="{FA8429BA-6450-213D-FE7F-0429253332F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0" name="Rectangle 113">
              <a:extLst>
                <a:ext uri="{FF2B5EF4-FFF2-40B4-BE49-F238E27FC236}">
                  <a16:creationId xmlns:a16="http://schemas.microsoft.com/office/drawing/2014/main" id="{16323AC5-AA63-0016-C81A-7C05975C9B78}"/>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1" name="Rectangle 114">
              <a:extLst>
                <a:ext uri="{FF2B5EF4-FFF2-40B4-BE49-F238E27FC236}">
                  <a16:creationId xmlns:a16="http://schemas.microsoft.com/office/drawing/2014/main" id="{367C90CA-1269-2264-03BE-BDF7F81E918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2" name="Rectangle 115">
              <a:extLst>
                <a:ext uri="{FF2B5EF4-FFF2-40B4-BE49-F238E27FC236}">
                  <a16:creationId xmlns:a16="http://schemas.microsoft.com/office/drawing/2014/main" id="{527B8BEA-0DF8-B879-09A4-DC75BC9FAF76}"/>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3" name="Freeform 116">
              <a:extLst>
                <a:ext uri="{FF2B5EF4-FFF2-40B4-BE49-F238E27FC236}">
                  <a16:creationId xmlns:a16="http://schemas.microsoft.com/office/drawing/2014/main" id="{D991882C-36F4-B10A-BDE1-58796461C29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4" name="Rectangle 117">
              <a:extLst>
                <a:ext uri="{FF2B5EF4-FFF2-40B4-BE49-F238E27FC236}">
                  <a16:creationId xmlns:a16="http://schemas.microsoft.com/office/drawing/2014/main" id="{4DB264CB-1BEA-0760-E782-E2A68C21B571}"/>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5" name="Rectangle 118">
              <a:extLst>
                <a:ext uri="{FF2B5EF4-FFF2-40B4-BE49-F238E27FC236}">
                  <a16:creationId xmlns:a16="http://schemas.microsoft.com/office/drawing/2014/main" id="{7787B8A6-108E-787A-4066-847435088BD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6" name="Rectangle 119">
              <a:extLst>
                <a:ext uri="{FF2B5EF4-FFF2-40B4-BE49-F238E27FC236}">
                  <a16:creationId xmlns:a16="http://schemas.microsoft.com/office/drawing/2014/main" id="{924AD7CE-A762-58C6-405F-6A5DEA3240AA}"/>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7" name="Rectangle 120">
              <a:extLst>
                <a:ext uri="{FF2B5EF4-FFF2-40B4-BE49-F238E27FC236}">
                  <a16:creationId xmlns:a16="http://schemas.microsoft.com/office/drawing/2014/main" id="{DA557DF1-CF2D-5E38-E084-02420567A54A}"/>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8" name="Rectangle 121">
              <a:extLst>
                <a:ext uri="{FF2B5EF4-FFF2-40B4-BE49-F238E27FC236}">
                  <a16:creationId xmlns:a16="http://schemas.microsoft.com/office/drawing/2014/main" id="{EF386168-0A8A-7520-30C6-14AC062FB391}"/>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9" name="Rectangle 122">
              <a:extLst>
                <a:ext uri="{FF2B5EF4-FFF2-40B4-BE49-F238E27FC236}">
                  <a16:creationId xmlns:a16="http://schemas.microsoft.com/office/drawing/2014/main" id="{56C19704-59BC-782A-C804-623D1C44FDEE}"/>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0" name="Rectangle 123">
              <a:extLst>
                <a:ext uri="{FF2B5EF4-FFF2-40B4-BE49-F238E27FC236}">
                  <a16:creationId xmlns:a16="http://schemas.microsoft.com/office/drawing/2014/main" id="{6728F897-07E7-758E-98B0-674217EAE86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1" name="Rectangle 124">
              <a:extLst>
                <a:ext uri="{FF2B5EF4-FFF2-40B4-BE49-F238E27FC236}">
                  <a16:creationId xmlns:a16="http://schemas.microsoft.com/office/drawing/2014/main" id="{1D892DA8-3C7D-302D-9203-F7735CBCF37D}"/>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2" name="Rectangle 125">
              <a:extLst>
                <a:ext uri="{FF2B5EF4-FFF2-40B4-BE49-F238E27FC236}">
                  <a16:creationId xmlns:a16="http://schemas.microsoft.com/office/drawing/2014/main" id="{D8422E93-3706-3099-5CF1-90175ECB933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53" name="TextBox 352">
            <a:extLst>
              <a:ext uri="{FF2B5EF4-FFF2-40B4-BE49-F238E27FC236}">
                <a16:creationId xmlns:a16="http://schemas.microsoft.com/office/drawing/2014/main" id="{BFAD8BEE-CE5F-BE81-3C34-DE88384351EA}"/>
              </a:ext>
            </a:extLst>
          </p:cNvPr>
          <p:cNvSpPr txBox="1"/>
          <p:nvPr/>
        </p:nvSpPr>
        <p:spPr>
          <a:xfrm>
            <a:off x="2659290" y="5202438"/>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pic>
        <p:nvPicPr>
          <p:cNvPr id="354" name="Picture 5" descr="C:\Users\tsbutme\Desktop\Trade Shows\New Icons\256 Icons in Grey and Blue\30091_Device_unified_border_element_3153_unknown_256.png">
            <a:extLst>
              <a:ext uri="{FF2B5EF4-FFF2-40B4-BE49-F238E27FC236}">
                <a16:creationId xmlns:a16="http://schemas.microsoft.com/office/drawing/2014/main" id="{853D68E5-8252-48BA-DE7C-CA507D1BC89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82736" y="4721883"/>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354">
            <a:extLst>
              <a:ext uri="{FF2B5EF4-FFF2-40B4-BE49-F238E27FC236}">
                <a16:creationId xmlns:a16="http://schemas.microsoft.com/office/drawing/2014/main" id="{48A2C755-E0E3-CD23-7844-1E4BF4CA6C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20060" y="5301868"/>
            <a:ext cx="667171" cy="492645"/>
          </a:xfrm>
          <a:prstGeom prst="rect">
            <a:avLst/>
          </a:prstGeom>
        </p:spPr>
      </p:pic>
      <p:pic>
        <p:nvPicPr>
          <p:cNvPr id="356" name="Picture 355">
            <a:extLst>
              <a:ext uri="{FF2B5EF4-FFF2-40B4-BE49-F238E27FC236}">
                <a16:creationId xmlns:a16="http://schemas.microsoft.com/office/drawing/2014/main" id="{F4F80CF4-7512-5900-06B4-83C8ECB59DF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3675" y="5420620"/>
            <a:ext cx="477765" cy="366007"/>
          </a:xfrm>
          <a:prstGeom prst="rect">
            <a:avLst/>
          </a:prstGeom>
        </p:spPr>
      </p:pic>
      <p:pic>
        <p:nvPicPr>
          <p:cNvPr id="357" name="Picture 356">
            <a:extLst>
              <a:ext uri="{FF2B5EF4-FFF2-40B4-BE49-F238E27FC236}">
                <a16:creationId xmlns:a16="http://schemas.microsoft.com/office/drawing/2014/main" id="{17BD6E82-7CFD-D8A9-E343-A0E5B97BBB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21425" y="5568786"/>
            <a:ext cx="477765" cy="366007"/>
          </a:xfrm>
          <a:prstGeom prst="rect">
            <a:avLst/>
          </a:prstGeom>
        </p:spPr>
      </p:pic>
      <p:grpSp>
        <p:nvGrpSpPr>
          <p:cNvPr id="358" name="Group 357">
            <a:extLst>
              <a:ext uri="{FF2B5EF4-FFF2-40B4-BE49-F238E27FC236}">
                <a16:creationId xmlns:a16="http://schemas.microsoft.com/office/drawing/2014/main" id="{633975A1-B774-C36D-2BA7-6A1A433D089E}"/>
              </a:ext>
            </a:extLst>
          </p:cNvPr>
          <p:cNvGrpSpPr/>
          <p:nvPr/>
        </p:nvGrpSpPr>
        <p:grpSpPr>
          <a:xfrm>
            <a:off x="2585562" y="4612243"/>
            <a:ext cx="744655" cy="483908"/>
            <a:chOff x="3450034" y="2192353"/>
            <a:chExt cx="945898" cy="614684"/>
          </a:xfrm>
        </p:grpSpPr>
        <p:sp>
          <p:nvSpPr>
            <p:cNvPr id="359" name="Rounded Rectangle 343">
              <a:extLst>
                <a:ext uri="{FF2B5EF4-FFF2-40B4-BE49-F238E27FC236}">
                  <a16:creationId xmlns:a16="http://schemas.microsoft.com/office/drawing/2014/main" id="{2F978673-F6E0-F755-B972-C5030273E8CE}"/>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60" name="Group 359">
              <a:extLst>
                <a:ext uri="{FF2B5EF4-FFF2-40B4-BE49-F238E27FC236}">
                  <a16:creationId xmlns:a16="http://schemas.microsoft.com/office/drawing/2014/main" id="{B8DA139F-19F9-49FA-6ED6-20E6F9116561}"/>
                </a:ext>
              </a:extLst>
            </p:cNvPr>
            <p:cNvGrpSpPr>
              <a:grpSpLocks noChangeAspect="1"/>
            </p:cNvGrpSpPr>
            <p:nvPr/>
          </p:nvGrpSpPr>
          <p:grpSpPr>
            <a:xfrm>
              <a:off x="3881778" y="2229115"/>
              <a:ext cx="457099" cy="226429"/>
              <a:chOff x="836085" y="1496592"/>
              <a:chExt cx="538984" cy="266991"/>
            </a:xfrm>
            <a:solidFill>
              <a:srgbClr val="FFFFFF"/>
            </a:solidFill>
          </p:grpSpPr>
          <p:sp>
            <p:nvSpPr>
              <p:cNvPr id="397" name="Freeform 751">
                <a:extLst>
                  <a:ext uri="{FF2B5EF4-FFF2-40B4-BE49-F238E27FC236}">
                    <a16:creationId xmlns:a16="http://schemas.microsoft.com/office/drawing/2014/main" id="{81E7BCEA-C340-188C-ABEF-8FB6FFE58F4C}"/>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8" name="Freeform 752">
                <a:extLst>
                  <a:ext uri="{FF2B5EF4-FFF2-40B4-BE49-F238E27FC236}">
                    <a16:creationId xmlns:a16="http://schemas.microsoft.com/office/drawing/2014/main" id="{46803CD7-2DCF-DFCF-F729-04608B899012}"/>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9" name="Freeform 753">
                <a:extLst>
                  <a:ext uri="{FF2B5EF4-FFF2-40B4-BE49-F238E27FC236}">
                    <a16:creationId xmlns:a16="http://schemas.microsoft.com/office/drawing/2014/main" id="{91C0905E-D56B-B51A-84B5-7A66AA242D23}"/>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361" name="Group 105">
              <a:extLst>
                <a:ext uri="{FF2B5EF4-FFF2-40B4-BE49-F238E27FC236}">
                  <a16:creationId xmlns:a16="http://schemas.microsoft.com/office/drawing/2014/main" id="{10D61AC9-438E-546D-F509-C6511C3C1310}"/>
                </a:ext>
              </a:extLst>
            </p:cNvPr>
            <p:cNvGrpSpPr>
              <a:grpSpLocks noChangeAspect="1"/>
            </p:cNvGrpSpPr>
            <p:nvPr/>
          </p:nvGrpSpPr>
          <p:grpSpPr bwMode="auto">
            <a:xfrm>
              <a:off x="3501887" y="2492927"/>
              <a:ext cx="283202" cy="266993"/>
              <a:chOff x="1991" y="1544"/>
              <a:chExt cx="961" cy="906"/>
            </a:xfrm>
          </p:grpSpPr>
          <p:sp>
            <p:nvSpPr>
              <p:cNvPr id="377" name="Freeform 106">
                <a:extLst>
                  <a:ext uri="{FF2B5EF4-FFF2-40B4-BE49-F238E27FC236}">
                    <a16:creationId xmlns:a16="http://schemas.microsoft.com/office/drawing/2014/main" id="{F265FC93-00CC-38BA-D22C-A7A9318018D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78" name="Rectangle 107">
                <a:extLst>
                  <a:ext uri="{FF2B5EF4-FFF2-40B4-BE49-F238E27FC236}">
                    <a16:creationId xmlns:a16="http://schemas.microsoft.com/office/drawing/2014/main" id="{9D9474BF-BEDD-5C84-7E1B-4D4EFA3AA584}"/>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08">
                <a:extLst>
                  <a:ext uri="{FF2B5EF4-FFF2-40B4-BE49-F238E27FC236}">
                    <a16:creationId xmlns:a16="http://schemas.microsoft.com/office/drawing/2014/main" id="{D5B5CB89-E441-034E-A7A1-FD5D49D459AC}"/>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Rectangle 109">
                <a:extLst>
                  <a:ext uri="{FF2B5EF4-FFF2-40B4-BE49-F238E27FC236}">
                    <a16:creationId xmlns:a16="http://schemas.microsoft.com/office/drawing/2014/main" id="{ACFBEBB2-3200-CB4C-A43E-6EFE92EE6AD6}"/>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1" name="Rectangle 110">
                <a:extLst>
                  <a:ext uri="{FF2B5EF4-FFF2-40B4-BE49-F238E27FC236}">
                    <a16:creationId xmlns:a16="http://schemas.microsoft.com/office/drawing/2014/main" id="{E1FC114B-B645-1349-C652-4778AAA147B9}"/>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11">
                <a:extLst>
                  <a:ext uri="{FF2B5EF4-FFF2-40B4-BE49-F238E27FC236}">
                    <a16:creationId xmlns:a16="http://schemas.microsoft.com/office/drawing/2014/main" id="{F8DB80C3-18C1-A55A-3085-8B83CAC39008}"/>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12">
                <a:extLst>
                  <a:ext uri="{FF2B5EF4-FFF2-40B4-BE49-F238E27FC236}">
                    <a16:creationId xmlns:a16="http://schemas.microsoft.com/office/drawing/2014/main" id="{8A41842F-7C53-172C-3815-2D65CFEE11DB}"/>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13">
                <a:extLst>
                  <a:ext uri="{FF2B5EF4-FFF2-40B4-BE49-F238E27FC236}">
                    <a16:creationId xmlns:a16="http://schemas.microsoft.com/office/drawing/2014/main" id="{4DF1EF24-FADD-0480-D000-AF51F4C9142B}"/>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5" name="Rectangle 114">
                <a:extLst>
                  <a:ext uri="{FF2B5EF4-FFF2-40B4-BE49-F238E27FC236}">
                    <a16:creationId xmlns:a16="http://schemas.microsoft.com/office/drawing/2014/main" id="{DDDF7D68-D92F-1F5B-6E42-15F7E2B3EC99}"/>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6" name="Rectangle 115">
                <a:extLst>
                  <a:ext uri="{FF2B5EF4-FFF2-40B4-BE49-F238E27FC236}">
                    <a16:creationId xmlns:a16="http://schemas.microsoft.com/office/drawing/2014/main" id="{7D285116-593A-0016-0B22-6B2C4A5A504B}"/>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7" name="Freeform 116">
                <a:extLst>
                  <a:ext uri="{FF2B5EF4-FFF2-40B4-BE49-F238E27FC236}">
                    <a16:creationId xmlns:a16="http://schemas.microsoft.com/office/drawing/2014/main" id="{228087AB-9FB8-4C2E-D239-05A64518463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88" name="Rectangle 117">
                <a:extLst>
                  <a:ext uri="{FF2B5EF4-FFF2-40B4-BE49-F238E27FC236}">
                    <a16:creationId xmlns:a16="http://schemas.microsoft.com/office/drawing/2014/main" id="{64237CD2-4B64-3D82-3C90-F7283AB95417}"/>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9" name="Rectangle 118">
                <a:extLst>
                  <a:ext uri="{FF2B5EF4-FFF2-40B4-BE49-F238E27FC236}">
                    <a16:creationId xmlns:a16="http://schemas.microsoft.com/office/drawing/2014/main" id="{9F7D83BE-70D7-42F8-48FE-B9823CAB30D3}"/>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0" name="Rectangle 119">
                <a:extLst>
                  <a:ext uri="{FF2B5EF4-FFF2-40B4-BE49-F238E27FC236}">
                    <a16:creationId xmlns:a16="http://schemas.microsoft.com/office/drawing/2014/main" id="{77029A2B-055C-6A74-A120-2AD5889F019A}"/>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1" name="Rectangle 120">
                <a:extLst>
                  <a:ext uri="{FF2B5EF4-FFF2-40B4-BE49-F238E27FC236}">
                    <a16:creationId xmlns:a16="http://schemas.microsoft.com/office/drawing/2014/main" id="{D433803F-AFCE-6D8E-002D-5E11314B3003}"/>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2" name="Rectangle 121">
                <a:extLst>
                  <a:ext uri="{FF2B5EF4-FFF2-40B4-BE49-F238E27FC236}">
                    <a16:creationId xmlns:a16="http://schemas.microsoft.com/office/drawing/2014/main" id="{805470DD-3F35-23F2-2AFB-7691B286508F}"/>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3" name="Rectangle 122">
                <a:extLst>
                  <a:ext uri="{FF2B5EF4-FFF2-40B4-BE49-F238E27FC236}">
                    <a16:creationId xmlns:a16="http://schemas.microsoft.com/office/drawing/2014/main" id="{783A5443-2B9A-5F90-9D2A-59EA3B06B7AE}"/>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4" name="Rectangle 123">
                <a:extLst>
                  <a:ext uri="{FF2B5EF4-FFF2-40B4-BE49-F238E27FC236}">
                    <a16:creationId xmlns:a16="http://schemas.microsoft.com/office/drawing/2014/main" id="{2C53CDBE-609D-298E-0F8D-088183901FC9}"/>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5" name="Rectangle 124">
                <a:extLst>
                  <a:ext uri="{FF2B5EF4-FFF2-40B4-BE49-F238E27FC236}">
                    <a16:creationId xmlns:a16="http://schemas.microsoft.com/office/drawing/2014/main" id="{A6CE8DFB-BFD3-5346-B594-35350C5D4A18}"/>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6" name="Rectangle 125">
                <a:extLst>
                  <a:ext uri="{FF2B5EF4-FFF2-40B4-BE49-F238E27FC236}">
                    <a16:creationId xmlns:a16="http://schemas.microsoft.com/office/drawing/2014/main" id="{9E9BA89D-4F6F-0A61-5CA9-4EB10DFC6EFA}"/>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62" name="Group 361">
              <a:extLst>
                <a:ext uri="{FF2B5EF4-FFF2-40B4-BE49-F238E27FC236}">
                  <a16:creationId xmlns:a16="http://schemas.microsoft.com/office/drawing/2014/main" id="{D5484DE0-EF88-8268-5F8E-6FABC253EB3A}"/>
                </a:ext>
              </a:extLst>
            </p:cNvPr>
            <p:cNvGrpSpPr>
              <a:grpSpLocks noChangeAspect="1"/>
            </p:cNvGrpSpPr>
            <p:nvPr/>
          </p:nvGrpSpPr>
          <p:grpSpPr>
            <a:xfrm rot="19800000">
              <a:off x="3694259" y="2456128"/>
              <a:ext cx="181870" cy="80767"/>
              <a:chOff x="4705351" y="4362451"/>
              <a:chExt cx="1165225" cy="493712"/>
            </a:xfrm>
          </p:grpSpPr>
          <p:sp>
            <p:nvSpPr>
              <p:cNvPr id="363" name="Freeform 29">
                <a:extLst>
                  <a:ext uri="{FF2B5EF4-FFF2-40B4-BE49-F238E27FC236}">
                    <a16:creationId xmlns:a16="http://schemas.microsoft.com/office/drawing/2014/main" id="{A355E813-958D-05FD-88D4-0B6AF4EDA216}"/>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4" name="Freeform 30">
                <a:extLst>
                  <a:ext uri="{FF2B5EF4-FFF2-40B4-BE49-F238E27FC236}">
                    <a16:creationId xmlns:a16="http://schemas.microsoft.com/office/drawing/2014/main" id="{D3321FC1-B423-8313-22AB-C0AA66DBD970}"/>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5" name="Freeform 31">
                <a:extLst>
                  <a:ext uri="{FF2B5EF4-FFF2-40B4-BE49-F238E27FC236}">
                    <a16:creationId xmlns:a16="http://schemas.microsoft.com/office/drawing/2014/main" id="{A7B21ADF-3472-9BCD-11BA-B38B551E81CC}"/>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6" name="Freeform 68">
                <a:extLst>
                  <a:ext uri="{FF2B5EF4-FFF2-40B4-BE49-F238E27FC236}">
                    <a16:creationId xmlns:a16="http://schemas.microsoft.com/office/drawing/2014/main" id="{E02BBEC3-FDFB-30B4-9003-3DFB519BEB25}"/>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7" name="Freeform 69">
                <a:extLst>
                  <a:ext uri="{FF2B5EF4-FFF2-40B4-BE49-F238E27FC236}">
                    <a16:creationId xmlns:a16="http://schemas.microsoft.com/office/drawing/2014/main" id="{EBA8D955-4BF4-D242-5DD5-300517C2FF8A}"/>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8" name="Freeform 70">
                <a:extLst>
                  <a:ext uri="{FF2B5EF4-FFF2-40B4-BE49-F238E27FC236}">
                    <a16:creationId xmlns:a16="http://schemas.microsoft.com/office/drawing/2014/main" id="{51CCD1A4-EC13-13E2-B93E-05BFC67A2516}"/>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9" name="Freeform 71">
                <a:extLst>
                  <a:ext uri="{FF2B5EF4-FFF2-40B4-BE49-F238E27FC236}">
                    <a16:creationId xmlns:a16="http://schemas.microsoft.com/office/drawing/2014/main" id="{B91F3A31-F600-965D-D986-E3E14E25B25D}"/>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0" name="Freeform 72">
                <a:extLst>
                  <a:ext uri="{FF2B5EF4-FFF2-40B4-BE49-F238E27FC236}">
                    <a16:creationId xmlns:a16="http://schemas.microsoft.com/office/drawing/2014/main" id="{65586FCC-9469-9AA7-05E9-8BD46AF73D80}"/>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1" name="Freeform 73">
                <a:extLst>
                  <a:ext uri="{FF2B5EF4-FFF2-40B4-BE49-F238E27FC236}">
                    <a16:creationId xmlns:a16="http://schemas.microsoft.com/office/drawing/2014/main" id="{2B169281-9A57-6BF4-E44E-737C3BE67C4C}"/>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2" name="Freeform 74">
                <a:extLst>
                  <a:ext uri="{FF2B5EF4-FFF2-40B4-BE49-F238E27FC236}">
                    <a16:creationId xmlns:a16="http://schemas.microsoft.com/office/drawing/2014/main" id="{B91EC1F9-5353-AF03-220B-3D3037490E3A}"/>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3" name="Freeform 75">
                <a:extLst>
                  <a:ext uri="{FF2B5EF4-FFF2-40B4-BE49-F238E27FC236}">
                    <a16:creationId xmlns:a16="http://schemas.microsoft.com/office/drawing/2014/main" id="{52BE4EB8-931D-23B5-56E1-86B54FFF26AA}"/>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4" name="Freeform 76">
                <a:extLst>
                  <a:ext uri="{FF2B5EF4-FFF2-40B4-BE49-F238E27FC236}">
                    <a16:creationId xmlns:a16="http://schemas.microsoft.com/office/drawing/2014/main" id="{EBF2EF3D-056E-9FE2-8359-26E404748F6D}"/>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75" name="Freeform 77">
                <a:extLst>
                  <a:ext uri="{FF2B5EF4-FFF2-40B4-BE49-F238E27FC236}">
                    <a16:creationId xmlns:a16="http://schemas.microsoft.com/office/drawing/2014/main" id="{145BDC10-B42A-D3DA-E429-C3E5B9307C4F}"/>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6" name="Freeform 78">
                <a:extLst>
                  <a:ext uri="{FF2B5EF4-FFF2-40B4-BE49-F238E27FC236}">
                    <a16:creationId xmlns:a16="http://schemas.microsoft.com/office/drawing/2014/main" id="{8C37479C-A56A-8836-666D-E1C29FFE5C8B}"/>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400" name="Group 399">
            <a:extLst>
              <a:ext uri="{FF2B5EF4-FFF2-40B4-BE49-F238E27FC236}">
                <a16:creationId xmlns:a16="http://schemas.microsoft.com/office/drawing/2014/main" id="{2479426C-43F1-45DE-74DE-07EC0CFBF68A}"/>
              </a:ext>
            </a:extLst>
          </p:cNvPr>
          <p:cNvGrpSpPr/>
          <p:nvPr/>
        </p:nvGrpSpPr>
        <p:grpSpPr>
          <a:xfrm>
            <a:off x="2762284" y="4756666"/>
            <a:ext cx="744655" cy="483908"/>
            <a:chOff x="3450034" y="2192353"/>
            <a:chExt cx="945898" cy="614684"/>
          </a:xfrm>
        </p:grpSpPr>
        <p:sp>
          <p:nvSpPr>
            <p:cNvPr id="401" name="Rounded Rectangle 302">
              <a:extLst>
                <a:ext uri="{FF2B5EF4-FFF2-40B4-BE49-F238E27FC236}">
                  <a16:creationId xmlns:a16="http://schemas.microsoft.com/office/drawing/2014/main" id="{6252A99C-1F10-81CB-D646-3A7553FB7B6F}"/>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02" name="Group 401">
              <a:extLst>
                <a:ext uri="{FF2B5EF4-FFF2-40B4-BE49-F238E27FC236}">
                  <a16:creationId xmlns:a16="http://schemas.microsoft.com/office/drawing/2014/main" id="{B2386E2D-9CF2-06A6-8F40-F363419C8A64}"/>
                </a:ext>
              </a:extLst>
            </p:cNvPr>
            <p:cNvGrpSpPr>
              <a:grpSpLocks noChangeAspect="1"/>
            </p:cNvGrpSpPr>
            <p:nvPr/>
          </p:nvGrpSpPr>
          <p:grpSpPr>
            <a:xfrm>
              <a:off x="3881778" y="2229115"/>
              <a:ext cx="457099" cy="226429"/>
              <a:chOff x="836085" y="1496592"/>
              <a:chExt cx="538984" cy="266991"/>
            </a:xfrm>
            <a:solidFill>
              <a:srgbClr val="FFFFFF"/>
            </a:solidFill>
          </p:grpSpPr>
          <p:sp>
            <p:nvSpPr>
              <p:cNvPr id="439" name="Freeform 751">
                <a:extLst>
                  <a:ext uri="{FF2B5EF4-FFF2-40B4-BE49-F238E27FC236}">
                    <a16:creationId xmlns:a16="http://schemas.microsoft.com/office/drawing/2014/main" id="{26F700F1-4265-F222-FD1F-5936E884DD96}"/>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40" name="Freeform 752">
                <a:extLst>
                  <a:ext uri="{FF2B5EF4-FFF2-40B4-BE49-F238E27FC236}">
                    <a16:creationId xmlns:a16="http://schemas.microsoft.com/office/drawing/2014/main" id="{3BFECA04-E4AC-1715-3ED4-1A8B7C659F6B}"/>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41" name="Freeform 753">
                <a:extLst>
                  <a:ext uri="{FF2B5EF4-FFF2-40B4-BE49-F238E27FC236}">
                    <a16:creationId xmlns:a16="http://schemas.microsoft.com/office/drawing/2014/main" id="{6547EC79-20EF-C680-E30D-C136266A7286}"/>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03" name="Group 105">
              <a:extLst>
                <a:ext uri="{FF2B5EF4-FFF2-40B4-BE49-F238E27FC236}">
                  <a16:creationId xmlns:a16="http://schemas.microsoft.com/office/drawing/2014/main" id="{E7C40A53-7663-A458-1D2E-A499FCC418E7}"/>
                </a:ext>
              </a:extLst>
            </p:cNvPr>
            <p:cNvGrpSpPr>
              <a:grpSpLocks noChangeAspect="1"/>
            </p:cNvGrpSpPr>
            <p:nvPr/>
          </p:nvGrpSpPr>
          <p:grpSpPr bwMode="auto">
            <a:xfrm>
              <a:off x="3501887" y="2492927"/>
              <a:ext cx="283202" cy="266993"/>
              <a:chOff x="1991" y="1544"/>
              <a:chExt cx="961" cy="906"/>
            </a:xfrm>
          </p:grpSpPr>
          <p:sp>
            <p:nvSpPr>
              <p:cNvPr id="419" name="Freeform 106">
                <a:extLst>
                  <a:ext uri="{FF2B5EF4-FFF2-40B4-BE49-F238E27FC236}">
                    <a16:creationId xmlns:a16="http://schemas.microsoft.com/office/drawing/2014/main" id="{F5B8B6F5-DF8D-0F16-DB5B-4E96CB1897F0}"/>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20" name="Rectangle 107">
                <a:extLst>
                  <a:ext uri="{FF2B5EF4-FFF2-40B4-BE49-F238E27FC236}">
                    <a16:creationId xmlns:a16="http://schemas.microsoft.com/office/drawing/2014/main" id="{53D951FE-E717-B4F6-49ED-97483EE8F0B5}"/>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1" name="Rectangle 108">
                <a:extLst>
                  <a:ext uri="{FF2B5EF4-FFF2-40B4-BE49-F238E27FC236}">
                    <a16:creationId xmlns:a16="http://schemas.microsoft.com/office/drawing/2014/main" id="{16F92DF8-90C4-3C7F-F689-42635E1B586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2" name="Rectangle 109">
                <a:extLst>
                  <a:ext uri="{FF2B5EF4-FFF2-40B4-BE49-F238E27FC236}">
                    <a16:creationId xmlns:a16="http://schemas.microsoft.com/office/drawing/2014/main" id="{9BFA0040-BF02-58F5-3CA7-C2351268B834}"/>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3" name="Rectangle 110">
                <a:extLst>
                  <a:ext uri="{FF2B5EF4-FFF2-40B4-BE49-F238E27FC236}">
                    <a16:creationId xmlns:a16="http://schemas.microsoft.com/office/drawing/2014/main" id="{F97102B5-5169-DAAF-962D-52628F5B5A9E}"/>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4" name="Rectangle 111">
                <a:extLst>
                  <a:ext uri="{FF2B5EF4-FFF2-40B4-BE49-F238E27FC236}">
                    <a16:creationId xmlns:a16="http://schemas.microsoft.com/office/drawing/2014/main" id="{C22B267F-348D-B7C6-AC0C-A620FD68E500}"/>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5" name="Rectangle 112">
                <a:extLst>
                  <a:ext uri="{FF2B5EF4-FFF2-40B4-BE49-F238E27FC236}">
                    <a16:creationId xmlns:a16="http://schemas.microsoft.com/office/drawing/2014/main" id="{3F4EE2AD-3864-A363-7499-9B8CB0328A6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6" name="Rectangle 113">
                <a:extLst>
                  <a:ext uri="{FF2B5EF4-FFF2-40B4-BE49-F238E27FC236}">
                    <a16:creationId xmlns:a16="http://schemas.microsoft.com/office/drawing/2014/main" id="{85B66C20-4209-93F2-12D6-4ED075FA75A5}"/>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Rectangle 114">
                <a:extLst>
                  <a:ext uri="{FF2B5EF4-FFF2-40B4-BE49-F238E27FC236}">
                    <a16:creationId xmlns:a16="http://schemas.microsoft.com/office/drawing/2014/main" id="{EAC9D7D5-B0B2-32EC-258B-4896F89F1849}"/>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8" name="Rectangle 115">
                <a:extLst>
                  <a:ext uri="{FF2B5EF4-FFF2-40B4-BE49-F238E27FC236}">
                    <a16:creationId xmlns:a16="http://schemas.microsoft.com/office/drawing/2014/main" id="{08394841-257F-F290-A3C5-FC19313FB497}"/>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9" name="Freeform 116">
                <a:extLst>
                  <a:ext uri="{FF2B5EF4-FFF2-40B4-BE49-F238E27FC236}">
                    <a16:creationId xmlns:a16="http://schemas.microsoft.com/office/drawing/2014/main" id="{7690DA16-E9FB-770D-004F-FEE528B3A216}"/>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30" name="Rectangle 117">
                <a:extLst>
                  <a:ext uri="{FF2B5EF4-FFF2-40B4-BE49-F238E27FC236}">
                    <a16:creationId xmlns:a16="http://schemas.microsoft.com/office/drawing/2014/main" id="{73DFBFCD-A94F-48D0-B351-9ECE3DEFF47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1" name="Rectangle 118">
                <a:extLst>
                  <a:ext uri="{FF2B5EF4-FFF2-40B4-BE49-F238E27FC236}">
                    <a16:creationId xmlns:a16="http://schemas.microsoft.com/office/drawing/2014/main" id="{B6BE5407-8C07-BFCE-070F-40AA0074405F}"/>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Rectangle 119">
                <a:extLst>
                  <a:ext uri="{FF2B5EF4-FFF2-40B4-BE49-F238E27FC236}">
                    <a16:creationId xmlns:a16="http://schemas.microsoft.com/office/drawing/2014/main" id="{E708CA0C-708D-2E63-C138-413122FA2426}"/>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3" name="Rectangle 120">
                <a:extLst>
                  <a:ext uri="{FF2B5EF4-FFF2-40B4-BE49-F238E27FC236}">
                    <a16:creationId xmlns:a16="http://schemas.microsoft.com/office/drawing/2014/main" id="{052FC38D-0AB7-158B-8AEB-0450118A5F46}"/>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4" name="Rectangle 121">
                <a:extLst>
                  <a:ext uri="{FF2B5EF4-FFF2-40B4-BE49-F238E27FC236}">
                    <a16:creationId xmlns:a16="http://schemas.microsoft.com/office/drawing/2014/main" id="{5D5D3F1B-BCF0-608B-9B32-18E86F6ACFA1}"/>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22">
                <a:extLst>
                  <a:ext uri="{FF2B5EF4-FFF2-40B4-BE49-F238E27FC236}">
                    <a16:creationId xmlns:a16="http://schemas.microsoft.com/office/drawing/2014/main" id="{3594407E-BC62-2B73-CEFE-6FAD7A02D0A8}"/>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Rectangle 123">
                <a:extLst>
                  <a:ext uri="{FF2B5EF4-FFF2-40B4-BE49-F238E27FC236}">
                    <a16:creationId xmlns:a16="http://schemas.microsoft.com/office/drawing/2014/main" id="{2047A825-93DE-E9F0-9298-9FEECF851E84}"/>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24">
                <a:extLst>
                  <a:ext uri="{FF2B5EF4-FFF2-40B4-BE49-F238E27FC236}">
                    <a16:creationId xmlns:a16="http://schemas.microsoft.com/office/drawing/2014/main" id="{EE2398E5-18D4-532B-CFE9-52546DD29B2C}"/>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25">
                <a:extLst>
                  <a:ext uri="{FF2B5EF4-FFF2-40B4-BE49-F238E27FC236}">
                    <a16:creationId xmlns:a16="http://schemas.microsoft.com/office/drawing/2014/main" id="{A854B11F-3D64-51C5-C5BC-9ADA86F550C8}"/>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04" name="Group 403">
              <a:extLst>
                <a:ext uri="{FF2B5EF4-FFF2-40B4-BE49-F238E27FC236}">
                  <a16:creationId xmlns:a16="http://schemas.microsoft.com/office/drawing/2014/main" id="{3F829347-F983-CF43-F902-ECE388F5CD2C}"/>
                </a:ext>
              </a:extLst>
            </p:cNvPr>
            <p:cNvGrpSpPr>
              <a:grpSpLocks noChangeAspect="1"/>
            </p:cNvGrpSpPr>
            <p:nvPr/>
          </p:nvGrpSpPr>
          <p:grpSpPr>
            <a:xfrm rot="19800000">
              <a:off x="3694259" y="2456128"/>
              <a:ext cx="181870" cy="80767"/>
              <a:chOff x="4705351" y="4362451"/>
              <a:chExt cx="1165225" cy="493712"/>
            </a:xfrm>
          </p:grpSpPr>
          <p:sp>
            <p:nvSpPr>
              <p:cNvPr id="405" name="Freeform 29">
                <a:extLst>
                  <a:ext uri="{FF2B5EF4-FFF2-40B4-BE49-F238E27FC236}">
                    <a16:creationId xmlns:a16="http://schemas.microsoft.com/office/drawing/2014/main" id="{41F9B6D0-A8A8-4536-C57B-204D778F0105}"/>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6" name="Freeform 30">
                <a:extLst>
                  <a:ext uri="{FF2B5EF4-FFF2-40B4-BE49-F238E27FC236}">
                    <a16:creationId xmlns:a16="http://schemas.microsoft.com/office/drawing/2014/main" id="{F1224065-4304-039F-AC25-6AC1220955C9}"/>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7" name="Freeform 31">
                <a:extLst>
                  <a:ext uri="{FF2B5EF4-FFF2-40B4-BE49-F238E27FC236}">
                    <a16:creationId xmlns:a16="http://schemas.microsoft.com/office/drawing/2014/main" id="{E3FA3220-2942-7EBA-BA79-27A3C5EF7235}"/>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8" name="Freeform 68">
                <a:extLst>
                  <a:ext uri="{FF2B5EF4-FFF2-40B4-BE49-F238E27FC236}">
                    <a16:creationId xmlns:a16="http://schemas.microsoft.com/office/drawing/2014/main" id="{26F8B88B-766E-74F5-1CD7-8E87AE024B29}"/>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9" name="Freeform 69">
                <a:extLst>
                  <a:ext uri="{FF2B5EF4-FFF2-40B4-BE49-F238E27FC236}">
                    <a16:creationId xmlns:a16="http://schemas.microsoft.com/office/drawing/2014/main" id="{A5C3E22A-F270-91F7-D99A-5E52AB1E4A04}"/>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0" name="Freeform 70">
                <a:extLst>
                  <a:ext uri="{FF2B5EF4-FFF2-40B4-BE49-F238E27FC236}">
                    <a16:creationId xmlns:a16="http://schemas.microsoft.com/office/drawing/2014/main" id="{441AEB43-BE28-9D0D-ECBA-2EB71DD8528F}"/>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1" name="Freeform 71">
                <a:extLst>
                  <a:ext uri="{FF2B5EF4-FFF2-40B4-BE49-F238E27FC236}">
                    <a16:creationId xmlns:a16="http://schemas.microsoft.com/office/drawing/2014/main" id="{682ED4CD-3CA3-CD26-B682-5887DC567EAC}"/>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2" name="Freeform 72">
                <a:extLst>
                  <a:ext uri="{FF2B5EF4-FFF2-40B4-BE49-F238E27FC236}">
                    <a16:creationId xmlns:a16="http://schemas.microsoft.com/office/drawing/2014/main" id="{79A77A2C-5DB9-3DDD-ADA1-5145A9F01C95}"/>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3" name="Freeform 73">
                <a:extLst>
                  <a:ext uri="{FF2B5EF4-FFF2-40B4-BE49-F238E27FC236}">
                    <a16:creationId xmlns:a16="http://schemas.microsoft.com/office/drawing/2014/main" id="{25D0CAF9-DCBD-FA33-FFD4-95710D7A00FD}"/>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4" name="Freeform 74">
                <a:extLst>
                  <a:ext uri="{FF2B5EF4-FFF2-40B4-BE49-F238E27FC236}">
                    <a16:creationId xmlns:a16="http://schemas.microsoft.com/office/drawing/2014/main" id="{B6378464-05CD-D980-E204-0F38B011D8EA}"/>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5" name="Freeform 75">
                <a:extLst>
                  <a:ext uri="{FF2B5EF4-FFF2-40B4-BE49-F238E27FC236}">
                    <a16:creationId xmlns:a16="http://schemas.microsoft.com/office/drawing/2014/main" id="{307FA5E0-C16B-3EF1-24CA-B2CF436CBF38}"/>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6" name="Freeform 76">
                <a:extLst>
                  <a:ext uri="{FF2B5EF4-FFF2-40B4-BE49-F238E27FC236}">
                    <a16:creationId xmlns:a16="http://schemas.microsoft.com/office/drawing/2014/main" id="{6ECE7E53-9F5B-7245-F022-136392FE58B9}"/>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7" name="Freeform 77">
                <a:extLst>
                  <a:ext uri="{FF2B5EF4-FFF2-40B4-BE49-F238E27FC236}">
                    <a16:creationId xmlns:a16="http://schemas.microsoft.com/office/drawing/2014/main" id="{AA018015-0137-05F3-5FE1-3183DC6685D1}"/>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8" name="Freeform 78">
                <a:extLst>
                  <a:ext uri="{FF2B5EF4-FFF2-40B4-BE49-F238E27FC236}">
                    <a16:creationId xmlns:a16="http://schemas.microsoft.com/office/drawing/2014/main" id="{9A8E080E-AD6B-958E-A26E-F48A3EB9AE19}"/>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cxnSp>
        <p:nvCxnSpPr>
          <p:cNvPr id="442" name="Google Shape;575;p107">
            <a:extLst>
              <a:ext uri="{FF2B5EF4-FFF2-40B4-BE49-F238E27FC236}">
                <a16:creationId xmlns:a16="http://schemas.microsoft.com/office/drawing/2014/main" id="{66810E53-AFF5-959B-F4F1-2FB885F2A426}"/>
              </a:ext>
            </a:extLst>
          </p:cNvPr>
          <p:cNvCxnSpPr>
            <a:cxnSpLocks/>
          </p:cNvCxnSpPr>
          <p:nvPr/>
        </p:nvCxnSpPr>
        <p:spPr>
          <a:xfrm flipH="1">
            <a:off x="2003629" y="4172481"/>
            <a:ext cx="1275748" cy="549400"/>
          </a:xfrm>
          <a:prstGeom prst="straightConnector1">
            <a:avLst/>
          </a:prstGeom>
          <a:noFill/>
          <a:ln w="19050" cap="flat" cmpd="sng">
            <a:solidFill>
              <a:srgbClr val="282828"/>
            </a:solidFill>
            <a:prstDash val="solid"/>
            <a:round/>
            <a:headEnd type="none" w="med" len="med"/>
            <a:tailEnd type="none" w="med" len="med"/>
          </a:ln>
        </p:spPr>
      </p:cxnSp>
      <p:sp>
        <p:nvSpPr>
          <p:cNvPr id="443" name="Cylinder 135">
            <a:extLst>
              <a:ext uri="{FF2B5EF4-FFF2-40B4-BE49-F238E27FC236}">
                <a16:creationId xmlns:a16="http://schemas.microsoft.com/office/drawing/2014/main" id="{680D2C4B-3840-C864-046A-3497FFAD797A}"/>
              </a:ext>
            </a:extLst>
          </p:cNvPr>
          <p:cNvSpPr/>
          <p:nvPr/>
        </p:nvSpPr>
        <p:spPr>
          <a:xfrm rot="4036877">
            <a:off x="5779678" y="1060791"/>
            <a:ext cx="216716" cy="5311916"/>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sp>
        <p:nvSpPr>
          <p:cNvPr id="444" name="Freeform 46">
            <a:extLst>
              <a:ext uri="{FF2B5EF4-FFF2-40B4-BE49-F238E27FC236}">
                <a16:creationId xmlns:a16="http://schemas.microsoft.com/office/drawing/2014/main" id="{AC835868-4A06-C197-E63D-42A2CA6089D5}"/>
              </a:ext>
            </a:extLst>
          </p:cNvPr>
          <p:cNvSpPr/>
          <p:nvPr/>
        </p:nvSpPr>
        <p:spPr>
          <a:xfrm>
            <a:off x="1885118" y="2590370"/>
            <a:ext cx="7892336" cy="3100759"/>
          </a:xfrm>
          <a:custGeom>
            <a:avLst/>
            <a:gdLst>
              <a:gd name="connsiteX0" fmla="*/ 0 w 5207400"/>
              <a:gd name="connsiteY0" fmla="*/ 2371070 h 2419765"/>
              <a:gd name="connsiteX1" fmla="*/ 508601 w 5207400"/>
              <a:gd name="connsiteY1" fmla="*/ 2192518 h 2419765"/>
              <a:gd name="connsiteX2" fmla="*/ 1000971 w 5207400"/>
              <a:gd name="connsiteY2" fmla="*/ 1840826 h 2419765"/>
              <a:gd name="connsiteX3" fmla="*/ 4966978 w 5207400"/>
              <a:gd name="connsiteY3" fmla="*/ 44490 h 2419765"/>
              <a:gd name="connsiteX4" fmla="*/ 4653160 w 5207400"/>
              <a:gd name="connsiteY4" fmla="*/ 645072 h 2419765"/>
              <a:gd name="connsiteX5" fmla="*/ 3717117 w 5207400"/>
              <a:gd name="connsiteY5" fmla="*/ 1732613 h 2419765"/>
              <a:gd name="connsiteX6" fmla="*/ 3295087 w 5207400"/>
              <a:gd name="connsiteY6" fmla="*/ 2241214 h 2419765"/>
              <a:gd name="connsiteX7" fmla="*/ 2943394 w 5207400"/>
              <a:gd name="connsiteY7" fmla="*/ 2419765 h 2419765"/>
              <a:gd name="connsiteX0" fmla="*/ 0 w 5207400"/>
              <a:gd name="connsiteY0" fmla="*/ 2371070 h 2419765"/>
              <a:gd name="connsiteX1" fmla="*/ 1000971 w 5207400"/>
              <a:gd name="connsiteY1" fmla="*/ 1840826 h 2419765"/>
              <a:gd name="connsiteX2" fmla="*/ 4966978 w 5207400"/>
              <a:gd name="connsiteY2" fmla="*/ 44490 h 2419765"/>
              <a:gd name="connsiteX3" fmla="*/ 4653160 w 5207400"/>
              <a:gd name="connsiteY3" fmla="*/ 645072 h 2419765"/>
              <a:gd name="connsiteX4" fmla="*/ 3717117 w 5207400"/>
              <a:gd name="connsiteY4" fmla="*/ 1732613 h 2419765"/>
              <a:gd name="connsiteX5" fmla="*/ 3295087 w 5207400"/>
              <a:gd name="connsiteY5" fmla="*/ 2241214 h 2419765"/>
              <a:gd name="connsiteX6" fmla="*/ 2943394 w 5207400"/>
              <a:gd name="connsiteY6" fmla="*/ 2419765 h 2419765"/>
              <a:gd name="connsiteX0" fmla="*/ 0 w 5207400"/>
              <a:gd name="connsiteY0" fmla="*/ 2371070 h 2419765"/>
              <a:gd name="connsiteX1" fmla="*/ 1000971 w 5207400"/>
              <a:gd name="connsiteY1" fmla="*/ 1840826 h 2419765"/>
              <a:gd name="connsiteX2" fmla="*/ 4966978 w 5207400"/>
              <a:gd name="connsiteY2" fmla="*/ 44490 h 2419765"/>
              <a:gd name="connsiteX3" fmla="*/ 4653160 w 5207400"/>
              <a:gd name="connsiteY3" fmla="*/ 645072 h 2419765"/>
              <a:gd name="connsiteX4" fmla="*/ 3717117 w 5207400"/>
              <a:gd name="connsiteY4" fmla="*/ 1732613 h 2419765"/>
              <a:gd name="connsiteX5" fmla="*/ 3295087 w 5207400"/>
              <a:gd name="connsiteY5" fmla="*/ 2241214 h 2419765"/>
              <a:gd name="connsiteX6" fmla="*/ 2943394 w 5207400"/>
              <a:gd name="connsiteY6" fmla="*/ 2419765 h 2419765"/>
              <a:gd name="connsiteX0" fmla="*/ 0 w 5207795"/>
              <a:gd name="connsiteY0" fmla="*/ 2367809 h 2416504"/>
              <a:gd name="connsiteX1" fmla="*/ 995560 w 5207795"/>
              <a:gd name="connsiteY1" fmla="*/ 1778048 h 2416504"/>
              <a:gd name="connsiteX2" fmla="*/ 4966978 w 5207795"/>
              <a:gd name="connsiteY2" fmla="*/ 41229 h 2416504"/>
              <a:gd name="connsiteX3" fmla="*/ 4653160 w 5207795"/>
              <a:gd name="connsiteY3" fmla="*/ 641811 h 2416504"/>
              <a:gd name="connsiteX4" fmla="*/ 3717117 w 5207795"/>
              <a:gd name="connsiteY4" fmla="*/ 1729352 h 2416504"/>
              <a:gd name="connsiteX5" fmla="*/ 3295087 w 5207795"/>
              <a:gd name="connsiteY5" fmla="*/ 2237953 h 2416504"/>
              <a:gd name="connsiteX6" fmla="*/ 2943394 w 5207795"/>
              <a:gd name="connsiteY6" fmla="*/ 2416504 h 2416504"/>
              <a:gd name="connsiteX0" fmla="*/ 0 w 5234845"/>
              <a:gd name="connsiteY0" fmla="*/ 2311607 h 2360302"/>
              <a:gd name="connsiteX1" fmla="*/ 995560 w 5234845"/>
              <a:gd name="connsiteY1" fmla="*/ 1721846 h 2360302"/>
              <a:gd name="connsiteX2" fmla="*/ 4999442 w 5234845"/>
              <a:gd name="connsiteY2" fmla="*/ 44544 h 2360302"/>
              <a:gd name="connsiteX3" fmla="*/ 4653160 w 5234845"/>
              <a:gd name="connsiteY3" fmla="*/ 585609 h 2360302"/>
              <a:gd name="connsiteX4" fmla="*/ 3717117 w 5234845"/>
              <a:gd name="connsiteY4" fmla="*/ 1673150 h 2360302"/>
              <a:gd name="connsiteX5" fmla="*/ 3295087 w 5234845"/>
              <a:gd name="connsiteY5" fmla="*/ 2181751 h 2360302"/>
              <a:gd name="connsiteX6" fmla="*/ 2943394 w 5234845"/>
              <a:gd name="connsiteY6" fmla="*/ 2360302 h 2360302"/>
              <a:gd name="connsiteX0" fmla="*/ 0 w 5225801"/>
              <a:gd name="connsiteY0" fmla="*/ 2337090 h 2385785"/>
              <a:gd name="connsiteX1" fmla="*/ 995560 w 5225801"/>
              <a:gd name="connsiteY1" fmla="*/ 1747329 h 2385785"/>
              <a:gd name="connsiteX2" fmla="*/ 4988620 w 5225801"/>
              <a:gd name="connsiteY2" fmla="*/ 42974 h 2385785"/>
              <a:gd name="connsiteX3" fmla="*/ 4653160 w 5225801"/>
              <a:gd name="connsiteY3" fmla="*/ 611092 h 2385785"/>
              <a:gd name="connsiteX4" fmla="*/ 3717117 w 5225801"/>
              <a:gd name="connsiteY4" fmla="*/ 1698633 h 2385785"/>
              <a:gd name="connsiteX5" fmla="*/ 3295087 w 5225801"/>
              <a:gd name="connsiteY5" fmla="*/ 2207234 h 2385785"/>
              <a:gd name="connsiteX6" fmla="*/ 2943394 w 5225801"/>
              <a:gd name="connsiteY6" fmla="*/ 2385785 h 2385785"/>
              <a:gd name="connsiteX0" fmla="*/ 0 w 5922418"/>
              <a:gd name="connsiteY0" fmla="*/ 2337090 h 2337090"/>
              <a:gd name="connsiteX1" fmla="*/ 995560 w 5922418"/>
              <a:gd name="connsiteY1" fmla="*/ 1747329 h 2337090"/>
              <a:gd name="connsiteX2" fmla="*/ 4988620 w 5922418"/>
              <a:gd name="connsiteY2" fmla="*/ 42974 h 2337090"/>
              <a:gd name="connsiteX3" fmla="*/ 4653160 w 5922418"/>
              <a:gd name="connsiteY3" fmla="*/ 611092 h 2337090"/>
              <a:gd name="connsiteX4" fmla="*/ 3717117 w 5922418"/>
              <a:gd name="connsiteY4" fmla="*/ 1698633 h 2337090"/>
              <a:gd name="connsiteX5" fmla="*/ 3295087 w 5922418"/>
              <a:gd name="connsiteY5" fmla="*/ 2207234 h 2337090"/>
              <a:gd name="connsiteX6" fmla="*/ 5919252 w 5922418"/>
              <a:gd name="connsiteY6" fmla="*/ 2239698 h 2337090"/>
              <a:gd name="connsiteX0" fmla="*/ 0 w 6070692"/>
              <a:gd name="connsiteY0" fmla="*/ 2337090 h 2337090"/>
              <a:gd name="connsiteX1" fmla="*/ 995560 w 6070692"/>
              <a:gd name="connsiteY1" fmla="*/ 1747329 h 2337090"/>
              <a:gd name="connsiteX2" fmla="*/ 4988620 w 6070692"/>
              <a:gd name="connsiteY2" fmla="*/ 42974 h 2337090"/>
              <a:gd name="connsiteX3" fmla="*/ 4653160 w 6070692"/>
              <a:gd name="connsiteY3" fmla="*/ 611092 h 2337090"/>
              <a:gd name="connsiteX4" fmla="*/ 3717117 w 6070692"/>
              <a:gd name="connsiteY4" fmla="*/ 1698633 h 2337090"/>
              <a:gd name="connsiteX5" fmla="*/ 6065340 w 6070692"/>
              <a:gd name="connsiteY5" fmla="*/ 1952933 h 2337090"/>
              <a:gd name="connsiteX6" fmla="*/ 5919252 w 6070692"/>
              <a:gd name="connsiteY6" fmla="*/ 2239698 h 2337090"/>
              <a:gd name="connsiteX0" fmla="*/ 0 w 6112260"/>
              <a:gd name="connsiteY0" fmla="*/ 2336588 h 2336588"/>
              <a:gd name="connsiteX1" fmla="*/ 995560 w 6112260"/>
              <a:gd name="connsiteY1" fmla="*/ 1746827 h 2336588"/>
              <a:gd name="connsiteX2" fmla="*/ 4988620 w 6112260"/>
              <a:gd name="connsiteY2" fmla="*/ 42472 h 2336588"/>
              <a:gd name="connsiteX3" fmla="*/ 4653160 w 6112260"/>
              <a:gd name="connsiteY3" fmla="*/ 610590 h 2336588"/>
              <a:gd name="connsiteX4" fmla="*/ 5805629 w 6112260"/>
              <a:gd name="connsiteY4" fmla="*/ 1649436 h 2336588"/>
              <a:gd name="connsiteX5" fmla="*/ 6065340 w 6112260"/>
              <a:gd name="connsiteY5" fmla="*/ 1952431 h 2336588"/>
              <a:gd name="connsiteX6" fmla="*/ 5919252 w 6112260"/>
              <a:gd name="connsiteY6" fmla="*/ 2239196 h 2336588"/>
              <a:gd name="connsiteX0" fmla="*/ 0 w 6112260"/>
              <a:gd name="connsiteY0" fmla="*/ 2338420 h 2338420"/>
              <a:gd name="connsiteX1" fmla="*/ 995560 w 6112260"/>
              <a:gd name="connsiteY1" fmla="*/ 1748659 h 2338420"/>
              <a:gd name="connsiteX2" fmla="*/ 4988620 w 6112260"/>
              <a:gd name="connsiteY2" fmla="*/ 44304 h 2338420"/>
              <a:gd name="connsiteX3" fmla="*/ 5361954 w 6112260"/>
              <a:gd name="connsiteY3" fmla="*/ 509620 h 2338420"/>
              <a:gd name="connsiteX4" fmla="*/ 4653160 w 6112260"/>
              <a:gd name="connsiteY4" fmla="*/ 612422 h 2338420"/>
              <a:gd name="connsiteX5" fmla="*/ 5805629 w 6112260"/>
              <a:gd name="connsiteY5" fmla="*/ 1651268 h 2338420"/>
              <a:gd name="connsiteX6" fmla="*/ 6065340 w 6112260"/>
              <a:gd name="connsiteY6" fmla="*/ 1954263 h 2338420"/>
              <a:gd name="connsiteX7" fmla="*/ 5919252 w 6112260"/>
              <a:gd name="connsiteY7" fmla="*/ 2241028 h 2338420"/>
              <a:gd name="connsiteX0" fmla="*/ 0 w 6101790"/>
              <a:gd name="connsiteY0" fmla="*/ 2338420 h 2338420"/>
              <a:gd name="connsiteX1" fmla="*/ 995560 w 6101790"/>
              <a:gd name="connsiteY1" fmla="*/ 1748659 h 2338420"/>
              <a:gd name="connsiteX2" fmla="*/ 4988620 w 6101790"/>
              <a:gd name="connsiteY2" fmla="*/ 44304 h 2338420"/>
              <a:gd name="connsiteX3" fmla="*/ 5361954 w 6101790"/>
              <a:gd name="connsiteY3" fmla="*/ 509620 h 2338420"/>
              <a:gd name="connsiteX4" fmla="*/ 5194225 w 6101790"/>
              <a:gd name="connsiteY4" fmla="*/ 720635 h 2338420"/>
              <a:gd name="connsiteX5" fmla="*/ 5805629 w 6101790"/>
              <a:gd name="connsiteY5" fmla="*/ 1651268 h 2338420"/>
              <a:gd name="connsiteX6" fmla="*/ 6065340 w 6101790"/>
              <a:gd name="connsiteY6" fmla="*/ 1954263 h 2338420"/>
              <a:gd name="connsiteX7" fmla="*/ 5919252 w 6101790"/>
              <a:gd name="connsiteY7" fmla="*/ 2241028 h 2338420"/>
              <a:gd name="connsiteX0" fmla="*/ 0 w 6101790"/>
              <a:gd name="connsiteY0" fmla="*/ 2325233 h 2325233"/>
              <a:gd name="connsiteX1" fmla="*/ 995560 w 6101790"/>
              <a:gd name="connsiteY1" fmla="*/ 1735472 h 2325233"/>
              <a:gd name="connsiteX2" fmla="*/ 4988620 w 6101790"/>
              <a:gd name="connsiteY2" fmla="*/ 31117 h 2325233"/>
              <a:gd name="connsiteX3" fmla="*/ 5194225 w 6101790"/>
              <a:gd name="connsiteY3" fmla="*/ 707448 h 2325233"/>
              <a:gd name="connsiteX4" fmla="*/ 5805629 w 6101790"/>
              <a:gd name="connsiteY4" fmla="*/ 1638081 h 2325233"/>
              <a:gd name="connsiteX5" fmla="*/ 6065340 w 6101790"/>
              <a:gd name="connsiteY5" fmla="*/ 1941076 h 2325233"/>
              <a:gd name="connsiteX6" fmla="*/ 5919252 w 6101790"/>
              <a:gd name="connsiteY6" fmla="*/ 2227841 h 2325233"/>
              <a:gd name="connsiteX0" fmla="*/ 0 w 6094270"/>
              <a:gd name="connsiteY0" fmla="*/ 2325569 h 2325569"/>
              <a:gd name="connsiteX1" fmla="*/ 995560 w 6094270"/>
              <a:gd name="connsiteY1" fmla="*/ 1735808 h 2325569"/>
              <a:gd name="connsiteX2" fmla="*/ 4988620 w 6094270"/>
              <a:gd name="connsiteY2" fmla="*/ 31453 h 2325569"/>
              <a:gd name="connsiteX3" fmla="*/ 5194225 w 6094270"/>
              <a:gd name="connsiteY3" fmla="*/ 707784 h 2325569"/>
              <a:gd name="connsiteX4" fmla="*/ 5713648 w 6094270"/>
              <a:gd name="connsiteY4" fmla="*/ 1687112 h 2325569"/>
              <a:gd name="connsiteX5" fmla="*/ 6065340 w 6094270"/>
              <a:gd name="connsiteY5" fmla="*/ 1941412 h 2325569"/>
              <a:gd name="connsiteX6" fmla="*/ 5919252 w 6094270"/>
              <a:gd name="connsiteY6" fmla="*/ 2228177 h 2325569"/>
              <a:gd name="connsiteX0" fmla="*/ 0 w 5919252"/>
              <a:gd name="connsiteY0" fmla="*/ 2325569 h 2325569"/>
              <a:gd name="connsiteX1" fmla="*/ 995560 w 5919252"/>
              <a:gd name="connsiteY1" fmla="*/ 1735808 h 2325569"/>
              <a:gd name="connsiteX2" fmla="*/ 4988620 w 5919252"/>
              <a:gd name="connsiteY2" fmla="*/ 31453 h 2325569"/>
              <a:gd name="connsiteX3" fmla="*/ 5194225 w 5919252"/>
              <a:gd name="connsiteY3" fmla="*/ 707784 h 2325569"/>
              <a:gd name="connsiteX4" fmla="*/ 5713648 w 5919252"/>
              <a:gd name="connsiteY4" fmla="*/ 1687112 h 2325569"/>
              <a:gd name="connsiteX5" fmla="*/ 5919252 w 5919252"/>
              <a:gd name="connsiteY5" fmla="*/ 2228177 h 2325569"/>
              <a:gd name="connsiteX0" fmla="*/ 0 w 5919252"/>
              <a:gd name="connsiteY0" fmla="*/ 2325569 h 2325569"/>
              <a:gd name="connsiteX1" fmla="*/ 995560 w 5919252"/>
              <a:gd name="connsiteY1" fmla="*/ 1735808 h 2325569"/>
              <a:gd name="connsiteX2" fmla="*/ 4988620 w 5919252"/>
              <a:gd name="connsiteY2" fmla="*/ 31453 h 2325569"/>
              <a:gd name="connsiteX3" fmla="*/ 5194225 w 5919252"/>
              <a:gd name="connsiteY3" fmla="*/ 707784 h 2325569"/>
              <a:gd name="connsiteX4" fmla="*/ 5713648 w 5919252"/>
              <a:gd name="connsiteY4" fmla="*/ 1687112 h 2325569"/>
              <a:gd name="connsiteX5" fmla="*/ 5919252 w 5919252"/>
              <a:gd name="connsiteY5" fmla="*/ 2228177 h 232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9252" h="2325569">
                <a:moveTo>
                  <a:pt x="0" y="2325569"/>
                </a:moveTo>
                <a:cubicBezTo>
                  <a:pt x="430373" y="2225923"/>
                  <a:pt x="164123" y="2118161"/>
                  <a:pt x="995560" y="1735808"/>
                </a:cubicBezTo>
                <a:cubicBezTo>
                  <a:pt x="1826997" y="1353455"/>
                  <a:pt x="4288842" y="202790"/>
                  <a:pt x="4988620" y="31453"/>
                </a:cubicBezTo>
                <a:cubicBezTo>
                  <a:pt x="5688398" y="-139884"/>
                  <a:pt x="5073387" y="431841"/>
                  <a:pt x="5194225" y="707784"/>
                </a:cubicBezTo>
                <a:cubicBezTo>
                  <a:pt x="5315063" y="983727"/>
                  <a:pt x="5592810" y="1433713"/>
                  <a:pt x="5713648" y="1687112"/>
                </a:cubicBezTo>
                <a:cubicBezTo>
                  <a:pt x="5834486" y="1940511"/>
                  <a:pt x="5881829" y="2099223"/>
                  <a:pt x="5919252" y="2228177"/>
                </a:cubicBezTo>
              </a:path>
            </a:pathLst>
          </a:custGeom>
          <a:noFill/>
          <a:ln w="38100">
            <a:solidFill>
              <a:srgbClr val="E3241B"/>
            </a:solidFill>
            <a:headEnd type="triangle" w="med" len="med"/>
            <a:tailEnd type="triangle"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sp>
        <p:nvSpPr>
          <p:cNvPr id="445" name="TextBox 444">
            <a:extLst>
              <a:ext uri="{FF2B5EF4-FFF2-40B4-BE49-F238E27FC236}">
                <a16:creationId xmlns:a16="http://schemas.microsoft.com/office/drawing/2014/main" id="{83023383-FFBD-08B5-E554-A4FC294AA48E}"/>
              </a:ext>
            </a:extLst>
          </p:cNvPr>
          <p:cNvSpPr txBox="1"/>
          <p:nvPr/>
        </p:nvSpPr>
        <p:spPr>
          <a:xfrm>
            <a:off x="5753498" y="3220684"/>
            <a:ext cx="912429" cy="461665"/>
          </a:xfrm>
          <a:prstGeom prst="rect">
            <a:avLst/>
          </a:prstGeom>
          <a:solidFill>
            <a:srgbClr val="FFFFFF"/>
          </a:solidFill>
          <a:ln>
            <a:solidFill>
              <a:srgbClr val="005073"/>
            </a:solidFill>
          </a:ln>
        </p:spPr>
        <p:txBody>
          <a:bodyPr wrap="none" rtlCol="0">
            <a:spAutoFit/>
          </a:bodyPr>
          <a:lstStyle/>
          <a:p>
            <a:r>
              <a:rPr lang="en-DE" sz="800"/>
              <a:t>+</a:t>
            </a:r>
            <a:r>
              <a:rPr lang="en-DE" sz="800">
                <a:solidFill>
                  <a:srgbClr val="010101"/>
                </a:solidFill>
              </a:rPr>
              <a:t>14085551XXX</a:t>
            </a:r>
          </a:p>
          <a:p>
            <a:r>
              <a:rPr lang="en-DE" sz="800">
                <a:solidFill>
                  <a:srgbClr val="010101"/>
                </a:solidFill>
              </a:rPr>
              <a:t>81401XXX</a:t>
            </a:r>
          </a:p>
          <a:p>
            <a:r>
              <a:rPr lang="en-DE" sz="800">
                <a:solidFill>
                  <a:srgbClr val="010101"/>
                </a:solidFill>
              </a:rPr>
              <a:t>…</a:t>
            </a:r>
          </a:p>
        </p:txBody>
      </p:sp>
      <p:sp>
        <p:nvSpPr>
          <p:cNvPr id="446" name="Freeform 47">
            <a:extLst>
              <a:ext uri="{FF2B5EF4-FFF2-40B4-BE49-F238E27FC236}">
                <a16:creationId xmlns:a16="http://schemas.microsoft.com/office/drawing/2014/main" id="{27615BA2-AAD8-D964-BE88-B55E1230BE52}"/>
              </a:ext>
            </a:extLst>
          </p:cNvPr>
          <p:cNvSpPr/>
          <p:nvPr/>
        </p:nvSpPr>
        <p:spPr>
          <a:xfrm>
            <a:off x="5787999" y="2586758"/>
            <a:ext cx="3073251" cy="3217241"/>
          </a:xfrm>
          <a:custGeom>
            <a:avLst/>
            <a:gdLst>
              <a:gd name="connsiteX0" fmla="*/ 2304938 w 2304938"/>
              <a:gd name="connsiteY0" fmla="*/ 0 h 2395002"/>
              <a:gd name="connsiteX1" fmla="*/ 1872085 w 2304938"/>
              <a:gd name="connsiteY1" fmla="*/ 405798 h 2395002"/>
              <a:gd name="connsiteX2" fmla="*/ 881936 w 2304938"/>
              <a:gd name="connsiteY2" fmla="*/ 1563678 h 2395002"/>
              <a:gd name="connsiteX3" fmla="*/ 394978 w 2304938"/>
              <a:gd name="connsiteY3" fmla="*/ 2277884 h 2395002"/>
              <a:gd name="connsiteX4" fmla="*/ 0 w 2304938"/>
              <a:gd name="connsiteY4" fmla="*/ 2386097 h 2395002"/>
              <a:gd name="connsiteX0" fmla="*/ 2304938 w 2304938"/>
              <a:gd name="connsiteY0" fmla="*/ 0 h 2395002"/>
              <a:gd name="connsiteX1" fmla="*/ 1872085 w 2304938"/>
              <a:gd name="connsiteY1" fmla="*/ 405798 h 2395002"/>
              <a:gd name="connsiteX2" fmla="*/ 881936 w 2304938"/>
              <a:gd name="connsiteY2" fmla="*/ 1563678 h 2395002"/>
              <a:gd name="connsiteX3" fmla="*/ 394978 w 2304938"/>
              <a:gd name="connsiteY3" fmla="*/ 2277884 h 2395002"/>
              <a:gd name="connsiteX4" fmla="*/ 0 w 2304938"/>
              <a:gd name="connsiteY4" fmla="*/ 2386097 h 2395002"/>
              <a:gd name="connsiteX0" fmla="*/ 2304938 w 2304938"/>
              <a:gd name="connsiteY0" fmla="*/ 0 h 2395002"/>
              <a:gd name="connsiteX1" fmla="*/ 1839622 w 2304938"/>
              <a:gd name="connsiteY1" fmla="*/ 405798 h 2395002"/>
              <a:gd name="connsiteX2" fmla="*/ 881936 w 2304938"/>
              <a:gd name="connsiteY2" fmla="*/ 1563678 h 2395002"/>
              <a:gd name="connsiteX3" fmla="*/ 394978 w 2304938"/>
              <a:gd name="connsiteY3" fmla="*/ 2277884 h 2395002"/>
              <a:gd name="connsiteX4" fmla="*/ 0 w 2304938"/>
              <a:gd name="connsiteY4" fmla="*/ 2386097 h 2395002"/>
              <a:gd name="connsiteX0" fmla="*/ 2304938 w 2304938"/>
              <a:gd name="connsiteY0" fmla="*/ 0 h 2412931"/>
              <a:gd name="connsiteX1" fmla="*/ 1839622 w 2304938"/>
              <a:gd name="connsiteY1" fmla="*/ 423727 h 2412931"/>
              <a:gd name="connsiteX2" fmla="*/ 881936 w 2304938"/>
              <a:gd name="connsiteY2" fmla="*/ 1581607 h 2412931"/>
              <a:gd name="connsiteX3" fmla="*/ 394978 w 2304938"/>
              <a:gd name="connsiteY3" fmla="*/ 2295813 h 2412931"/>
              <a:gd name="connsiteX4" fmla="*/ 0 w 2304938"/>
              <a:gd name="connsiteY4" fmla="*/ 2404026 h 241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938" h="2412931">
                <a:moveTo>
                  <a:pt x="2304938" y="0"/>
                </a:moveTo>
                <a:cubicBezTo>
                  <a:pt x="2093471" y="40129"/>
                  <a:pt x="2076789" y="160126"/>
                  <a:pt x="1839622" y="423727"/>
                </a:cubicBezTo>
                <a:cubicBezTo>
                  <a:pt x="1602455" y="687328"/>
                  <a:pt x="1122710" y="1269593"/>
                  <a:pt x="881936" y="1581607"/>
                </a:cubicBezTo>
                <a:cubicBezTo>
                  <a:pt x="641162" y="1893621"/>
                  <a:pt x="541967" y="2158743"/>
                  <a:pt x="394978" y="2295813"/>
                </a:cubicBezTo>
                <a:cubicBezTo>
                  <a:pt x="247989" y="2432883"/>
                  <a:pt x="123994" y="2418454"/>
                  <a:pt x="0" y="2404026"/>
                </a:cubicBezTo>
              </a:path>
            </a:pathLst>
          </a:custGeom>
          <a:noFill/>
          <a:ln w="38100">
            <a:solidFill>
              <a:srgbClr val="FF0000"/>
            </a:solidFill>
            <a:tailEnd type="triangle"/>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sp>
        <p:nvSpPr>
          <p:cNvPr id="447" name="TextBox 446">
            <a:extLst>
              <a:ext uri="{FF2B5EF4-FFF2-40B4-BE49-F238E27FC236}">
                <a16:creationId xmlns:a16="http://schemas.microsoft.com/office/drawing/2014/main" id="{219E1E24-C37C-6B89-A568-75265BDA56F1}"/>
              </a:ext>
            </a:extLst>
          </p:cNvPr>
          <p:cNvSpPr txBox="1"/>
          <p:nvPr/>
        </p:nvSpPr>
        <p:spPr>
          <a:xfrm>
            <a:off x="7191054" y="3514368"/>
            <a:ext cx="912429" cy="461665"/>
          </a:xfrm>
          <a:prstGeom prst="rect">
            <a:avLst/>
          </a:prstGeom>
          <a:solidFill>
            <a:srgbClr val="FFFFFF"/>
          </a:solidFill>
          <a:ln>
            <a:solidFill>
              <a:srgbClr val="005073"/>
            </a:solidFill>
          </a:ln>
        </p:spPr>
        <p:txBody>
          <a:bodyPr wrap="none" rtlCol="0">
            <a:spAutoFit/>
          </a:bodyPr>
          <a:lstStyle/>
          <a:p>
            <a:r>
              <a:rPr lang="en-DE" sz="800"/>
              <a:t>+</a:t>
            </a:r>
            <a:r>
              <a:rPr lang="en-DE" sz="800">
                <a:solidFill>
                  <a:srgbClr val="010101"/>
                </a:solidFill>
              </a:rPr>
              <a:t>12125552XXX</a:t>
            </a:r>
          </a:p>
          <a:p>
            <a:r>
              <a:rPr lang="en-DE" sz="800">
                <a:solidFill>
                  <a:srgbClr val="010101"/>
                </a:solidFill>
              </a:rPr>
              <a:t>81212XXX</a:t>
            </a:r>
          </a:p>
          <a:p>
            <a:r>
              <a:rPr lang="en-DE" sz="800">
                <a:solidFill>
                  <a:srgbClr val="010101"/>
                </a:solidFill>
              </a:rPr>
              <a:t>…</a:t>
            </a:r>
          </a:p>
        </p:txBody>
      </p:sp>
      <p:grpSp>
        <p:nvGrpSpPr>
          <p:cNvPr id="448" name="Group 447">
            <a:extLst>
              <a:ext uri="{FF2B5EF4-FFF2-40B4-BE49-F238E27FC236}">
                <a16:creationId xmlns:a16="http://schemas.microsoft.com/office/drawing/2014/main" id="{64376483-EC7D-16C7-103B-0E728380975F}"/>
              </a:ext>
            </a:extLst>
          </p:cNvPr>
          <p:cNvGrpSpPr>
            <a:grpSpLocks noChangeAspect="1"/>
          </p:cNvGrpSpPr>
          <p:nvPr/>
        </p:nvGrpSpPr>
        <p:grpSpPr>
          <a:xfrm>
            <a:off x="9203000" y="1416702"/>
            <a:ext cx="1506971" cy="880729"/>
            <a:chOff x="5119845" y="3139799"/>
            <a:chExt cx="1422753" cy="831509"/>
          </a:xfrm>
        </p:grpSpPr>
        <p:sp>
          <p:nvSpPr>
            <p:cNvPr id="449" name="Shape 426">
              <a:extLst>
                <a:ext uri="{FF2B5EF4-FFF2-40B4-BE49-F238E27FC236}">
                  <a16:creationId xmlns:a16="http://schemas.microsoft.com/office/drawing/2014/main" id="{9226F62F-9583-D8F4-2F04-581696EA2E91}"/>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50" name="Google Shape;582;p107">
              <a:extLst>
                <a:ext uri="{FF2B5EF4-FFF2-40B4-BE49-F238E27FC236}">
                  <a16:creationId xmlns:a16="http://schemas.microsoft.com/office/drawing/2014/main" id="{AF3C8588-3873-EBDF-147A-B6C6911051E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451" name="Shape 426">
            <a:extLst>
              <a:ext uri="{FF2B5EF4-FFF2-40B4-BE49-F238E27FC236}">
                <a16:creationId xmlns:a16="http://schemas.microsoft.com/office/drawing/2014/main" id="{2BB9D1E9-F08E-E39E-98A4-59CBCCAFC115}"/>
              </a:ext>
            </a:extLst>
          </p:cNvPr>
          <p:cNvSpPr>
            <a:spLocks noChangeAspect="1"/>
          </p:cNvSpPr>
          <p:nvPr/>
        </p:nvSpPr>
        <p:spPr>
          <a:xfrm flipH="1">
            <a:off x="9315484" y="2136692"/>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452" name="Group 451">
            <a:extLst>
              <a:ext uri="{FF2B5EF4-FFF2-40B4-BE49-F238E27FC236}">
                <a16:creationId xmlns:a16="http://schemas.microsoft.com/office/drawing/2014/main" id="{BF083105-EE3A-6306-4028-E4BA6D9C8980}"/>
              </a:ext>
            </a:extLst>
          </p:cNvPr>
          <p:cNvGrpSpPr/>
          <p:nvPr/>
        </p:nvGrpSpPr>
        <p:grpSpPr>
          <a:xfrm>
            <a:off x="9152385" y="5099653"/>
            <a:ext cx="1557584" cy="753279"/>
            <a:chOff x="690236" y="5222693"/>
            <a:chExt cx="1857351" cy="807688"/>
          </a:xfrm>
        </p:grpSpPr>
        <p:grpSp>
          <p:nvGrpSpPr>
            <p:cNvPr id="453" name="Group 452">
              <a:extLst>
                <a:ext uri="{FF2B5EF4-FFF2-40B4-BE49-F238E27FC236}">
                  <a16:creationId xmlns:a16="http://schemas.microsoft.com/office/drawing/2014/main" id="{DE58D93D-BB8F-0F77-3674-98F353DB6165}"/>
                </a:ext>
              </a:extLst>
            </p:cNvPr>
            <p:cNvGrpSpPr>
              <a:grpSpLocks noChangeAspect="1"/>
            </p:cNvGrpSpPr>
            <p:nvPr/>
          </p:nvGrpSpPr>
          <p:grpSpPr>
            <a:xfrm>
              <a:off x="1368280" y="5222693"/>
              <a:ext cx="807072" cy="807688"/>
              <a:chOff x="3489764" y="7554690"/>
              <a:chExt cx="1791196" cy="1792564"/>
            </a:xfrm>
          </p:grpSpPr>
          <p:grpSp>
            <p:nvGrpSpPr>
              <p:cNvPr id="462" name="Group 461">
                <a:extLst>
                  <a:ext uri="{FF2B5EF4-FFF2-40B4-BE49-F238E27FC236}">
                    <a16:creationId xmlns:a16="http://schemas.microsoft.com/office/drawing/2014/main" id="{EB538E5D-9871-B767-68F5-E7903F7B0E7A}"/>
                  </a:ext>
                </a:extLst>
              </p:cNvPr>
              <p:cNvGrpSpPr>
                <a:grpSpLocks noChangeAspect="1"/>
              </p:cNvGrpSpPr>
              <p:nvPr/>
            </p:nvGrpSpPr>
            <p:grpSpPr>
              <a:xfrm>
                <a:off x="3489764" y="7554690"/>
                <a:ext cx="1791196" cy="1792564"/>
                <a:chOff x="-147524" y="4590118"/>
                <a:chExt cx="1791196" cy="1792564"/>
              </a:xfrm>
            </p:grpSpPr>
            <p:pic>
              <p:nvPicPr>
                <p:cNvPr id="464" name="Picture 463">
                  <a:extLst>
                    <a:ext uri="{FF2B5EF4-FFF2-40B4-BE49-F238E27FC236}">
                      <a16:creationId xmlns:a16="http://schemas.microsoft.com/office/drawing/2014/main" id="{33DDBE11-57DD-6D8A-5B93-489EE38FDB2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465" name="Rectangle 464">
                  <a:extLst>
                    <a:ext uri="{FF2B5EF4-FFF2-40B4-BE49-F238E27FC236}">
                      <a16:creationId xmlns:a16="http://schemas.microsoft.com/office/drawing/2014/main" id="{0FE2E47E-E5D2-1F8B-F5D4-552333180948}"/>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463" name="Image" descr="Image">
                <a:extLst>
                  <a:ext uri="{FF2B5EF4-FFF2-40B4-BE49-F238E27FC236}">
                    <a16:creationId xmlns:a16="http://schemas.microsoft.com/office/drawing/2014/main" id="{B11BB7C1-8E8B-67F4-FBE1-71F1CF821D3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454" name="Group 453">
              <a:extLst>
                <a:ext uri="{FF2B5EF4-FFF2-40B4-BE49-F238E27FC236}">
                  <a16:creationId xmlns:a16="http://schemas.microsoft.com/office/drawing/2014/main" id="{C1BECEBC-C909-A983-225C-5E9D89A87168}"/>
                </a:ext>
              </a:extLst>
            </p:cNvPr>
            <p:cNvGrpSpPr>
              <a:grpSpLocks noChangeAspect="1"/>
            </p:cNvGrpSpPr>
            <p:nvPr/>
          </p:nvGrpSpPr>
          <p:grpSpPr>
            <a:xfrm>
              <a:off x="690236" y="5443103"/>
              <a:ext cx="590584" cy="377250"/>
              <a:chOff x="937769" y="3394211"/>
              <a:chExt cx="1394224" cy="890598"/>
            </a:xfrm>
          </p:grpSpPr>
          <p:grpSp>
            <p:nvGrpSpPr>
              <p:cNvPr id="456" name="Group 455">
                <a:extLst>
                  <a:ext uri="{FF2B5EF4-FFF2-40B4-BE49-F238E27FC236}">
                    <a16:creationId xmlns:a16="http://schemas.microsoft.com/office/drawing/2014/main" id="{AF7C6B7B-F250-010F-5F6B-788FC386C706}"/>
                  </a:ext>
                </a:extLst>
              </p:cNvPr>
              <p:cNvGrpSpPr/>
              <p:nvPr/>
            </p:nvGrpSpPr>
            <p:grpSpPr>
              <a:xfrm>
                <a:off x="937769" y="3394211"/>
                <a:ext cx="1177992" cy="884106"/>
                <a:chOff x="1009827" y="5232501"/>
                <a:chExt cx="412879" cy="309873"/>
              </a:xfrm>
            </p:grpSpPr>
            <p:sp>
              <p:nvSpPr>
                <p:cNvPr id="458" name="Rectangle 457">
                  <a:extLst>
                    <a:ext uri="{FF2B5EF4-FFF2-40B4-BE49-F238E27FC236}">
                      <a16:creationId xmlns:a16="http://schemas.microsoft.com/office/drawing/2014/main" id="{7C43C023-5E8F-C2AC-0AE8-37D3D5F3C71C}"/>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459" name="Group 458">
                  <a:extLst>
                    <a:ext uri="{FF2B5EF4-FFF2-40B4-BE49-F238E27FC236}">
                      <a16:creationId xmlns:a16="http://schemas.microsoft.com/office/drawing/2014/main" id="{8688121D-F95B-8F78-94CA-FD56A633BB44}"/>
                    </a:ext>
                  </a:extLst>
                </p:cNvPr>
                <p:cNvGrpSpPr/>
                <p:nvPr/>
              </p:nvGrpSpPr>
              <p:grpSpPr>
                <a:xfrm>
                  <a:off x="1009827" y="5232501"/>
                  <a:ext cx="412879" cy="309873"/>
                  <a:chOff x="-614664" y="3556031"/>
                  <a:chExt cx="769937" cy="577850"/>
                </a:xfrm>
                <a:solidFill>
                  <a:srgbClr val="57585A"/>
                </a:solidFill>
              </p:grpSpPr>
              <p:sp>
                <p:nvSpPr>
                  <p:cNvPr id="460" name="Freeform 95">
                    <a:extLst>
                      <a:ext uri="{FF2B5EF4-FFF2-40B4-BE49-F238E27FC236}">
                        <a16:creationId xmlns:a16="http://schemas.microsoft.com/office/drawing/2014/main" id="{0F94B9FB-9709-C603-F0C5-0ED9D5D18881}"/>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1" name="Freeform 96">
                    <a:extLst>
                      <a:ext uri="{FF2B5EF4-FFF2-40B4-BE49-F238E27FC236}">
                        <a16:creationId xmlns:a16="http://schemas.microsoft.com/office/drawing/2014/main" id="{108DC0DB-0D5C-EFDF-374B-F4A1A2B4FC8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457" name="Shape 426">
                <a:extLst>
                  <a:ext uri="{FF2B5EF4-FFF2-40B4-BE49-F238E27FC236}">
                    <a16:creationId xmlns:a16="http://schemas.microsoft.com/office/drawing/2014/main" id="{389FF74F-2E2F-25A2-A6E0-B445A9F070E2}"/>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455" name="Picture 454">
              <a:extLst>
                <a:ext uri="{FF2B5EF4-FFF2-40B4-BE49-F238E27FC236}">
                  <a16:creationId xmlns:a16="http://schemas.microsoft.com/office/drawing/2014/main" id="{E54FD15F-7D0A-C74B-DB6E-3184A9CC126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2602054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wipe(right)">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446"/>
                                        </p:tgtEl>
                                        <p:attrNameLst>
                                          <p:attrName>style.visibility</p:attrName>
                                        </p:attrNameLst>
                                      </p:cBhvr>
                                      <p:to>
                                        <p:strVal val="visible"/>
                                      </p:to>
                                    </p:set>
                                    <p:animEffect transition="in" filter="wipe(up)">
                                      <p:cBhvr>
                                        <p:cTn id="18"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5" grpId="0" animBg="1"/>
      <p:bldP spid="446" grpId="0" animBg="1"/>
      <p:bldP spid="44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1" name="Google Shape;575;p107">
            <a:extLst>
              <a:ext uri="{FF2B5EF4-FFF2-40B4-BE49-F238E27FC236}">
                <a16:creationId xmlns:a16="http://schemas.microsoft.com/office/drawing/2014/main" id="{56045BA9-C59E-2046-D2A9-855E673B2F1D}"/>
              </a:ext>
            </a:extLst>
          </p:cNvPr>
          <p:cNvCxnSpPr>
            <a:cxnSpLocks/>
          </p:cNvCxnSpPr>
          <p:nvPr/>
        </p:nvCxnSpPr>
        <p:spPr>
          <a:xfrm>
            <a:off x="8799810" y="3857680"/>
            <a:ext cx="382659" cy="484335"/>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5595568" cy="4519083"/>
          </a:xfrm>
        </p:spPr>
        <p:txBody>
          <a:bodyPr/>
          <a:lstStyle/>
          <a:p>
            <a:pPr marL="76198" indent="0">
              <a:buNone/>
            </a:pPr>
            <a:r>
              <a:rPr lang="en-US" sz="1800"/>
              <a:t>Ability to route calls to different premises PBX’s</a:t>
            </a:r>
          </a:p>
          <a:p>
            <a:pPr marL="76198" indent="0">
              <a:buNone/>
            </a:pPr>
            <a:r>
              <a:rPr lang="en-US" sz="1800"/>
              <a:t>“Tandem” functionality to route calls between premises PBX’s</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3980149"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DE"/>
              <a:t>On-</a:t>
            </a:r>
            <a:r>
              <a:rPr lang="en-US"/>
              <a:t>p</a:t>
            </a:r>
            <a:r>
              <a:rPr lang="en-DE"/>
              <a:t>remises PBX </a:t>
            </a:r>
            <a:r>
              <a:rPr lang="en-US"/>
              <a:t>r</a:t>
            </a:r>
            <a:r>
              <a:rPr lang="en-DE"/>
              <a:t>outing</a:t>
            </a:r>
            <a:endParaRPr lang="en-US"/>
          </a:p>
        </p:txBody>
      </p:sp>
      <p:grpSp>
        <p:nvGrpSpPr>
          <p:cNvPr id="8" name="Group 7">
            <a:extLst>
              <a:ext uri="{FF2B5EF4-FFF2-40B4-BE49-F238E27FC236}">
                <a16:creationId xmlns:a16="http://schemas.microsoft.com/office/drawing/2014/main" id="{0CD8963C-EC6B-2EEE-4297-693A4450B957}"/>
              </a:ext>
            </a:extLst>
          </p:cNvPr>
          <p:cNvGrpSpPr>
            <a:grpSpLocks noChangeAspect="1"/>
          </p:cNvGrpSpPr>
          <p:nvPr/>
        </p:nvGrpSpPr>
        <p:grpSpPr>
          <a:xfrm>
            <a:off x="7087944" y="2694760"/>
            <a:ext cx="2024875" cy="1183411"/>
            <a:chOff x="5119845" y="3139799"/>
            <a:chExt cx="1422753" cy="831509"/>
          </a:xfrm>
        </p:grpSpPr>
        <p:sp>
          <p:nvSpPr>
            <p:cNvPr id="178" name="Shape 426">
              <a:extLst>
                <a:ext uri="{FF2B5EF4-FFF2-40B4-BE49-F238E27FC236}">
                  <a16:creationId xmlns:a16="http://schemas.microsoft.com/office/drawing/2014/main" id="{A17AA288-9AD0-169F-0214-5B6DBBFE8955}"/>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79" name="Google Shape;582;p107">
              <a:extLst>
                <a:ext uri="{FF2B5EF4-FFF2-40B4-BE49-F238E27FC236}">
                  <a16:creationId xmlns:a16="http://schemas.microsoft.com/office/drawing/2014/main" id="{C8960558-ABE9-837A-C454-C8100B529C70}"/>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180" name="Group 179">
            <a:extLst>
              <a:ext uri="{FF2B5EF4-FFF2-40B4-BE49-F238E27FC236}">
                <a16:creationId xmlns:a16="http://schemas.microsoft.com/office/drawing/2014/main" id="{15EA6862-FA45-6731-4136-14F0747A1BB7}"/>
              </a:ext>
            </a:extLst>
          </p:cNvPr>
          <p:cNvGrpSpPr/>
          <p:nvPr/>
        </p:nvGrpSpPr>
        <p:grpSpPr>
          <a:xfrm>
            <a:off x="6419357" y="855456"/>
            <a:ext cx="2799233" cy="2051901"/>
            <a:chOff x="6671339" y="8307679"/>
            <a:chExt cx="2280057" cy="1525909"/>
          </a:xfrm>
        </p:grpSpPr>
        <p:grpSp>
          <p:nvGrpSpPr>
            <p:cNvPr id="181" name="Group 180">
              <a:extLst>
                <a:ext uri="{FF2B5EF4-FFF2-40B4-BE49-F238E27FC236}">
                  <a16:creationId xmlns:a16="http://schemas.microsoft.com/office/drawing/2014/main" id="{23539723-4687-C036-B95D-3036BC154AAA}"/>
                </a:ext>
              </a:extLst>
            </p:cNvPr>
            <p:cNvGrpSpPr>
              <a:grpSpLocks noChangeAspect="1"/>
            </p:cNvGrpSpPr>
            <p:nvPr/>
          </p:nvGrpSpPr>
          <p:grpSpPr>
            <a:xfrm>
              <a:off x="6689355" y="8307679"/>
              <a:ext cx="2262041" cy="1250081"/>
              <a:chOff x="509472" y="7738582"/>
              <a:chExt cx="2262041" cy="1250081"/>
            </a:xfrm>
          </p:grpSpPr>
          <p:sp>
            <p:nvSpPr>
              <p:cNvPr id="185" name="Shape 426">
                <a:extLst>
                  <a:ext uri="{FF2B5EF4-FFF2-40B4-BE49-F238E27FC236}">
                    <a16:creationId xmlns:a16="http://schemas.microsoft.com/office/drawing/2014/main" id="{0BCE632B-EC8B-4A7E-3CDE-6ED6C45B0D96}"/>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86" name="Image" descr="Image">
                <a:extLst>
                  <a:ext uri="{FF2B5EF4-FFF2-40B4-BE49-F238E27FC236}">
                    <a16:creationId xmlns:a16="http://schemas.microsoft.com/office/drawing/2014/main" id="{C7F7E0DF-4D4C-11E2-5FBE-E4E7DCB13BF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82" name="Group 181">
              <a:extLst>
                <a:ext uri="{FF2B5EF4-FFF2-40B4-BE49-F238E27FC236}">
                  <a16:creationId xmlns:a16="http://schemas.microsoft.com/office/drawing/2014/main" id="{485500A5-2CD1-2B9E-565F-EEC8EB777CA4}"/>
                </a:ext>
              </a:extLst>
            </p:cNvPr>
            <p:cNvGrpSpPr>
              <a:grpSpLocks noChangeAspect="1"/>
            </p:cNvGrpSpPr>
            <p:nvPr/>
          </p:nvGrpSpPr>
          <p:grpSpPr>
            <a:xfrm>
              <a:off x="6671339" y="9285621"/>
              <a:ext cx="578261" cy="547967"/>
              <a:chOff x="416510" y="1973530"/>
              <a:chExt cx="578261" cy="547967"/>
            </a:xfrm>
          </p:grpSpPr>
          <p:sp>
            <p:nvSpPr>
              <p:cNvPr id="183" name="Oval 182">
                <a:extLst>
                  <a:ext uri="{FF2B5EF4-FFF2-40B4-BE49-F238E27FC236}">
                    <a16:creationId xmlns:a16="http://schemas.microsoft.com/office/drawing/2014/main" id="{9127DFEB-DD3A-C186-1024-742EC4CE444C}"/>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84" name="calling_black@4x.png" descr="calling_black@4x.png">
                <a:extLst>
                  <a:ext uri="{FF2B5EF4-FFF2-40B4-BE49-F238E27FC236}">
                    <a16:creationId xmlns:a16="http://schemas.microsoft.com/office/drawing/2014/main" id="{CAB345D2-D5C9-011F-83AD-71ED4F22CF58}"/>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grpSp>
        <p:nvGrpSpPr>
          <p:cNvPr id="187" name="Group 186">
            <a:extLst>
              <a:ext uri="{FF2B5EF4-FFF2-40B4-BE49-F238E27FC236}">
                <a16:creationId xmlns:a16="http://schemas.microsoft.com/office/drawing/2014/main" id="{8BE3FCF8-E559-6E0A-55D0-5C8CB6076356}"/>
              </a:ext>
            </a:extLst>
          </p:cNvPr>
          <p:cNvGrpSpPr>
            <a:grpSpLocks noChangeAspect="1"/>
          </p:cNvGrpSpPr>
          <p:nvPr/>
        </p:nvGrpSpPr>
        <p:grpSpPr>
          <a:xfrm>
            <a:off x="2951616" y="3091460"/>
            <a:ext cx="1716067" cy="1002933"/>
            <a:chOff x="5119845" y="3139799"/>
            <a:chExt cx="1422753" cy="831509"/>
          </a:xfrm>
        </p:grpSpPr>
        <p:sp>
          <p:nvSpPr>
            <p:cNvPr id="188" name="Shape 426">
              <a:extLst>
                <a:ext uri="{FF2B5EF4-FFF2-40B4-BE49-F238E27FC236}">
                  <a16:creationId xmlns:a16="http://schemas.microsoft.com/office/drawing/2014/main" id="{1DFD39DB-8946-5FCE-626F-3BBA54B6AD2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89" name="Google Shape;582;p107">
              <a:extLst>
                <a:ext uri="{FF2B5EF4-FFF2-40B4-BE49-F238E27FC236}">
                  <a16:creationId xmlns:a16="http://schemas.microsoft.com/office/drawing/2014/main" id="{7BFC7971-74DD-A1A1-33D1-0BA2DEAE395A}"/>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PSTN</a:t>
              </a:r>
            </a:p>
          </p:txBody>
        </p:sp>
      </p:grpSp>
      <p:cxnSp>
        <p:nvCxnSpPr>
          <p:cNvPr id="190" name="Google Shape;575;p107">
            <a:extLst>
              <a:ext uri="{FF2B5EF4-FFF2-40B4-BE49-F238E27FC236}">
                <a16:creationId xmlns:a16="http://schemas.microsoft.com/office/drawing/2014/main" id="{55BFF692-001C-14C8-0957-B462C7A526CF}"/>
              </a:ext>
            </a:extLst>
          </p:cNvPr>
          <p:cNvCxnSpPr>
            <a:cxnSpLocks/>
          </p:cNvCxnSpPr>
          <p:nvPr/>
        </p:nvCxnSpPr>
        <p:spPr>
          <a:xfrm flipH="1">
            <a:off x="8836927" y="2558905"/>
            <a:ext cx="87085" cy="75381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92" name="Google Shape;575;p107">
            <a:extLst>
              <a:ext uri="{FF2B5EF4-FFF2-40B4-BE49-F238E27FC236}">
                <a16:creationId xmlns:a16="http://schemas.microsoft.com/office/drawing/2014/main" id="{4EC3E7FB-5344-59F5-058D-B993DD9AB81C}"/>
              </a:ext>
            </a:extLst>
          </p:cNvPr>
          <p:cNvCxnSpPr>
            <a:cxnSpLocks/>
          </p:cNvCxnSpPr>
          <p:nvPr/>
        </p:nvCxnSpPr>
        <p:spPr>
          <a:xfrm>
            <a:off x="4477021" y="4071989"/>
            <a:ext cx="1423290" cy="534165"/>
          </a:xfrm>
          <a:prstGeom prst="straightConnector1">
            <a:avLst/>
          </a:prstGeom>
          <a:noFill/>
          <a:ln w="19050" cap="flat" cmpd="sng">
            <a:solidFill>
              <a:srgbClr val="282828"/>
            </a:solidFill>
            <a:prstDash val="solid"/>
            <a:round/>
            <a:headEnd type="none" w="med" len="med"/>
            <a:tailEnd type="none" w="med" len="med"/>
          </a:ln>
        </p:spPr>
      </p:cxnSp>
      <p:sp>
        <p:nvSpPr>
          <p:cNvPr id="193" name="Rounded Rectangle 43">
            <a:extLst>
              <a:ext uri="{FF2B5EF4-FFF2-40B4-BE49-F238E27FC236}">
                <a16:creationId xmlns:a16="http://schemas.microsoft.com/office/drawing/2014/main" id="{970FC06C-DDBC-A3F7-FF5E-1ACDE7F9DDE4}"/>
              </a:ext>
            </a:extLst>
          </p:cNvPr>
          <p:cNvSpPr/>
          <p:nvPr/>
        </p:nvSpPr>
        <p:spPr>
          <a:xfrm>
            <a:off x="9027187" y="4712175"/>
            <a:ext cx="1883913"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194" name="TextBox 193">
            <a:extLst>
              <a:ext uri="{FF2B5EF4-FFF2-40B4-BE49-F238E27FC236}">
                <a16:creationId xmlns:a16="http://schemas.microsoft.com/office/drawing/2014/main" id="{B7C843A7-049F-6552-DEB5-AF20D2341855}"/>
              </a:ext>
            </a:extLst>
          </p:cNvPr>
          <p:cNvSpPr txBox="1"/>
          <p:nvPr/>
        </p:nvSpPr>
        <p:spPr>
          <a:xfrm>
            <a:off x="9494715" y="4229188"/>
            <a:ext cx="622285" cy="297454"/>
          </a:xfrm>
          <a:prstGeom prst="rect">
            <a:avLst/>
          </a:prstGeom>
          <a:noFill/>
        </p:spPr>
        <p:txBody>
          <a:bodyPr wrap="none" rtlCol="0">
            <a:spAutoFit/>
          </a:bodyPr>
          <a:lstStyle/>
          <a:p>
            <a:pPr algn="ctr"/>
            <a:r>
              <a:rPr lang="en-US" sz="1333">
                <a:solidFill>
                  <a:srgbClr val="FFFFFF"/>
                </a:solidFill>
              </a:rPr>
              <a:t>Site 3</a:t>
            </a:r>
          </a:p>
        </p:txBody>
      </p:sp>
      <p:grpSp>
        <p:nvGrpSpPr>
          <p:cNvPr id="195" name="Group 105">
            <a:extLst>
              <a:ext uri="{FF2B5EF4-FFF2-40B4-BE49-F238E27FC236}">
                <a16:creationId xmlns:a16="http://schemas.microsoft.com/office/drawing/2014/main" id="{F7F5326E-397B-E18F-1544-FA94A95E11DB}"/>
              </a:ext>
            </a:extLst>
          </p:cNvPr>
          <p:cNvGrpSpPr>
            <a:grpSpLocks noChangeAspect="1"/>
          </p:cNvGrpSpPr>
          <p:nvPr/>
        </p:nvGrpSpPr>
        <p:grpSpPr bwMode="auto">
          <a:xfrm>
            <a:off x="8924927" y="4330974"/>
            <a:ext cx="608623" cy="573791"/>
            <a:chOff x="1991" y="1544"/>
            <a:chExt cx="961" cy="906"/>
          </a:xfrm>
        </p:grpSpPr>
        <p:sp>
          <p:nvSpPr>
            <p:cNvPr id="196" name="Freeform 106">
              <a:extLst>
                <a:ext uri="{FF2B5EF4-FFF2-40B4-BE49-F238E27FC236}">
                  <a16:creationId xmlns:a16="http://schemas.microsoft.com/office/drawing/2014/main" id="{1404716E-0A63-B428-5622-990ADA0E8CBD}"/>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7" name="Rectangle 107">
              <a:extLst>
                <a:ext uri="{FF2B5EF4-FFF2-40B4-BE49-F238E27FC236}">
                  <a16:creationId xmlns:a16="http://schemas.microsoft.com/office/drawing/2014/main" id="{E2EE20A8-37E1-E0EE-F9E7-D26758C6B5C7}"/>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8" name="Rectangle 108">
              <a:extLst>
                <a:ext uri="{FF2B5EF4-FFF2-40B4-BE49-F238E27FC236}">
                  <a16:creationId xmlns:a16="http://schemas.microsoft.com/office/drawing/2014/main" id="{A36738C1-D56F-C3F0-49A2-A21C51D5411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9" name="Rectangle 109">
              <a:extLst>
                <a:ext uri="{FF2B5EF4-FFF2-40B4-BE49-F238E27FC236}">
                  <a16:creationId xmlns:a16="http://schemas.microsoft.com/office/drawing/2014/main" id="{B14C337C-8A73-1CE7-FF32-6D0AE1E50C78}"/>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0" name="Rectangle 110">
              <a:extLst>
                <a:ext uri="{FF2B5EF4-FFF2-40B4-BE49-F238E27FC236}">
                  <a16:creationId xmlns:a16="http://schemas.microsoft.com/office/drawing/2014/main" id="{A9665DB4-EA11-F66A-3066-BC4A4EBBDCEE}"/>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1" name="Rectangle 111">
              <a:extLst>
                <a:ext uri="{FF2B5EF4-FFF2-40B4-BE49-F238E27FC236}">
                  <a16:creationId xmlns:a16="http://schemas.microsoft.com/office/drawing/2014/main" id="{1A25210D-985F-78FF-2F0B-138AECA40B4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2" name="Rectangle 112">
              <a:extLst>
                <a:ext uri="{FF2B5EF4-FFF2-40B4-BE49-F238E27FC236}">
                  <a16:creationId xmlns:a16="http://schemas.microsoft.com/office/drawing/2014/main" id="{ECE6DD53-66D0-CB41-214A-3DCBFD830D3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3" name="Rectangle 113">
              <a:extLst>
                <a:ext uri="{FF2B5EF4-FFF2-40B4-BE49-F238E27FC236}">
                  <a16:creationId xmlns:a16="http://schemas.microsoft.com/office/drawing/2014/main" id="{2B7F7AC0-0BAB-4F5B-C2FA-1BDC25ECB011}"/>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4" name="Rectangle 114">
              <a:extLst>
                <a:ext uri="{FF2B5EF4-FFF2-40B4-BE49-F238E27FC236}">
                  <a16:creationId xmlns:a16="http://schemas.microsoft.com/office/drawing/2014/main" id="{4689ADF0-3FB5-C3B9-8DF0-637FD9977629}"/>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5" name="Rectangle 115">
              <a:extLst>
                <a:ext uri="{FF2B5EF4-FFF2-40B4-BE49-F238E27FC236}">
                  <a16:creationId xmlns:a16="http://schemas.microsoft.com/office/drawing/2014/main" id="{424A07F8-3EC9-7906-E08F-4EAD75AE8DA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6" name="Freeform 116">
              <a:extLst>
                <a:ext uri="{FF2B5EF4-FFF2-40B4-BE49-F238E27FC236}">
                  <a16:creationId xmlns:a16="http://schemas.microsoft.com/office/drawing/2014/main" id="{4D3F44F8-F992-50C9-25DB-2553EBF5719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7" name="Rectangle 117">
              <a:extLst>
                <a:ext uri="{FF2B5EF4-FFF2-40B4-BE49-F238E27FC236}">
                  <a16:creationId xmlns:a16="http://schemas.microsoft.com/office/drawing/2014/main" id="{7AE5358B-C53C-EBA3-FDBA-E37EBDF6178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8" name="Rectangle 118">
              <a:extLst>
                <a:ext uri="{FF2B5EF4-FFF2-40B4-BE49-F238E27FC236}">
                  <a16:creationId xmlns:a16="http://schemas.microsoft.com/office/drawing/2014/main" id="{E37ECE8C-B1B4-B609-33F5-726952207E3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9" name="Rectangle 119">
              <a:extLst>
                <a:ext uri="{FF2B5EF4-FFF2-40B4-BE49-F238E27FC236}">
                  <a16:creationId xmlns:a16="http://schemas.microsoft.com/office/drawing/2014/main" id="{26DB901D-1CDA-CACE-FD53-051174A99FB6}"/>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0" name="Rectangle 120">
              <a:extLst>
                <a:ext uri="{FF2B5EF4-FFF2-40B4-BE49-F238E27FC236}">
                  <a16:creationId xmlns:a16="http://schemas.microsoft.com/office/drawing/2014/main" id="{18C14B3C-4025-CFFF-1A4A-A241742CEDAD}"/>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1" name="Rectangle 121">
              <a:extLst>
                <a:ext uri="{FF2B5EF4-FFF2-40B4-BE49-F238E27FC236}">
                  <a16:creationId xmlns:a16="http://schemas.microsoft.com/office/drawing/2014/main" id="{A8A10904-75F0-8756-8A9D-52ED5ADD5B56}"/>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2" name="Rectangle 122">
              <a:extLst>
                <a:ext uri="{FF2B5EF4-FFF2-40B4-BE49-F238E27FC236}">
                  <a16:creationId xmlns:a16="http://schemas.microsoft.com/office/drawing/2014/main" id="{B7B6B732-1DB3-CD8F-F3D4-09B417D86EA9}"/>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3" name="Rectangle 123">
              <a:extLst>
                <a:ext uri="{FF2B5EF4-FFF2-40B4-BE49-F238E27FC236}">
                  <a16:creationId xmlns:a16="http://schemas.microsoft.com/office/drawing/2014/main" id="{AF869667-3FEB-ECD1-C289-494E20538BD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4" name="Rectangle 124">
              <a:extLst>
                <a:ext uri="{FF2B5EF4-FFF2-40B4-BE49-F238E27FC236}">
                  <a16:creationId xmlns:a16="http://schemas.microsoft.com/office/drawing/2014/main" id="{331F3B81-3ACE-CAC0-73D5-5F9F379C7BD0}"/>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5" name="Rectangle 125">
              <a:extLst>
                <a:ext uri="{FF2B5EF4-FFF2-40B4-BE49-F238E27FC236}">
                  <a16:creationId xmlns:a16="http://schemas.microsoft.com/office/drawing/2014/main" id="{793B32B2-8D40-416D-684D-012CB2274CA6}"/>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16" name="Group 215">
            <a:extLst>
              <a:ext uri="{FF2B5EF4-FFF2-40B4-BE49-F238E27FC236}">
                <a16:creationId xmlns:a16="http://schemas.microsoft.com/office/drawing/2014/main" id="{9EB00F93-F98D-41B1-581D-C362DEDFEE77}"/>
              </a:ext>
            </a:extLst>
          </p:cNvPr>
          <p:cNvGrpSpPr/>
          <p:nvPr/>
        </p:nvGrpSpPr>
        <p:grpSpPr>
          <a:xfrm>
            <a:off x="4993424" y="3894211"/>
            <a:ext cx="3390171" cy="2026296"/>
            <a:chOff x="3782404" y="2900968"/>
            <a:chExt cx="2542627" cy="1519722"/>
          </a:xfrm>
        </p:grpSpPr>
        <p:cxnSp>
          <p:nvCxnSpPr>
            <p:cNvPr id="217" name="Google Shape;575;p107">
              <a:extLst>
                <a:ext uri="{FF2B5EF4-FFF2-40B4-BE49-F238E27FC236}">
                  <a16:creationId xmlns:a16="http://schemas.microsoft.com/office/drawing/2014/main" id="{E1289935-D1C0-02D9-1238-36FB3A1A1C49}"/>
                </a:ext>
              </a:extLst>
            </p:cNvPr>
            <p:cNvCxnSpPr>
              <a:cxnSpLocks/>
            </p:cNvCxnSpPr>
            <p:nvPr/>
          </p:nvCxnSpPr>
          <p:spPr>
            <a:xfrm flipH="1">
              <a:off x="5399297" y="2900968"/>
              <a:ext cx="449033" cy="533958"/>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218" name="Rounded Rectangle 8">
              <a:extLst>
                <a:ext uri="{FF2B5EF4-FFF2-40B4-BE49-F238E27FC236}">
                  <a16:creationId xmlns:a16="http://schemas.microsoft.com/office/drawing/2014/main" id="{5A24EDED-228C-839C-E47C-6C3EC5EF3FE4}"/>
                </a:ext>
              </a:extLst>
            </p:cNvPr>
            <p:cNvSpPr/>
            <p:nvPr/>
          </p:nvSpPr>
          <p:spPr>
            <a:xfrm>
              <a:off x="3782404" y="3525226"/>
              <a:ext cx="2381356" cy="895464"/>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19" name="Group 105">
              <a:extLst>
                <a:ext uri="{FF2B5EF4-FFF2-40B4-BE49-F238E27FC236}">
                  <a16:creationId xmlns:a16="http://schemas.microsoft.com/office/drawing/2014/main" id="{C7550E34-A0C0-124F-4FC0-DECC65AF08F9}"/>
                </a:ext>
              </a:extLst>
            </p:cNvPr>
            <p:cNvGrpSpPr>
              <a:grpSpLocks noChangeAspect="1"/>
            </p:cNvGrpSpPr>
            <p:nvPr/>
          </p:nvGrpSpPr>
          <p:grpSpPr bwMode="auto">
            <a:xfrm>
              <a:off x="5686709" y="3149590"/>
              <a:ext cx="638322" cy="601789"/>
              <a:chOff x="1991" y="1544"/>
              <a:chExt cx="961" cy="906"/>
            </a:xfrm>
          </p:grpSpPr>
          <p:sp>
            <p:nvSpPr>
              <p:cNvPr id="309" name="Freeform 106">
                <a:extLst>
                  <a:ext uri="{FF2B5EF4-FFF2-40B4-BE49-F238E27FC236}">
                    <a16:creationId xmlns:a16="http://schemas.microsoft.com/office/drawing/2014/main" id="{8E2FE801-10D3-CED5-EA6D-9AE8C9EF4CA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0" name="Rectangle 107">
                <a:extLst>
                  <a:ext uri="{FF2B5EF4-FFF2-40B4-BE49-F238E27FC236}">
                    <a16:creationId xmlns:a16="http://schemas.microsoft.com/office/drawing/2014/main" id="{67B7F4EA-5E38-93C1-C98E-266163626B15}"/>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1" name="Rectangle 108">
                <a:extLst>
                  <a:ext uri="{FF2B5EF4-FFF2-40B4-BE49-F238E27FC236}">
                    <a16:creationId xmlns:a16="http://schemas.microsoft.com/office/drawing/2014/main" id="{132C0E2E-34EE-5358-3D70-8AC069859E3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2" name="Rectangle 109">
                <a:extLst>
                  <a:ext uri="{FF2B5EF4-FFF2-40B4-BE49-F238E27FC236}">
                    <a16:creationId xmlns:a16="http://schemas.microsoft.com/office/drawing/2014/main" id="{5C2C2F2F-7687-1826-23E7-4CA2C8A508E9}"/>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3" name="Rectangle 110">
                <a:extLst>
                  <a:ext uri="{FF2B5EF4-FFF2-40B4-BE49-F238E27FC236}">
                    <a16:creationId xmlns:a16="http://schemas.microsoft.com/office/drawing/2014/main" id="{9A1F7545-1342-7076-41FC-04520C61E53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4" name="Rectangle 111">
                <a:extLst>
                  <a:ext uri="{FF2B5EF4-FFF2-40B4-BE49-F238E27FC236}">
                    <a16:creationId xmlns:a16="http://schemas.microsoft.com/office/drawing/2014/main" id="{117F0D74-D5F7-5D20-80F6-7FDC3E17867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5" name="Rectangle 112">
                <a:extLst>
                  <a:ext uri="{FF2B5EF4-FFF2-40B4-BE49-F238E27FC236}">
                    <a16:creationId xmlns:a16="http://schemas.microsoft.com/office/drawing/2014/main" id="{5CD7315E-F0CF-F0F6-D2D6-8C2BD7AAC463}"/>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6" name="Rectangle 113">
                <a:extLst>
                  <a:ext uri="{FF2B5EF4-FFF2-40B4-BE49-F238E27FC236}">
                    <a16:creationId xmlns:a16="http://schemas.microsoft.com/office/drawing/2014/main" id="{B6F81C7D-8DCF-289C-DDA6-F1661CF1EB57}"/>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7" name="Rectangle 114">
                <a:extLst>
                  <a:ext uri="{FF2B5EF4-FFF2-40B4-BE49-F238E27FC236}">
                    <a16:creationId xmlns:a16="http://schemas.microsoft.com/office/drawing/2014/main" id="{AB4DB921-4B0A-6EA0-FE3B-39CDADBACCB2}"/>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8" name="Rectangle 115">
                <a:extLst>
                  <a:ext uri="{FF2B5EF4-FFF2-40B4-BE49-F238E27FC236}">
                    <a16:creationId xmlns:a16="http://schemas.microsoft.com/office/drawing/2014/main" id="{9F4319E7-115E-F366-290D-2717E3B4F576}"/>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9" name="Freeform 116">
                <a:extLst>
                  <a:ext uri="{FF2B5EF4-FFF2-40B4-BE49-F238E27FC236}">
                    <a16:creationId xmlns:a16="http://schemas.microsoft.com/office/drawing/2014/main" id="{3686C9DB-883D-802D-6136-D9EA6D198F66}"/>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0" name="Rectangle 117">
                <a:extLst>
                  <a:ext uri="{FF2B5EF4-FFF2-40B4-BE49-F238E27FC236}">
                    <a16:creationId xmlns:a16="http://schemas.microsoft.com/office/drawing/2014/main" id="{E2A8E5CA-C772-5401-3604-8C68254C157F}"/>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1" name="Rectangle 118">
                <a:extLst>
                  <a:ext uri="{FF2B5EF4-FFF2-40B4-BE49-F238E27FC236}">
                    <a16:creationId xmlns:a16="http://schemas.microsoft.com/office/drawing/2014/main" id="{C19AD8E4-4169-335E-7760-CC929F292DC1}"/>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2" name="Rectangle 119">
                <a:extLst>
                  <a:ext uri="{FF2B5EF4-FFF2-40B4-BE49-F238E27FC236}">
                    <a16:creationId xmlns:a16="http://schemas.microsoft.com/office/drawing/2014/main" id="{F8DA2757-47D5-D0C5-61CB-AFE3B631315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3" name="Rectangle 120">
                <a:extLst>
                  <a:ext uri="{FF2B5EF4-FFF2-40B4-BE49-F238E27FC236}">
                    <a16:creationId xmlns:a16="http://schemas.microsoft.com/office/drawing/2014/main" id="{971AED75-6D1F-FB7C-0D21-D1A2479C86DC}"/>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4" name="Rectangle 121">
                <a:extLst>
                  <a:ext uri="{FF2B5EF4-FFF2-40B4-BE49-F238E27FC236}">
                    <a16:creationId xmlns:a16="http://schemas.microsoft.com/office/drawing/2014/main" id="{3B8A1855-7FA6-FA4F-F9C1-1C2C9159AD9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5" name="Rectangle 122">
                <a:extLst>
                  <a:ext uri="{FF2B5EF4-FFF2-40B4-BE49-F238E27FC236}">
                    <a16:creationId xmlns:a16="http://schemas.microsoft.com/office/drawing/2014/main" id="{5CFE4F8F-1A52-A991-A12C-74AC1435702F}"/>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6" name="Rectangle 123">
                <a:extLst>
                  <a:ext uri="{FF2B5EF4-FFF2-40B4-BE49-F238E27FC236}">
                    <a16:creationId xmlns:a16="http://schemas.microsoft.com/office/drawing/2014/main" id="{42B3F507-599C-18C6-6A81-7486FC1F30B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7" name="Rectangle 124">
                <a:extLst>
                  <a:ext uri="{FF2B5EF4-FFF2-40B4-BE49-F238E27FC236}">
                    <a16:creationId xmlns:a16="http://schemas.microsoft.com/office/drawing/2014/main" id="{A78E736F-B168-86E2-606C-867A8CE760D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8" name="Rectangle 125">
                <a:extLst>
                  <a:ext uri="{FF2B5EF4-FFF2-40B4-BE49-F238E27FC236}">
                    <a16:creationId xmlns:a16="http://schemas.microsoft.com/office/drawing/2014/main" id="{47C72A7E-BC24-9032-CA16-934648CE3E55}"/>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220" name="TextBox 219">
              <a:extLst>
                <a:ext uri="{FF2B5EF4-FFF2-40B4-BE49-F238E27FC236}">
                  <a16:creationId xmlns:a16="http://schemas.microsoft.com/office/drawing/2014/main" id="{4628DE61-667F-3E89-4A3A-D968C392B4F0}"/>
                </a:ext>
              </a:extLst>
            </p:cNvPr>
            <p:cNvSpPr txBox="1"/>
            <p:nvPr/>
          </p:nvSpPr>
          <p:spPr>
            <a:xfrm>
              <a:off x="4906955" y="3778041"/>
              <a:ext cx="730007" cy="223091"/>
            </a:xfrm>
            <a:prstGeom prst="rect">
              <a:avLst/>
            </a:prstGeom>
            <a:noFill/>
          </p:spPr>
          <p:txBody>
            <a:bodyPr wrap="none" rtlCol="0">
              <a:spAutoFit/>
            </a:bodyPr>
            <a:lstStyle/>
            <a:p>
              <a:pPr algn="ctr"/>
              <a:r>
                <a:rPr lang="en-US" sz="1333" b="1">
                  <a:solidFill>
                    <a:srgbClr val="005073">
                      <a:lumMod val="50000"/>
                    </a:srgbClr>
                  </a:solidFill>
                </a:rPr>
                <a:t>Local GW</a:t>
              </a:r>
            </a:p>
          </p:txBody>
        </p:sp>
        <p:pic>
          <p:nvPicPr>
            <p:cNvPr id="221" name="Picture 5" descr="C:\Users\tsbutme\Desktop\Trade Shows\New Icons\256 Icons in Grey and Blue\30091_Device_unified_border_element_3153_unknown_256.png">
              <a:extLst>
                <a:ext uri="{FF2B5EF4-FFF2-40B4-BE49-F238E27FC236}">
                  <a16:creationId xmlns:a16="http://schemas.microsoft.com/office/drawing/2014/main" id="{7AC8A1EF-8FC9-62CE-8218-62CB29807CE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74541" y="3417624"/>
              <a:ext cx="481338" cy="354113"/>
            </a:xfrm>
            <a:prstGeom prst="rect">
              <a:avLst/>
            </a:prstGeom>
            <a:noFill/>
            <a:extLst>
              <a:ext uri="{909E8E84-426E-40dd-AFC4-6F175D3DCCD1}">
                <a14:hiddenFill xmlns:a14="http://schemas.microsoft.com/office/drawing/2010/main" xmlns="">
                  <a:solidFill>
                    <a:srgbClr val="FFFFFF"/>
                  </a:solidFill>
                </a14:hiddenFill>
              </a:ext>
            </a:extLst>
          </p:spPr>
        </p:pic>
        <p:pic>
          <p:nvPicPr>
            <p:cNvPr id="222" name="Picture 221">
              <a:extLst>
                <a:ext uri="{FF2B5EF4-FFF2-40B4-BE49-F238E27FC236}">
                  <a16:creationId xmlns:a16="http://schemas.microsoft.com/office/drawing/2014/main" id="{EBD38A29-5740-A1DF-D3D7-A5C3F2CFE23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27534" y="3852614"/>
              <a:ext cx="500378" cy="369484"/>
            </a:xfrm>
            <a:prstGeom prst="rect">
              <a:avLst/>
            </a:prstGeom>
          </p:spPr>
        </p:pic>
        <p:pic>
          <p:nvPicPr>
            <p:cNvPr id="223" name="Picture 222">
              <a:extLst>
                <a:ext uri="{FF2B5EF4-FFF2-40B4-BE49-F238E27FC236}">
                  <a16:creationId xmlns:a16="http://schemas.microsoft.com/office/drawing/2014/main" id="{800BE681-31C9-C08F-452A-64F3C664D7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75245" y="3941678"/>
              <a:ext cx="358324" cy="274505"/>
            </a:xfrm>
            <a:prstGeom prst="rect">
              <a:avLst/>
            </a:prstGeom>
          </p:spPr>
        </p:pic>
        <p:pic>
          <p:nvPicPr>
            <p:cNvPr id="224" name="Picture 223">
              <a:extLst>
                <a:ext uri="{FF2B5EF4-FFF2-40B4-BE49-F238E27FC236}">
                  <a16:creationId xmlns:a16="http://schemas.microsoft.com/office/drawing/2014/main" id="{31FABFA6-7CC1-D31C-B23B-3512FA3A54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8557" y="4052802"/>
              <a:ext cx="358324" cy="274505"/>
            </a:xfrm>
            <a:prstGeom prst="rect">
              <a:avLst/>
            </a:prstGeom>
          </p:spPr>
        </p:pic>
        <p:grpSp>
          <p:nvGrpSpPr>
            <p:cNvPr id="225" name="Group 224">
              <a:extLst>
                <a:ext uri="{FF2B5EF4-FFF2-40B4-BE49-F238E27FC236}">
                  <a16:creationId xmlns:a16="http://schemas.microsoft.com/office/drawing/2014/main" id="{F49AC05C-651C-0130-148B-8F783235E41D}"/>
                </a:ext>
              </a:extLst>
            </p:cNvPr>
            <p:cNvGrpSpPr/>
            <p:nvPr/>
          </p:nvGrpSpPr>
          <p:grpSpPr>
            <a:xfrm>
              <a:off x="4851660" y="3335395"/>
              <a:ext cx="558491" cy="362931"/>
              <a:chOff x="3450034" y="2192353"/>
              <a:chExt cx="945898" cy="614684"/>
            </a:xfrm>
          </p:grpSpPr>
          <p:sp>
            <p:nvSpPr>
              <p:cNvPr id="268" name="Rounded Rectangle 244">
                <a:extLst>
                  <a:ext uri="{FF2B5EF4-FFF2-40B4-BE49-F238E27FC236}">
                    <a16:creationId xmlns:a16="http://schemas.microsoft.com/office/drawing/2014/main" id="{0BE46F97-7A92-8766-668C-EDA07B74E75A}"/>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69" name="Group 268">
                <a:extLst>
                  <a:ext uri="{FF2B5EF4-FFF2-40B4-BE49-F238E27FC236}">
                    <a16:creationId xmlns:a16="http://schemas.microsoft.com/office/drawing/2014/main" id="{1FD72A94-F007-3833-BEC0-6AE376C278F3}"/>
                  </a:ext>
                </a:extLst>
              </p:cNvPr>
              <p:cNvGrpSpPr>
                <a:grpSpLocks noChangeAspect="1"/>
              </p:cNvGrpSpPr>
              <p:nvPr/>
            </p:nvGrpSpPr>
            <p:grpSpPr>
              <a:xfrm>
                <a:off x="3881778" y="2229127"/>
                <a:ext cx="457099" cy="226431"/>
                <a:chOff x="836085" y="1496592"/>
                <a:chExt cx="538984" cy="266991"/>
              </a:xfrm>
              <a:solidFill>
                <a:srgbClr val="FFFFFF"/>
              </a:solidFill>
            </p:grpSpPr>
            <p:sp>
              <p:nvSpPr>
                <p:cNvPr id="306" name="Freeform 751">
                  <a:extLst>
                    <a:ext uri="{FF2B5EF4-FFF2-40B4-BE49-F238E27FC236}">
                      <a16:creationId xmlns:a16="http://schemas.microsoft.com/office/drawing/2014/main" id="{311AC8DF-C115-274A-74F4-EF3890D3F5E7}"/>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07" name="Freeform 752">
                  <a:extLst>
                    <a:ext uri="{FF2B5EF4-FFF2-40B4-BE49-F238E27FC236}">
                      <a16:creationId xmlns:a16="http://schemas.microsoft.com/office/drawing/2014/main" id="{C15E73F7-7A2D-BC55-F9A7-D2658D7A7B4B}"/>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08" name="Freeform 753">
                  <a:extLst>
                    <a:ext uri="{FF2B5EF4-FFF2-40B4-BE49-F238E27FC236}">
                      <a16:creationId xmlns:a16="http://schemas.microsoft.com/office/drawing/2014/main" id="{CCE7ED6E-0E37-788A-041B-0E7714F59E0F}"/>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270" name="Group 105">
                <a:extLst>
                  <a:ext uri="{FF2B5EF4-FFF2-40B4-BE49-F238E27FC236}">
                    <a16:creationId xmlns:a16="http://schemas.microsoft.com/office/drawing/2014/main" id="{3D525284-039A-327B-90DC-F860335CFA21}"/>
                  </a:ext>
                </a:extLst>
              </p:cNvPr>
              <p:cNvGrpSpPr>
                <a:grpSpLocks noChangeAspect="1"/>
              </p:cNvGrpSpPr>
              <p:nvPr/>
            </p:nvGrpSpPr>
            <p:grpSpPr bwMode="auto">
              <a:xfrm>
                <a:off x="3501889" y="2492927"/>
                <a:ext cx="283203" cy="266993"/>
                <a:chOff x="1991" y="1544"/>
                <a:chExt cx="961" cy="906"/>
              </a:xfrm>
            </p:grpSpPr>
            <p:sp>
              <p:nvSpPr>
                <p:cNvPr id="286" name="Freeform 106">
                  <a:extLst>
                    <a:ext uri="{FF2B5EF4-FFF2-40B4-BE49-F238E27FC236}">
                      <a16:creationId xmlns:a16="http://schemas.microsoft.com/office/drawing/2014/main" id="{A6B1316B-FF8E-C0EE-6AE0-A71C5C78970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87" name="Rectangle 107">
                  <a:extLst>
                    <a:ext uri="{FF2B5EF4-FFF2-40B4-BE49-F238E27FC236}">
                      <a16:creationId xmlns:a16="http://schemas.microsoft.com/office/drawing/2014/main" id="{18967743-9674-9E1B-389B-CEE164FBBF18}"/>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8" name="Rectangle 108">
                  <a:extLst>
                    <a:ext uri="{FF2B5EF4-FFF2-40B4-BE49-F238E27FC236}">
                      <a16:creationId xmlns:a16="http://schemas.microsoft.com/office/drawing/2014/main" id="{CE627DFD-EDD9-9DA4-8F78-BE067C739761}"/>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9" name="Rectangle 109">
                  <a:extLst>
                    <a:ext uri="{FF2B5EF4-FFF2-40B4-BE49-F238E27FC236}">
                      <a16:creationId xmlns:a16="http://schemas.microsoft.com/office/drawing/2014/main" id="{F6AFE7F1-8FC6-808E-0919-2447DBBAFF7B}"/>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0" name="Rectangle 110">
                  <a:extLst>
                    <a:ext uri="{FF2B5EF4-FFF2-40B4-BE49-F238E27FC236}">
                      <a16:creationId xmlns:a16="http://schemas.microsoft.com/office/drawing/2014/main" id="{6F20A45B-09A8-E4AD-E82C-3A7D2C0F666F}"/>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1" name="Rectangle 111">
                  <a:extLst>
                    <a:ext uri="{FF2B5EF4-FFF2-40B4-BE49-F238E27FC236}">
                      <a16:creationId xmlns:a16="http://schemas.microsoft.com/office/drawing/2014/main" id="{E624F163-3BF1-4477-E27C-5C71E127ACFF}"/>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2" name="Rectangle 112">
                  <a:extLst>
                    <a:ext uri="{FF2B5EF4-FFF2-40B4-BE49-F238E27FC236}">
                      <a16:creationId xmlns:a16="http://schemas.microsoft.com/office/drawing/2014/main" id="{D61597E4-0C0E-9856-4590-AB987D702976}"/>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3" name="Rectangle 113">
                  <a:extLst>
                    <a:ext uri="{FF2B5EF4-FFF2-40B4-BE49-F238E27FC236}">
                      <a16:creationId xmlns:a16="http://schemas.microsoft.com/office/drawing/2014/main" id="{B6F263C2-B7E2-38BA-17BE-E4050304F338}"/>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4" name="Rectangle 114">
                  <a:extLst>
                    <a:ext uri="{FF2B5EF4-FFF2-40B4-BE49-F238E27FC236}">
                      <a16:creationId xmlns:a16="http://schemas.microsoft.com/office/drawing/2014/main" id="{450EC923-F746-C968-B0D9-3E5E2C42F67C}"/>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5" name="Rectangle 115">
                  <a:extLst>
                    <a:ext uri="{FF2B5EF4-FFF2-40B4-BE49-F238E27FC236}">
                      <a16:creationId xmlns:a16="http://schemas.microsoft.com/office/drawing/2014/main" id="{6BAA120C-321C-69D2-1684-B636A2298259}"/>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6" name="Freeform 116">
                  <a:extLst>
                    <a:ext uri="{FF2B5EF4-FFF2-40B4-BE49-F238E27FC236}">
                      <a16:creationId xmlns:a16="http://schemas.microsoft.com/office/drawing/2014/main" id="{0EFCAB91-FFBB-FC8B-71E4-A268BC0342B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97" name="Rectangle 117">
                  <a:extLst>
                    <a:ext uri="{FF2B5EF4-FFF2-40B4-BE49-F238E27FC236}">
                      <a16:creationId xmlns:a16="http://schemas.microsoft.com/office/drawing/2014/main" id="{16496B86-5A33-4750-E3F6-53E40F47C12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8" name="Rectangle 118">
                  <a:extLst>
                    <a:ext uri="{FF2B5EF4-FFF2-40B4-BE49-F238E27FC236}">
                      <a16:creationId xmlns:a16="http://schemas.microsoft.com/office/drawing/2014/main" id="{2D539D3F-1BE1-A940-814A-C12AE98CC4DD}"/>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9" name="Rectangle 119">
                  <a:extLst>
                    <a:ext uri="{FF2B5EF4-FFF2-40B4-BE49-F238E27FC236}">
                      <a16:creationId xmlns:a16="http://schemas.microsoft.com/office/drawing/2014/main" id="{61B24949-7E3E-EB56-7B18-EE2BC371C6BB}"/>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0" name="Rectangle 120">
                  <a:extLst>
                    <a:ext uri="{FF2B5EF4-FFF2-40B4-BE49-F238E27FC236}">
                      <a16:creationId xmlns:a16="http://schemas.microsoft.com/office/drawing/2014/main" id="{F92D5A7A-1ED8-76AF-99FD-DC5A69159DA4}"/>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1" name="Rectangle 121">
                  <a:extLst>
                    <a:ext uri="{FF2B5EF4-FFF2-40B4-BE49-F238E27FC236}">
                      <a16:creationId xmlns:a16="http://schemas.microsoft.com/office/drawing/2014/main" id="{251B32AC-85F8-B393-6A59-6E21524FB2C6}"/>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2" name="Rectangle 122">
                  <a:extLst>
                    <a:ext uri="{FF2B5EF4-FFF2-40B4-BE49-F238E27FC236}">
                      <a16:creationId xmlns:a16="http://schemas.microsoft.com/office/drawing/2014/main" id="{C0395AD0-7AC6-611D-61C7-BCCC1BBF741E}"/>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3" name="Rectangle 123">
                  <a:extLst>
                    <a:ext uri="{FF2B5EF4-FFF2-40B4-BE49-F238E27FC236}">
                      <a16:creationId xmlns:a16="http://schemas.microsoft.com/office/drawing/2014/main" id="{09D08493-EAC9-B8DB-FDD3-361546767EE4}"/>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4" name="Rectangle 124">
                  <a:extLst>
                    <a:ext uri="{FF2B5EF4-FFF2-40B4-BE49-F238E27FC236}">
                      <a16:creationId xmlns:a16="http://schemas.microsoft.com/office/drawing/2014/main" id="{255B045B-3DBE-896F-C2D7-AC8552653274}"/>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5" name="Rectangle 125">
                  <a:extLst>
                    <a:ext uri="{FF2B5EF4-FFF2-40B4-BE49-F238E27FC236}">
                      <a16:creationId xmlns:a16="http://schemas.microsoft.com/office/drawing/2014/main" id="{50F0F8C1-07A6-39C4-5B43-F1B48BFF05F1}"/>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71" name="Group 270">
                <a:extLst>
                  <a:ext uri="{FF2B5EF4-FFF2-40B4-BE49-F238E27FC236}">
                    <a16:creationId xmlns:a16="http://schemas.microsoft.com/office/drawing/2014/main" id="{89625681-D439-6A76-6DF5-872F2D0D621F}"/>
                  </a:ext>
                </a:extLst>
              </p:cNvPr>
              <p:cNvGrpSpPr>
                <a:grpSpLocks noChangeAspect="1"/>
              </p:cNvGrpSpPr>
              <p:nvPr/>
            </p:nvGrpSpPr>
            <p:grpSpPr>
              <a:xfrm rot="19800000">
                <a:off x="3694283" y="2456298"/>
                <a:ext cx="181876" cy="80768"/>
                <a:chOff x="4705351" y="4362451"/>
                <a:chExt cx="1165225" cy="493712"/>
              </a:xfrm>
            </p:grpSpPr>
            <p:sp>
              <p:nvSpPr>
                <p:cNvPr id="272" name="Freeform 29">
                  <a:extLst>
                    <a:ext uri="{FF2B5EF4-FFF2-40B4-BE49-F238E27FC236}">
                      <a16:creationId xmlns:a16="http://schemas.microsoft.com/office/drawing/2014/main" id="{CE63C119-C8F6-5F85-C311-E429841F2363}"/>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3" name="Freeform 30">
                  <a:extLst>
                    <a:ext uri="{FF2B5EF4-FFF2-40B4-BE49-F238E27FC236}">
                      <a16:creationId xmlns:a16="http://schemas.microsoft.com/office/drawing/2014/main" id="{CF3C7C06-EAF9-6FE8-BCD2-541B4119AC72}"/>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4" name="Freeform 31">
                  <a:extLst>
                    <a:ext uri="{FF2B5EF4-FFF2-40B4-BE49-F238E27FC236}">
                      <a16:creationId xmlns:a16="http://schemas.microsoft.com/office/drawing/2014/main" id="{46B0B225-9A39-B4BF-7B66-95D7AE09C3B6}"/>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5" name="Freeform 68">
                  <a:extLst>
                    <a:ext uri="{FF2B5EF4-FFF2-40B4-BE49-F238E27FC236}">
                      <a16:creationId xmlns:a16="http://schemas.microsoft.com/office/drawing/2014/main" id="{D719359E-E19B-9F42-6EE3-4BB7EF3C8D56}"/>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6" name="Freeform 69">
                  <a:extLst>
                    <a:ext uri="{FF2B5EF4-FFF2-40B4-BE49-F238E27FC236}">
                      <a16:creationId xmlns:a16="http://schemas.microsoft.com/office/drawing/2014/main" id="{3E3F4ECE-8896-FB47-41E9-ABEC6506FC43}"/>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77" name="Freeform 70">
                  <a:extLst>
                    <a:ext uri="{FF2B5EF4-FFF2-40B4-BE49-F238E27FC236}">
                      <a16:creationId xmlns:a16="http://schemas.microsoft.com/office/drawing/2014/main" id="{E9142CB8-5E58-C0DA-C038-16C4E17BEA09}"/>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78" name="Freeform 71">
                  <a:extLst>
                    <a:ext uri="{FF2B5EF4-FFF2-40B4-BE49-F238E27FC236}">
                      <a16:creationId xmlns:a16="http://schemas.microsoft.com/office/drawing/2014/main" id="{F69190C1-3599-3842-D9D3-D5C20BD49E79}"/>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79" name="Freeform 72">
                  <a:extLst>
                    <a:ext uri="{FF2B5EF4-FFF2-40B4-BE49-F238E27FC236}">
                      <a16:creationId xmlns:a16="http://schemas.microsoft.com/office/drawing/2014/main" id="{911235EE-27A8-8EDA-270C-A11924724B06}"/>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0" name="Freeform 73">
                  <a:extLst>
                    <a:ext uri="{FF2B5EF4-FFF2-40B4-BE49-F238E27FC236}">
                      <a16:creationId xmlns:a16="http://schemas.microsoft.com/office/drawing/2014/main" id="{1AF3A131-EC3E-CE25-61E9-277E1963547F}"/>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1" name="Freeform 74">
                  <a:extLst>
                    <a:ext uri="{FF2B5EF4-FFF2-40B4-BE49-F238E27FC236}">
                      <a16:creationId xmlns:a16="http://schemas.microsoft.com/office/drawing/2014/main" id="{9433BC1A-71ED-2520-4F04-2EF90B268AE5}"/>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2" name="Freeform 75">
                  <a:extLst>
                    <a:ext uri="{FF2B5EF4-FFF2-40B4-BE49-F238E27FC236}">
                      <a16:creationId xmlns:a16="http://schemas.microsoft.com/office/drawing/2014/main" id="{FFEE6A71-4F61-3820-AB0A-1B40001E3E2F}"/>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83" name="Freeform 76">
                  <a:extLst>
                    <a:ext uri="{FF2B5EF4-FFF2-40B4-BE49-F238E27FC236}">
                      <a16:creationId xmlns:a16="http://schemas.microsoft.com/office/drawing/2014/main" id="{1F167D5D-0FB2-1290-9A11-A175A49FF61A}"/>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84" name="Freeform 77">
                  <a:extLst>
                    <a:ext uri="{FF2B5EF4-FFF2-40B4-BE49-F238E27FC236}">
                      <a16:creationId xmlns:a16="http://schemas.microsoft.com/office/drawing/2014/main" id="{9F4954CE-048E-C8DC-0850-08B1A80A32A1}"/>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5" name="Freeform 78">
                  <a:extLst>
                    <a:ext uri="{FF2B5EF4-FFF2-40B4-BE49-F238E27FC236}">
                      <a16:creationId xmlns:a16="http://schemas.microsoft.com/office/drawing/2014/main" id="{64F67D8A-5F54-4C3F-C311-A688353BCCF8}"/>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226" name="Group 225">
              <a:extLst>
                <a:ext uri="{FF2B5EF4-FFF2-40B4-BE49-F238E27FC236}">
                  <a16:creationId xmlns:a16="http://schemas.microsoft.com/office/drawing/2014/main" id="{71F2BCEF-6C2E-FAAD-BB96-218AFE40ED63}"/>
                </a:ext>
              </a:extLst>
            </p:cNvPr>
            <p:cNvGrpSpPr/>
            <p:nvPr/>
          </p:nvGrpSpPr>
          <p:grpSpPr>
            <a:xfrm>
              <a:off x="4984201" y="3443712"/>
              <a:ext cx="558491" cy="362931"/>
              <a:chOff x="3450034" y="2192353"/>
              <a:chExt cx="945898" cy="614684"/>
            </a:xfrm>
          </p:grpSpPr>
          <p:sp>
            <p:nvSpPr>
              <p:cNvPr id="227" name="Rounded Rectangle 70">
                <a:extLst>
                  <a:ext uri="{FF2B5EF4-FFF2-40B4-BE49-F238E27FC236}">
                    <a16:creationId xmlns:a16="http://schemas.microsoft.com/office/drawing/2014/main" id="{7C8E8BB5-8459-46FD-BC10-1977E529981D}"/>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28" name="Group 227">
                <a:extLst>
                  <a:ext uri="{FF2B5EF4-FFF2-40B4-BE49-F238E27FC236}">
                    <a16:creationId xmlns:a16="http://schemas.microsoft.com/office/drawing/2014/main" id="{E69BEFDA-3B96-C251-A97C-59BB12D960E3}"/>
                  </a:ext>
                </a:extLst>
              </p:cNvPr>
              <p:cNvGrpSpPr>
                <a:grpSpLocks noChangeAspect="1"/>
              </p:cNvGrpSpPr>
              <p:nvPr/>
            </p:nvGrpSpPr>
            <p:grpSpPr>
              <a:xfrm>
                <a:off x="3881778" y="2229127"/>
                <a:ext cx="457099" cy="226431"/>
                <a:chOff x="836085" y="1496592"/>
                <a:chExt cx="538984" cy="266991"/>
              </a:xfrm>
              <a:solidFill>
                <a:srgbClr val="FFFFFF"/>
              </a:solidFill>
            </p:grpSpPr>
            <p:sp>
              <p:nvSpPr>
                <p:cNvPr id="265" name="Freeform 751">
                  <a:extLst>
                    <a:ext uri="{FF2B5EF4-FFF2-40B4-BE49-F238E27FC236}">
                      <a16:creationId xmlns:a16="http://schemas.microsoft.com/office/drawing/2014/main" id="{F7D2159B-BC81-392E-8C86-F0863FE62AAE}"/>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66" name="Freeform 752">
                  <a:extLst>
                    <a:ext uri="{FF2B5EF4-FFF2-40B4-BE49-F238E27FC236}">
                      <a16:creationId xmlns:a16="http://schemas.microsoft.com/office/drawing/2014/main" id="{82BACEE1-5330-6653-D970-4FE34BCA7B2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67" name="Freeform 753">
                  <a:extLst>
                    <a:ext uri="{FF2B5EF4-FFF2-40B4-BE49-F238E27FC236}">
                      <a16:creationId xmlns:a16="http://schemas.microsoft.com/office/drawing/2014/main" id="{BC41BC6E-288D-AEFA-0993-05B9E10B0256}"/>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229" name="Group 105">
                <a:extLst>
                  <a:ext uri="{FF2B5EF4-FFF2-40B4-BE49-F238E27FC236}">
                    <a16:creationId xmlns:a16="http://schemas.microsoft.com/office/drawing/2014/main" id="{2745641B-B313-FD29-326E-805EF0EE647B}"/>
                  </a:ext>
                </a:extLst>
              </p:cNvPr>
              <p:cNvGrpSpPr>
                <a:grpSpLocks noChangeAspect="1"/>
              </p:cNvGrpSpPr>
              <p:nvPr/>
            </p:nvGrpSpPr>
            <p:grpSpPr bwMode="auto">
              <a:xfrm>
                <a:off x="3501889" y="2492927"/>
                <a:ext cx="283203" cy="266993"/>
                <a:chOff x="1991" y="1544"/>
                <a:chExt cx="961" cy="906"/>
              </a:xfrm>
            </p:grpSpPr>
            <p:sp>
              <p:nvSpPr>
                <p:cNvPr id="245" name="Freeform 106">
                  <a:extLst>
                    <a:ext uri="{FF2B5EF4-FFF2-40B4-BE49-F238E27FC236}">
                      <a16:creationId xmlns:a16="http://schemas.microsoft.com/office/drawing/2014/main" id="{76B2A3FA-3D09-32AE-46D0-C5569067FA0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46" name="Rectangle 107">
                  <a:extLst>
                    <a:ext uri="{FF2B5EF4-FFF2-40B4-BE49-F238E27FC236}">
                      <a16:creationId xmlns:a16="http://schemas.microsoft.com/office/drawing/2014/main" id="{6D45B0AD-F66A-C4DD-1BC7-74C8907EEA03}"/>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7" name="Rectangle 108">
                  <a:extLst>
                    <a:ext uri="{FF2B5EF4-FFF2-40B4-BE49-F238E27FC236}">
                      <a16:creationId xmlns:a16="http://schemas.microsoft.com/office/drawing/2014/main" id="{F9A4770E-FE63-E9F1-095B-18FEEF08A005}"/>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8" name="Rectangle 109">
                  <a:extLst>
                    <a:ext uri="{FF2B5EF4-FFF2-40B4-BE49-F238E27FC236}">
                      <a16:creationId xmlns:a16="http://schemas.microsoft.com/office/drawing/2014/main" id="{A111347C-A988-443F-CA9A-10F66DFA0F13}"/>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9" name="Rectangle 110">
                  <a:extLst>
                    <a:ext uri="{FF2B5EF4-FFF2-40B4-BE49-F238E27FC236}">
                      <a16:creationId xmlns:a16="http://schemas.microsoft.com/office/drawing/2014/main" id="{29D356C0-97AB-EB39-1C9E-69F834A8B447}"/>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0" name="Rectangle 111">
                  <a:extLst>
                    <a:ext uri="{FF2B5EF4-FFF2-40B4-BE49-F238E27FC236}">
                      <a16:creationId xmlns:a16="http://schemas.microsoft.com/office/drawing/2014/main" id="{E54CF83E-6059-6126-FC37-9B8D9E73F8E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1" name="Rectangle 112">
                  <a:extLst>
                    <a:ext uri="{FF2B5EF4-FFF2-40B4-BE49-F238E27FC236}">
                      <a16:creationId xmlns:a16="http://schemas.microsoft.com/office/drawing/2014/main" id="{0EC2CF0A-0012-1236-8DB9-D110865C66BD}"/>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2" name="Rectangle 113">
                  <a:extLst>
                    <a:ext uri="{FF2B5EF4-FFF2-40B4-BE49-F238E27FC236}">
                      <a16:creationId xmlns:a16="http://schemas.microsoft.com/office/drawing/2014/main" id="{302370E8-E8D1-4673-F008-BCD19E0F450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3" name="Rectangle 114">
                  <a:extLst>
                    <a:ext uri="{FF2B5EF4-FFF2-40B4-BE49-F238E27FC236}">
                      <a16:creationId xmlns:a16="http://schemas.microsoft.com/office/drawing/2014/main" id="{52BE93F2-EC1D-AF00-5D38-6B8EE3E028EA}"/>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4" name="Rectangle 115">
                  <a:extLst>
                    <a:ext uri="{FF2B5EF4-FFF2-40B4-BE49-F238E27FC236}">
                      <a16:creationId xmlns:a16="http://schemas.microsoft.com/office/drawing/2014/main" id="{07A500D3-18C0-BDE6-49F1-8CE80538A01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5" name="Freeform 116">
                  <a:extLst>
                    <a:ext uri="{FF2B5EF4-FFF2-40B4-BE49-F238E27FC236}">
                      <a16:creationId xmlns:a16="http://schemas.microsoft.com/office/drawing/2014/main" id="{4DCDD3F5-93A2-9010-0C78-AFD7848D4F95}"/>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56" name="Rectangle 117">
                  <a:extLst>
                    <a:ext uri="{FF2B5EF4-FFF2-40B4-BE49-F238E27FC236}">
                      <a16:creationId xmlns:a16="http://schemas.microsoft.com/office/drawing/2014/main" id="{85B74DA5-7899-047A-8FD9-D412EC9D2287}"/>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7" name="Rectangle 118">
                  <a:extLst>
                    <a:ext uri="{FF2B5EF4-FFF2-40B4-BE49-F238E27FC236}">
                      <a16:creationId xmlns:a16="http://schemas.microsoft.com/office/drawing/2014/main" id="{EE17F3D4-B2F0-C471-3CF5-C343C67198E0}"/>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8" name="Rectangle 119">
                  <a:extLst>
                    <a:ext uri="{FF2B5EF4-FFF2-40B4-BE49-F238E27FC236}">
                      <a16:creationId xmlns:a16="http://schemas.microsoft.com/office/drawing/2014/main" id="{9F152410-B06F-5B4B-3B6D-10F4828B0E9F}"/>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9" name="Rectangle 120">
                  <a:extLst>
                    <a:ext uri="{FF2B5EF4-FFF2-40B4-BE49-F238E27FC236}">
                      <a16:creationId xmlns:a16="http://schemas.microsoft.com/office/drawing/2014/main" id="{17EB37E0-FA93-B7F8-983A-21959270CE19}"/>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0" name="Rectangle 121">
                  <a:extLst>
                    <a:ext uri="{FF2B5EF4-FFF2-40B4-BE49-F238E27FC236}">
                      <a16:creationId xmlns:a16="http://schemas.microsoft.com/office/drawing/2014/main" id="{535FA023-2341-153C-4BE0-A2D94C6E3344}"/>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1" name="Rectangle 122">
                  <a:extLst>
                    <a:ext uri="{FF2B5EF4-FFF2-40B4-BE49-F238E27FC236}">
                      <a16:creationId xmlns:a16="http://schemas.microsoft.com/office/drawing/2014/main" id="{55DBCC0A-E816-4689-DD9C-5D096619505F}"/>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2" name="Rectangle 123">
                  <a:extLst>
                    <a:ext uri="{FF2B5EF4-FFF2-40B4-BE49-F238E27FC236}">
                      <a16:creationId xmlns:a16="http://schemas.microsoft.com/office/drawing/2014/main" id="{596C6A2A-18B9-4070-2BB6-BDA6ABF65A65}"/>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3" name="Rectangle 124">
                  <a:extLst>
                    <a:ext uri="{FF2B5EF4-FFF2-40B4-BE49-F238E27FC236}">
                      <a16:creationId xmlns:a16="http://schemas.microsoft.com/office/drawing/2014/main" id="{4907E7B7-179D-F8E7-71DF-F3000913B3FE}"/>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4" name="Rectangle 125">
                  <a:extLst>
                    <a:ext uri="{FF2B5EF4-FFF2-40B4-BE49-F238E27FC236}">
                      <a16:creationId xmlns:a16="http://schemas.microsoft.com/office/drawing/2014/main" id="{FFCF7409-66D7-A874-CF4C-196B8814622F}"/>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30" name="Group 229">
                <a:extLst>
                  <a:ext uri="{FF2B5EF4-FFF2-40B4-BE49-F238E27FC236}">
                    <a16:creationId xmlns:a16="http://schemas.microsoft.com/office/drawing/2014/main" id="{3C5BDE94-87FB-DA3E-5948-7024EEEA4548}"/>
                  </a:ext>
                </a:extLst>
              </p:cNvPr>
              <p:cNvGrpSpPr>
                <a:grpSpLocks noChangeAspect="1"/>
              </p:cNvGrpSpPr>
              <p:nvPr/>
            </p:nvGrpSpPr>
            <p:grpSpPr>
              <a:xfrm rot="19800000">
                <a:off x="3694283" y="2456298"/>
                <a:ext cx="181876" cy="80768"/>
                <a:chOff x="4705351" y="4362451"/>
                <a:chExt cx="1165225" cy="493712"/>
              </a:xfrm>
            </p:grpSpPr>
            <p:sp>
              <p:nvSpPr>
                <p:cNvPr id="231" name="Freeform 29">
                  <a:extLst>
                    <a:ext uri="{FF2B5EF4-FFF2-40B4-BE49-F238E27FC236}">
                      <a16:creationId xmlns:a16="http://schemas.microsoft.com/office/drawing/2014/main" id="{EA8CAF81-943E-3EBE-E828-1EB358425E64}"/>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2" name="Freeform 30">
                  <a:extLst>
                    <a:ext uri="{FF2B5EF4-FFF2-40B4-BE49-F238E27FC236}">
                      <a16:creationId xmlns:a16="http://schemas.microsoft.com/office/drawing/2014/main" id="{E43ADF2F-B3AA-06D3-549B-1BE49A584BD1}"/>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3" name="Freeform 31">
                  <a:extLst>
                    <a:ext uri="{FF2B5EF4-FFF2-40B4-BE49-F238E27FC236}">
                      <a16:creationId xmlns:a16="http://schemas.microsoft.com/office/drawing/2014/main" id="{F278694C-991D-F1C5-2D68-09A064A9574F}"/>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4" name="Freeform 68">
                  <a:extLst>
                    <a:ext uri="{FF2B5EF4-FFF2-40B4-BE49-F238E27FC236}">
                      <a16:creationId xmlns:a16="http://schemas.microsoft.com/office/drawing/2014/main" id="{AA20C48E-4AA5-C201-6010-90C8ABBA1EBA}"/>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5" name="Freeform 69">
                  <a:extLst>
                    <a:ext uri="{FF2B5EF4-FFF2-40B4-BE49-F238E27FC236}">
                      <a16:creationId xmlns:a16="http://schemas.microsoft.com/office/drawing/2014/main" id="{386BA5CF-42A7-E0C3-6B72-ABDBC061F8E2}"/>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36" name="Freeform 70">
                  <a:extLst>
                    <a:ext uri="{FF2B5EF4-FFF2-40B4-BE49-F238E27FC236}">
                      <a16:creationId xmlns:a16="http://schemas.microsoft.com/office/drawing/2014/main" id="{DC74081F-AC58-A742-3273-A5AEFC6D3E4C}"/>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37" name="Freeform 71">
                  <a:extLst>
                    <a:ext uri="{FF2B5EF4-FFF2-40B4-BE49-F238E27FC236}">
                      <a16:creationId xmlns:a16="http://schemas.microsoft.com/office/drawing/2014/main" id="{B438830B-03EE-9453-660F-CA1E327FFE36}"/>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38" name="Freeform 72">
                  <a:extLst>
                    <a:ext uri="{FF2B5EF4-FFF2-40B4-BE49-F238E27FC236}">
                      <a16:creationId xmlns:a16="http://schemas.microsoft.com/office/drawing/2014/main" id="{560FA293-9E6A-8F6B-3C57-1F0C1986C954}"/>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9" name="Freeform 73">
                  <a:extLst>
                    <a:ext uri="{FF2B5EF4-FFF2-40B4-BE49-F238E27FC236}">
                      <a16:creationId xmlns:a16="http://schemas.microsoft.com/office/drawing/2014/main" id="{913BBA5F-735A-D25A-DF60-EA476C334461}"/>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0" name="Freeform 74">
                  <a:extLst>
                    <a:ext uri="{FF2B5EF4-FFF2-40B4-BE49-F238E27FC236}">
                      <a16:creationId xmlns:a16="http://schemas.microsoft.com/office/drawing/2014/main" id="{50101B9B-2C73-1060-34AA-74DF12F2C104}"/>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1" name="Freeform 75">
                  <a:extLst>
                    <a:ext uri="{FF2B5EF4-FFF2-40B4-BE49-F238E27FC236}">
                      <a16:creationId xmlns:a16="http://schemas.microsoft.com/office/drawing/2014/main" id="{D7475A6A-A46F-B76D-723A-3E709B80EC8B}"/>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42" name="Freeform 76">
                  <a:extLst>
                    <a:ext uri="{FF2B5EF4-FFF2-40B4-BE49-F238E27FC236}">
                      <a16:creationId xmlns:a16="http://schemas.microsoft.com/office/drawing/2014/main" id="{3FAEF8DD-6567-75DC-76B7-4E3780D2F408}"/>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43" name="Freeform 77">
                  <a:extLst>
                    <a:ext uri="{FF2B5EF4-FFF2-40B4-BE49-F238E27FC236}">
                      <a16:creationId xmlns:a16="http://schemas.microsoft.com/office/drawing/2014/main" id="{5EEA9FD8-4960-5C3C-663A-DFF0BD9B5B91}"/>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4" name="Freeform 78">
                  <a:extLst>
                    <a:ext uri="{FF2B5EF4-FFF2-40B4-BE49-F238E27FC236}">
                      <a16:creationId xmlns:a16="http://schemas.microsoft.com/office/drawing/2014/main" id="{097492F5-3CDE-7D8E-7CFC-FD9180543B4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329" name="Cylinder 135">
            <a:extLst>
              <a:ext uri="{FF2B5EF4-FFF2-40B4-BE49-F238E27FC236}">
                <a16:creationId xmlns:a16="http://schemas.microsoft.com/office/drawing/2014/main" id="{EA899C3B-1976-6FB8-954C-E1865C0BB7A9}"/>
              </a:ext>
            </a:extLst>
          </p:cNvPr>
          <p:cNvSpPr/>
          <p:nvPr/>
        </p:nvSpPr>
        <p:spPr>
          <a:xfrm rot="2444435">
            <a:off x="7779736" y="2226118"/>
            <a:ext cx="207196" cy="2424363"/>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cxnSp>
        <p:nvCxnSpPr>
          <p:cNvPr id="330" name="Google Shape;575;p107">
            <a:extLst>
              <a:ext uri="{FF2B5EF4-FFF2-40B4-BE49-F238E27FC236}">
                <a16:creationId xmlns:a16="http://schemas.microsoft.com/office/drawing/2014/main" id="{21C333C3-C24B-3B12-65B7-6BD0E093E8EF}"/>
              </a:ext>
            </a:extLst>
          </p:cNvPr>
          <p:cNvCxnSpPr>
            <a:cxnSpLocks/>
          </p:cNvCxnSpPr>
          <p:nvPr/>
        </p:nvCxnSpPr>
        <p:spPr>
          <a:xfrm flipH="1">
            <a:off x="4134133" y="3801295"/>
            <a:ext cx="3015144" cy="87888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31" name="Rounded Rectangle 293">
            <a:extLst>
              <a:ext uri="{FF2B5EF4-FFF2-40B4-BE49-F238E27FC236}">
                <a16:creationId xmlns:a16="http://schemas.microsoft.com/office/drawing/2014/main" id="{58364190-A4C4-E37F-6A9F-03031FF7148A}"/>
              </a:ext>
            </a:extLst>
          </p:cNvPr>
          <p:cNvSpPr/>
          <p:nvPr/>
        </p:nvSpPr>
        <p:spPr>
          <a:xfrm>
            <a:off x="1143962" y="4726554"/>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32" name="Group 105">
            <a:extLst>
              <a:ext uri="{FF2B5EF4-FFF2-40B4-BE49-F238E27FC236}">
                <a16:creationId xmlns:a16="http://schemas.microsoft.com/office/drawing/2014/main" id="{C7AFB59C-B26F-283B-4F84-CFC2366B083F}"/>
              </a:ext>
            </a:extLst>
          </p:cNvPr>
          <p:cNvGrpSpPr>
            <a:grpSpLocks noChangeAspect="1"/>
          </p:cNvGrpSpPr>
          <p:nvPr/>
        </p:nvGrpSpPr>
        <p:grpSpPr bwMode="auto">
          <a:xfrm>
            <a:off x="3683035" y="4225707"/>
            <a:ext cx="851096" cy="802385"/>
            <a:chOff x="1991" y="1544"/>
            <a:chExt cx="961" cy="906"/>
          </a:xfrm>
        </p:grpSpPr>
        <p:sp>
          <p:nvSpPr>
            <p:cNvPr id="333" name="Freeform 106">
              <a:extLst>
                <a:ext uri="{FF2B5EF4-FFF2-40B4-BE49-F238E27FC236}">
                  <a16:creationId xmlns:a16="http://schemas.microsoft.com/office/drawing/2014/main" id="{48213134-AA28-B232-911D-8963BB5FDBBB}"/>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4" name="Rectangle 107">
              <a:extLst>
                <a:ext uri="{FF2B5EF4-FFF2-40B4-BE49-F238E27FC236}">
                  <a16:creationId xmlns:a16="http://schemas.microsoft.com/office/drawing/2014/main" id="{14676235-E9A8-31B6-6463-7B9A4C80878B}"/>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5" name="Rectangle 108">
              <a:extLst>
                <a:ext uri="{FF2B5EF4-FFF2-40B4-BE49-F238E27FC236}">
                  <a16:creationId xmlns:a16="http://schemas.microsoft.com/office/drawing/2014/main" id="{ED06E1A0-D6B3-B8CC-4DAC-B55E7E6A5077}"/>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6" name="Rectangle 109">
              <a:extLst>
                <a:ext uri="{FF2B5EF4-FFF2-40B4-BE49-F238E27FC236}">
                  <a16:creationId xmlns:a16="http://schemas.microsoft.com/office/drawing/2014/main" id="{D7E7D519-2B53-0B80-EAE9-919BB7BF0450}"/>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7" name="Rectangle 110">
              <a:extLst>
                <a:ext uri="{FF2B5EF4-FFF2-40B4-BE49-F238E27FC236}">
                  <a16:creationId xmlns:a16="http://schemas.microsoft.com/office/drawing/2014/main" id="{F307C6AF-3F9A-4759-F17A-9807DE5D9479}"/>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8" name="Rectangle 111">
              <a:extLst>
                <a:ext uri="{FF2B5EF4-FFF2-40B4-BE49-F238E27FC236}">
                  <a16:creationId xmlns:a16="http://schemas.microsoft.com/office/drawing/2014/main" id="{3ADE2BBD-FBC0-AE7C-76C2-CB648BCE940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9" name="Rectangle 112">
              <a:extLst>
                <a:ext uri="{FF2B5EF4-FFF2-40B4-BE49-F238E27FC236}">
                  <a16:creationId xmlns:a16="http://schemas.microsoft.com/office/drawing/2014/main" id="{D9957899-51D1-EA3F-DD45-2E9F2DF72E3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0" name="Rectangle 113">
              <a:extLst>
                <a:ext uri="{FF2B5EF4-FFF2-40B4-BE49-F238E27FC236}">
                  <a16:creationId xmlns:a16="http://schemas.microsoft.com/office/drawing/2014/main" id="{EBB3BD73-87BB-CD32-BF8A-06B3BD624894}"/>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1" name="Rectangle 114">
              <a:extLst>
                <a:ext uri="{FF2B5EF4-FFF2-40B4-BE49-F238E27FC236}">
                  <a16:creationId xmlns:a16="http://schemas.microsoft.com/office/drawing/2014/main" id="{ADC4B095-B129-AD3B-950C-467CC4DCA487}"/>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2" name="Rectangle 115">
              <a:extLst>
                <a:ext uri="{FF2B5EF4-FFF2-40B4-BE49-F238E27FC236}">
                  <a16:creationId xmlns:a16="http://schemas.microsoft.com/office/drawing/2014/main" id="{11BCC669-1088-711E-BF0F-798B61FA4C3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3" name="Freeform 116">
              <a:extLst>
                <a:ext uri="{FF2B5EF4-FFF2-40B4-BE49-F238E27FC236}">
                  <a16:creationId xmlns:a16="http://schemas.microsoft.com/office/drawing/2014/main" id="{719B9BEC-C294-B8B7-B0D0-3BB3944094E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4" name="Rectangle 117">
              <a:extLst>
                <a:ext uri="{FF2B5EF4-FFF2-40B4-BE49-F238E27FC236}">
                  <a16:creationId xmlns:a16="http://schemas.microsoft.com/office/drawing/2014/main" id="{F6C74B97-A0F3-0772-4114-305AEB5204BB}"/>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5" name="Rectangle 118">
              <a:extLst>
                <a:ext uri="{FF2B5EF4-FFF2-40B4-BE49-F238E27FC236}">
                  <a16:creationId xmlns:a16="http://schemas.microsoft.com/office/drawing/2014/main" id="{B5547BEE-C6E6-7671-DE7E-8ADC6728865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6" name="Rectangle 119">
              <a:extLst>
                <a:ext uri="{FF2B5EF4-FFF2-40B4-BE49-F238E27FC236}">
                  <a16:creationId xmlns:a16="http://schemas.microsoft.com/office/drawing/2014/main" id="{EB8D2855-0247-AE69-9C26-4E13A4DA8F30}"/>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7" name="Rectangle 120">
              <a:extLst>
                <a:ext uri="{FF2B5EF4-FFF2-40B4-BE49-F238E27FC236}">
                  <a16:creationId xmlns:a16="http://schemas.microsoft.com/office/drawing/2014/main" id="{8AB0961E-E42D-C546-CE08-38889371029E}"/>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8" name="Rectangle 121">
              <a:extLst>
                <a:ext uri="{FF2B5EF4-FFF2-40B4-BE49-F238E27FC236}">
                  <a16:creationId xmlns:a16="http://schemas.microsoft.com/office/drawing/2014/main" id="{F4310249-24AA-D57F-8E89-36C6EF14D8C9}"/>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9" name="Rectangle 122">
              <a:extLst>
                <a:ext uri="{FF2B5EF4-FFF2-40B4-BE49-F238E27FC236}">
                  <a16:creationId xmlns:a16="http://schemas.microsoft.com/office/drawing/2014/main" id="{20965D1E-5A77-CD74-1C32-3D7E247CADE8}"/>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0" name="Rectangle 123">
              <a:extLst>
                <a:ext uri="{FF2B5EF4-FFF2-40B4-BE49-F238E27FC236}">
                  <a16:creationId xmlns:a16="http://schemas.microsoft.com/office/drawing/2014/main" id="{EE5EA136-E6AC-32C4-D6A4-1764D30BF54F}"/>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1" name="Rectangle 124">
              <a:extLst>
                <a:ext uri="{FF2B5EF4-FFF2-40B4-BE49-F238E27FC236}">
                  <a16:creationId xmlns:a16="http://schemas.microsoft.com/office/drawing/2014/main" id="{DAF22DF5-0F2E-F14E-00EE-2AFD27DE78D2}"/>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2" name="Rectangle 125">
              <a:extLst>
                <a:ext uri="{FF2B5EF4-FFF2-40B4-BE49-F238E27FC236}">
                  <a16:creationId xmlns:a16="http://schemas.microsoft.com/office/drawing/2014/main" id="{897F2E54-B123-0C26-A764-5C7CAF05592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53" name="TextBox 352">
            <a:extLst>
              <a:ext uri="{FF2B5EF4-FFF2-40B4-BE49-F238E27FC236}">
                <a16:creationId xmlns:a16="http://schemas.microsoft.com/office/drawing/2014/main" id="{8ED8BD5E-5BAD-7B59-FCDE-ABA9445C32CF}"/>
              </a:ext>
            </a:extLst>
          </p:cNvPr>
          <p:cNvSpPr txBox="1"/>
          <p:nvPr/>
        </p:nvSpPr>
        <p:spPr>
          <a:xfrm>
            <a:off x="2643365" y="5063642"/>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pic>
        <p:nvPicPr>
          <p:cNvPr id="354" name="Picture 5" descr="C:\Users\tsbutme\Desktop\Trade Shows\New Icons\256 Icons in Grey and Blue\30091_Device_unified_border_element_3153_unknown_256.png">
            <a:extLst>
              <a:ext uri="{FF2B5EF4-FFF2-40B4-BE49-F238E27FC236}">
                <a16:creationId xmlns:a16="http://schemas.microsoft.com/office/drawing/2014/main" id="{2832BE55-EF5A-9FEA-9895-477A446671A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66811" y="4583087"/>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355" name="Picture 354">
            <a:extLst>
              <a:ext uri="{FF2B5EF4-FFF2-40B4-BE49-F238E27FC236}">
                <a16:creationId xmlns:a16="http://schemas.microsoft.com/office/drawing/2014/main" id="{373907AC-71A0-4B6F-838A-43296F40C6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04135" y="5163072"/>
            <a:ext cx="667171" cy="492645"/>
          </a:xfrm>
          <a:prstGeom prst="rect">
            <a:avLst/>
          </a:prstGeom>
        </p:spPr>
      </p:pic>
      <p:pic>
        <p:nvPicPr>
          <p:cNvPr id="356" name="Picture 355">
            <a:extLst>
              <a:ext uri="{FF2B5EF4-FFF2-40B4-BE49-F238E27FC236}">
                <a16:creationId xmlns:a16="http://schemas.microsoft.com/office/drawing/2014/main" id="{9C633AF4-1E37-9560-954A-345A1DB209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67750" y="5281824"/>
            <a:ext cx="477765" cy="366007"/>
          </a:xfrm>
          <a:prstGeom prst="rect">
            <a:avLst/>
          </a:prstGeom>
        </p:spPr>
      </p:pic>
      <p:pic>
        <p:nvPicPr>
          <p:cNvPr id="357" name="Picture 356">
            <a:extLst>
              <a:ext uri="{FF2B5EF4-FFF2-40B4-BE49-F238E27FC236}">
                <a16:creationId xmlns:a16="http://schemas.microsoft.com/office/drawing/2014/main" id="{085BA94B-7B93-B8EA-8615-FDEDC68231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05500" y="5429990"/>
            <a:ext cx="477765" cy="366007"/>
          </a:xfrm>
          <a:prstGeom prst="rect">
            <a:avLst/>
          </a:prstGeom>
        </p:spPr>
      </p:pic>
      <p:grpSp>
        <p:nvGrpSpPr>
          <p:cNvPr id="358" name="Group 357">
            <a:extLst>
              <a:ext uri="{FF2B5EF4-FFF2-40B4-BE49-F238E27FC236}">
                <a16:creationId xmlns:a16="http://schemas.microsoft.com/office/drawing/2014/main" id="{597246E9-EAAD-C088-3899-38E669828744}"/>
              </a:ext>
            </a:extLst>
          </p:cNvPr>
          <p:cNvGrpSpPr/>
          <p:nvPr/>
        </p:nvGrpSpPr>
        <p:grpSpPr>
          <a:xfrm>
            <a:off x="2569637" y="4473447"/>
            <a:ext cx="744655" cy="483908"/>
            <a:chOff x="3450034" y="2192353"/>
            <a:chExt cx="945898" cy="614684"/>
          </a:xfrm>
        </p:grpSpPr>
        <p:sp>
          <p:nvSpPr>
            <p:cNvPr id="359" name="Rounded Rectangle 343">
              <a:extLst>
                <a:ext uri="{FF2B5EF4-FFF2-40B4-BE49-F238E27FC236}">
                  <a16:creationId xmlns:a16="http://schemas.microsoft.com/office/drawing/2014/main" id="{3D821350-7CA8-2371-4399-2AC8D02FA16C}"/>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60" name="Group 359">
              <a:extLst>
                <a:ext uri="{FF2B5EF4-FFF2-40B4-BE49-F238E27FC236}">
                  <a16:creationId xmlns:a16="http://schemas.microsoft.com/office/drawing/2014/main" id="{ABE37FF6-3187-1408-8CF9-43A855197BE8}"/>
                </a:ext>
              </a:extLst>
            </p:cNvPr>
            <p:cNvGrpSpPr>
              <a:grpSpLocks noChangeAspect="1"/>
            </p:cNvGrpSpPr>
            <p:nvPr/>
          </p:nvGrpSpPr>
          <p:grpSpPr>
            <a:xfrm>
              <a:off x="3881778" y="2229115"/>
              <a:ext cx="457099" cy="226429"/>
              <a:chOff x="836085" y="1496592"/>
              <a:chExt cx="538984" cy="266991"/>
            </a:xfrm>
            <a:solidFill>
              <a:srgbClr val="FFFFFF"/>
            </a:solidFill>
          </p:grpSpPr>
          <p:sp>
            <p:nvSpPr>
              <p:cNvPr id="397" name="Freeform 751">
                <a:extLst>
                  <a:ext uri="{FF2B5EF4-FFF2-40B4-BE49-F238E27FC236}">
                    <a16:creationId xmlns:a16="http://schemas.microsoft.com/office/drawing/2014/main" id="{465D6D2E-5D42-D85D-186A-AEDA89A2C9F4}"/>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8" name="Freeform 752">
                <a:extLst>
                  <a:ext uri="{FF2B5EF4-FFF2-40B4-BE49-F238E27FC236}">
                    <a16:creationId xmlns:a16="http://schemas.microsoft.com/office/drawing/2014/main" id="{8D561C53-787E-586C-5158-6FF3C915A529}"/>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9" name="Freeform 753">
                <a:extLst>
                  <a:ext uri="{FF2B5EF4-FFF2-40B4-BE49-F238E27FC236}">
                    <a16:creationId xmlns:a16="http://schemas.microsoft.com/office/drawing/2014/main" id="{E31F10DB-BECC-BE36-99A6-805285FB857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361" name="Group 105">
              <a:extLst>
                <a:ext uri="{FF2B5EF4-FFF2-40B4-BE49-F238E27FC236}">
                  <a16:creationId xmlns:a16="http://schemas.microsoft.com/office/drawing/2014/main" id="{B0FE9FA3-034F-3C01-EB91-91D74DD6B2A1}"/>
                </a:ext>
              </a:extLst>
            </p:cNvPr>
            <p:cNvGrpSpPr>
              <a:grpSpLocks noChangeAspect="1"/>
            </p:cNvGrpSpPr>
            <p:nvPr/>
          </p:nvGrpSpPr>
          <p:grpSpPr bwMode="auto">
            <a:xfrm>
              <a:off x="3501887" y="2492927"/>
              <a:ext cx="283202" cy="266993"/>
              <a:chOff x="1991" y="1544"/>
              <a:chExt cx="961" cy="906"/>
            </a:xfrm>
          </p:grpSpPr>
          <p:sp>
            <p:nvSpPr>
              <p:cNvPr id="377" name="Freeform 106">
                <a:extLst>
                  <a:ext uri="{FF2B5EF4-FFF2-40B4-BE49-F238E27FC236}">
                    <a16:creationId xmlns:a16="http://schemas.microsoft.com/office/drawing/2014/main" id="{412B1318-E4F0-6175-768B-01C2F7DE9B9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78" name="Rectangle 107">
                <a:extLst>
                  <a:ext uri="{FF2B5EF4-FFF2-40B4-BE49-F238E27FC236}">
                    <a16:creationId xmlns:a16="http://schemas.microsoft.com/office/drawing/2014/main" id="{BC9B624F-7DA2-6C8D-B35D-5808C2854E7E}"/>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08">
                <a:extLst>
                  <a:ext uri="{FF2B5EF4-FFF2-40B4-BE49-F238E27FC236}">
                    <a16:creationId xmlns:a16="http://schemas.microsoft.com/office/drawing/2014/main" id="{8AB5B090-3675-0FC1-1BDD-975FFFD8D6EC}"/>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Rectangle 109">
                <a:extLst>
                  <a:ext uri="{FF2B5EF4-FFF2-40B4-BE49-F238E27FC236}">
                    <a16:creationId xmlns:a16="http://schemas.microsoft.com/office/drawing/2014/main" id="{1A365E8E-BF95-4841-A3E7-E7351D4E93E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1" name="Rectangle 110">
                <a:extLst>
                  <a:ext uri="{FF2B5EF4-FFF2-40B4-BE49-F238E27FC236}">
                    <a16:creationId xmlns:a16="http://schemas.microsoft.com/office/drawing/2014/main" id="{2E1A3C91-3FE4-08DC-3D02-913A4E8A11CE}"/>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11">
                <a:extLst>
                  <a:ext uri="{FF2B5EF4-FFF2-40B4-BE49-F238E27FC236}">
                    <a16:creationId xmlns:a16="http://schemas.microsoft.com/office/drawing/2014/main" id="{78159E99-C737-CC13-C895-27BA5E4B3E6E}"/>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12">
                <a:extLst>
                  <a:ext uri="{FF2B5EF4-FFF2-40B4-BE49-F238E27FC236}">
                    <a16:creationId xmlns:a16="http://schemas.microsoft.com/office/drawing/2014/main" id="{C313B206-3F33-40C6-9FE7-B7D29ACB49B3}"/>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13">
                <a:extLst>
                  <a:ext uri="{FF2B5EF4-FFF2-40B4-BE49-F238E27FC236}">
                    <a16:creationId xmlns:a16="http://schemas.microsoft.com/office/drawing/2014/main" id="{00ADB390-DE62-721B-ECDB-57FE4304EBA8}"/>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5" name="Rectangle 114">
                <a:extLst>
                  <a:ext uri="{FF2B5EF4-FFF2-40B4-BE49-F238E27FC236}">
                    <a16:creationId xmlns:a16="http://schemas.microsoft.com/office/drawing/2014/main" id="{914B2363-B02D-23DF-1757-F77FC3AA5CC5}"/>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6" name="Rectangle 115">
                <a:extLst>
                  <a:ext uri="{FF2B5EF4-FFF2-40B4-BE49-F238E27FC236}">
                    <a16:creationId xmlns:a16="http://schemas.microsoft.com/office/drawing/2014/main" id="{5268D1AA-A23C-4A63-C261-725DDDD44C10}"/>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7" name="Freeform 116">
                <a:extLst>
                  <a:ext uri="{FF2B5EF4-FFF2-40B4-BE49-F238E27FC236}">
                    <a16:creationId xmlns:a16="http://schemas.microsoft.com/office/drawing/2014/main" id="{D44CC6FA-9844-F3CB-2CBF-AB728CB982B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88" name="Rectangle 117">
                <a:extLst>
                  <a:ext uri="{FF2B5EF4-FFF2-40B4-BE49-F238E27FC236}">
                    <a16:creationId xmlns:a16="http://schemas.microsoft.com/office/drawing/2014/main" id="{083F8913-B9A1-E576-A527-E01B3E59E3C7}"/>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9" name="Rectangle 118">
                <a:extLst>
                  <a:ext uri="{FF2B5EF4-FFF2-40B4-BE49-F238E27FC236}">
                    <a16:creationId xmlns:a16="http://schemas.microsoft.com/office/drawing/2014/main" id="{F6621DFA-D006-E1D7-EB15-C8223C6E0E2B}"/>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0" name="Rectangle 119">
                <a:extLst>
                  <a:ext uri="{FF2B5EF4-FFF2-40B4-BE49-F238E27FC236}">
                    <a16:creationId xmlns:a16="http://schemas.microsoft.com/office/drawing/2014/main" id="{C40DC166-DF54-CA18-1EFF-42284734E58A}"/>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1" name="Rectangle 120">
                <a:extLst>
                  <a:ext uri="{FF2B5EF4-FFF2-40B4-BE49-F238E27FC236}">
                    <a16:creationId xmlns:a16="http://schemas.microsoft.com/office/drawing/2014/main" id="{234C3810-19A3-35F2-424C-FF03DFE76A59}"/>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2" name="Rectangle 121">
                <a:extLst>
                  <a:ext uri="{FF2B5EF4-FFF2-40B4-BE49-F238E27FC236}">
                    <a16:creationId xmlns:a16="http://schemas.microsoft.com/office/drawing/2014/main" id="{DFAAD6E1-8375-F4C2-114A-CBB169665983}"/>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3" name="Rectangle 122">
                <a:extLst>
                  <a:ext uri="{FF2B5EF4-FFF2-40B4-BE49-F238E27FC236}">
                    <a16:creationId xmlns:a16="http://schemas.microsoft.com/office/drawing/2014/main" id="{DD91A501-9532-716F-A304-5C454E4D0C57}"/>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4" name="Rectangle 123">
                <a:extLst>
                  <a:ext uri="{FF2B5EF4-FFF2-40B4-BE49-F238E27FC236}">
                    <a16:creationId xmlns:a16="http://schemas.microsoft.com/office/drawing/2014/main" id="{FF1DEA0B-0BE6-7CB7-9A44-1CCCD759DB76}"/>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5" name="Rectangle 124">
                <a:extLst>
                  <a:ext uri="{FF2B5EF4-FFF2-40B4-BE49-F238E27FC236}">
                    <a16:creationId xmlns:a16="http://schemas.microsoft.com/office/drawing/2014/main" id="{FA9E71C0-B374-246C-1850-CEA481EFF1D2}"/>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6" name="Rectangle 125">
                <a:extLst>
                  <a:ext uri="{FF2B5EF4-FFF2-40B4-BE49-F238E27FC236}">
                    <a16:creationId xmlns:a16="http://schemas.microsoft.com/office/drawing/2014/main" id="{7162BA22-7EDC-533E-E7E8-7473092FBC2D}"/>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62" name="Group 361">
              <a:extLst>
                <a:ext uri="{FF2B5EF4-FFF2-40B4-BE49-F238E27FC236}">
                  <a16:creationId xmlns:a16="http://schemas.microsoft.com/office/drawing/2014/main" id="{75101D49-2DB5-BC5B-E752-4BDF21845F11}"/>
                </a:ext>
              </a:extLst>
            </p:cNvPr>
            <p:cNvGrpSpPr>
              <a:grpSpLocks noChangeAspect="1"/>
            </p:cNvGrpSpPr>
            <p:nvPr/>
          </p:nvGrpSpPr>
          <p:grpSpPr>
            <a:xfrm rot="19800000">
              <a:off x="3694259" y="2456128"/>
              <a:ext cx="181870" cy="80767"/>
              <a:chOff x="4705351" y="4362451"/>
              <a:chExt cx="1165225" cy="493712"/>
            </a:xfrm>
          </p:grpSpPr>
          <p:sp>
            <p:nvSpPr>
              <p:cNvPr id="363" name="Freeform 29">
                <a:extLst>
                  <a:ext uri="{FF2B5EF4-FFF2-40B4-BE49-F238E27FC236}">
                    <a16:creationId xmlns:a16="http://schemas.microsoft.com/office/drawing/2014/main" id="{AC70F5F9-4B62-95DC-C47C-F424A3B37B2B}"/>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4" name="Freeform 30">
                <a:extLst>
                  <a:ext uri="{FF2B5EF4-FFF2-40B4-BE49-F238E27FC236}">
                    <a16:creationId xmlns:a16="http://schemas.microsoft.com/office/drawing/2014/main" id="{D2FFAC5B-21C5-59D0-002D-B4C01BA39331}"/>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5" name="Freeform 31">
                <a:extLst>
                  <a:ext uri="{FF2B5EF4-FFF2-40B4-BE49-F238E27FC236}">
                    <a16:creationId xmlns:a16="http://schemas.microsoft.com/office/drawing/2014/main" id="{23380D85-464B-7D27-46FE-3FBF80846630}"/>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6" name="Freeform 68">
                <a:extLst>
                  <a:ext uri="{FF2B5EF4-FFF2-40B4-BE49-F238E27FC236}">
                    <a16:creationId xmlns:a16="http://schemas.microsoft.com/office/drawing/2014/main" id="{46376F65-2D68-09E6-CCDC-1932C437BF66}"/>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7" name="Freeform 69">
                <a:extLst>
                  <a:ext uri="{FF2B5EF4-FFF2-40B4-BE49-F238E27FC236}">
                    <a16:creationId xmlns:a16="http://schemas.microsoft.com/office/drawing/2014/main" id="{D9F7F8B3-C86B-C108-DDBA-C3B7ED9E266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8" name="Freeform 70">
                <a:extLst>
                  <a:ext uri="{FF2B5EF4-FFF2-40B4-BE49-F238E27FC236}">
                    <a16:creationId xmlns:a16="http://schemas.microsoft.com/office/drawing/2014/main" id="{E89F3743-7FBF-844B-26F5-ED549AA492D4}"/>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9" name="Freeform 71">
                <a:extLst>
                  <a:ext uri="{FF2B5EF4-FFF2-40B4-BE49-F238E27FC236}">
                    <a16:creationId xmlns:a16="http://schemas.microsoft.com/office/drawing/2014/main" id="{C4DF5C11-4936-5567-D80F-BE2631833996}"/>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0" name="Freeform 72">
                <a:extLst>
                  <a:ext uri="{FF2B5EF4-FFF2-40B4-BE49-F238E27FC236}">
                    <a16:creationId xmlns:a16="http://schemas.microsoft.com/office/drawing/2014/main" id="{C3AC43FD-7756-D7B0-B327-9E43FE6195D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1" name="Freeform 73">
                <a:extLst>
                  <a:ext uri="{FF2B5EF4-FFF2-40B4-BE49-F238E27FC236}">
                    <a16:creationId xmlns:a16="http://schemas.microsoft.com/office/drawing/2014/main" id="{9E81EC73-0EBE-97D0-AE96-1D778DB91006}"/>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2" name="Freeform 74">
                <a:extLst>
                  <a:ext uri="{FF2B5EF4-FFF2-40B4-BE49-F238E27FC236}">
                    <a16:creationId xmlns:a16="http://schemas.microsoft.com/office/drawing/2014/main" id="{A583B597-C2C4-D7A2-2B7F-6965C30CE046}"/>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3" name="Freeform 75">
                <a:extLst>
                  <a:ext uri="{FF2B5EF4-FFF2-40B4-BE49-F238E27FC236}">
                    <a16:creationId xmlns:a16="http://schemas.microsoft.com/office/drawing/2014/main" id="{1F1501BC-CADF-1899-FF9A-AE75BC102F05}"/>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74" name="Freeform 76">
                <a:extLst>
                  <a:ext uri="{FF2B5EF4-FFF2-40B4-BE49-F238E27FC236}">
                    <a16:creationId xmlns:a16="http://schemas.microsoft.com/office/drawing/2014/main" id="{9D02BFE6-E79E-0D99-7F0F-98FC086858A5}"/>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75" name="Freeform 77">
                <a:extLst>
                  <a:ext uri="{FF2B5EF4-FFF2-40B4-BE49-F238E27FC236}">
                    <a16:creationId xmlns:a16="http://schemas.microsoft.com/office/drawing/2014/main" id="{1E1CC54F-BCFA-F89E-B47A-2DA26CCBFBE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6" name="Freeform 78">
                <a:extLst>
                  <a:ext uri="{FF2B5EF4-FFF2-40B4-BE49-F238E27FC236}">
                    <a16:creationId xmlns:a16="http://schemas.microsoft.com/office/drawing/2014/main" id="{202ABDA7-B9E4-04A8-CCD7-C42E2D465E43}"/>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nvGrpSpPr>
          <p:cNvPr id="400" name="Group 399">
            <a:extLst>
              <a:ext uri="{FF2B5EF4-FFF2-40B4-BE49-F238E27FC236}">
                <a16:creationId xmlns:a16="http://schemas.microsoft.com/office/drawing/2014/main" id="{D59E84F8-3C6F-4570-0D4E-7E116D70CA48}"/>
              </a:ext>
            </a:extLst>
          </p:cNvPr>
          <p:cNvGrpSpPr/>
          <p:nvPr/>
        </p:nvGrpSpPr>
        <p:grpSpPr>
          <a:xfrm>
            <a:off x="2746359" y="4617870"/>
            <a:ext cx="744655" cy="483908"/>
            <a:chOff x="3450034" y="2192353"/>
            <a:chExt cx="945898" cy="614684"/>
          </a:xfrm>
        </p:grpSpPr>
        <p:sp>
          <p:nvSpPr>
            <p:cNvPr id="401" name="Rounded Rectangle 302">
              <a:extLst>
                <a:ext uri="{FF2B5EF4-FFF2-40B4-BE49-F238E27FC236}">
                  <a16:creationId xmlns:a16="http://schemas.microsoft.com/office/drawing/2014/main" id="{40E6F6B8-8FFB-4F80-B14E-7DCEED9198BC}"/>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02" name="Group 401">
              <a:extLst>
                <a:ext uri="{FF2B5EF4-FFF2-40B4-BE49-F238E27FC236}">
                  <a16:creationId xmlns:a16="http://schemas.microsoft.com/office/drawing/2014/main" id="{EAA1FDAB-DAFA-1AA3-153F-25822A6012EE}"/>
                </a:ext>
              </a:extLst>
            </p:cNvPr>
            <p:cNvGrpSpPr>
              <a:grpSpLocks noChangeAspect="1"/>
            </p:cNvGrpSpPr>
            <p:nvPr/>
          </p:nvGrpSpPr>
          <p:grpSpPr>
            <a:xfrm>
              <a:off x="3881778" y="2229115"/>
              <a:ext cx="457099" cy="226429"/>
              <a:chOff x="836085" y="1496592"/>
              <a:chExt cx="538984" cy="266991"/>
            </a:xfrm>
            <a:solidFill>
              <a:srgbClr val="FFFFFF"/>
            </a:solidFill>
          </p:grpSpPr>
          <p:sp>
            <p:nvSpPr>
              <p:cNvPr id="439" name="Freeform 751">
                <a:extLst>
                  <a:ext uri="{FF2B5EF4-FFF2-40B4-BE49-F238E27FC236}">
                    <a16:creationId xmlns:a16="http://schemas.microsoft.com/office/drawing/2014/main" id="{6EEC6495-699E-F35F-5FC6-6EA84271A7F4}"/>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40" name="Freeform 752">
                <a:extLst>
                  <a:ext uri="{FF2B5EF4-FFF2-40B4-BE49-F238E27FC236}">
                    <a16:creationId xmlns:a16="http://schemas.microsoft.com/office/drawing/2014/main" id="{7B2CFB66-1F63-70CB-1990-38CBD12E4DB5}"/>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41" name="Freeform 753">
                <a:extLst>
                  <a:ext uri="{FF2B5EF4-FFF2-40B4-BE49-F238E27FC236}">
                    <a16:creationId xmlns:a16="http://schemas.microsoft.com/office/drawing/2014/main" id="{C587C2F1-6048-1B0D-08A4-5DEE504CEF67}"/>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03" name="Group 105">
              <a:extLst>
                <a:ext uri="{FF2B5EF4-FFF2-40B4-BE49-F238E27FC236}">
                  <a16:creationId xmlns:a16="http://schemas.microsoft.com/office/drawing/2014/main" id="{4B64BD0D-D547-31E9-EBDA-D932396AAC0A}"/>
                </a:ext>
              </a:extLst>
            </p:cNvPr>
            <p:cNvGrpSpPr>
              <a:grpSpLocks noChangeAspect="1"/>
            </p:cNvGrpSpPr>
            <p:nvPr/>
          </p:nvGrpSpPr>
          <p:grpSpPr bwMode="auto">
            <a:xfrm>
              <a:off x="3501887" y="2492927"/>
              <a:ext cx="283202" cy="266993"/>
              <a:chOff x="1991" y="1544"/>
              <a:chExt cx="961" cy="906"/>
            </a:xfrm>
          </p:grpSpPr>
          <p:sp>
            <p:nvSpPr>
              <p:cNvPr id="419" name="Freeform 106">
                <a:extLst>
                  <a:ext uri="{FF2B5EF4-FFF2-40B4-BE49-F238E27FC236}">
                    <a16:creationId xmlns:a16="http://schemas.microsoft.com/office/drawing/2014/main" id="{8739F9A6-2048-CEE7-86F0-779A0F5F62E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20" name="Rectangle 107">
                <a:extLst>
                  <a:ext uri="{FF2B5EF4-FFF2-40B4-BE49-F238E27FC236}">
                    <a16:creationId xmlns:a16="http://schemas.microsoft.com/office/drawing/2014/main" id="{5F634EED-9CBE-DE9E-0462-899737BD9214}"/>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1" name="Rectangle 108">
                <a:extLst>
                  <a:ext uri="{FF2B5EF4-FFF2-40B4-BE49-F238E27FC236}">
                    <a16:creationId xmlns:a16="http://schemas.microsoft.com/office/drawing/2014/main" id="{2AA84756-EC38-766A-1875-BA32A4B09C17}"/>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2" name="Rectangle 109">
                <a:extLst>
                  <a:ext uri="{FF2B5EF4-FFF2-40B4-BE49-F238E27FC236}">
                    <a16:creationId xmlns:a16="http://schemas.microsoft.com/office/drawing/2014/main" id="{F529053B-E2C6-54BF-C451-6939F22EC3F5}"/>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3" name="Rectangle 110">
                <a:extLst>
                  <a:ext uri="{FF2B5EF4-FFF2-40B4-BE49-F238E27FC236}">
                    <a16:creationId xmlns:a16="http://schemas.microsoft.com/office/drawing/2014/main" id="{23576636-8854-0B71-D5FD-61EFB8318683}"/>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4" name="Rectangle 111">
                <a:extLst>
                  <a:ext uri="{FF2B5EF4-FFF2-40B4-BE49-F238E27FC236}">
                    <a16:creationId xmlns:a16="http://schemas.microsoft.com/office/drawing/2014/main" id="{550A18F4-758A-E6A8-2E88-9631BF2F74C4}"/>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5" name="Rectangle 112">
                <a:extLst>
                  <a:ext uri="{FF2B5EF4-FFF2-40B4-BE49-F238E27FC236}">
                    <a16:creationId xmlns:a16="http://schemas.microsoft.com/office/drawing/2014/main" id="{AC0434E5-70DB-C16B-F1AC-C6084AFD753D}"/>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6" name="Rectangle 113">
                <a:extLst>
                  <a:ext uri="{FF2B5EF4-FFF2-40B4-BE49-F238E27FC236}">
                    <a16:creationId xmlns:a16="http://schemas.microsoft.com/office/drawing/2014/main" id="{6D185FFF-0D35-1984-E34A-20A538971BF0}"/>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Rectangle 114">
                <a:extLst>
                  <a:ext uri="{FF2B5EF4-FFF2-40B4-BE49-F238E27FC236}">
                    <a16:creationId xmlns:a16="http://schemas.microsoft.com/office/drawing/2014/main" id="{712D6AF8-43EF-3D06-CAE8-27C2F2C2125C}"/>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8" name="Rectangle 115">
                <a:extLst>
                  <a:ext uri="{FF2B5EF4-FFF2-40B4-BE49-F238E27FC236}">
                    <a16:creationId xmlns:a16="http://schemas.microsoft.com/office/drawing/2014/main" id="{A87D4F2C-2191-BD13-6769-2396ACBDE606}"/>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9" name="Freeform 116">
                <a:extLst>
                  <a:ext uri="{FF2B5EF4-FFF2-40B4-BE49-F238E27FC236}">
                    <a16:creationId xmlns:a16="http://schemas.microsoft.com/office/drawing/2014/main" id="{84307EAE-136C-B432-D1A2-9483893F8AD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30" name="Rectangle 117">
                <a:extLst>
                  <a:ext uri="{FF2B5EF4-FFF2-40B4-BE49-F238E27FC236}">
                    <a16:creationId xmlns:a16="http://schemas.microsoft.com/office/drawing/2014/main" id="{AF6D0535-7262-D0CE-70C6-78CF2B4B4FE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1" name="Rectangle 118">
                <a:extLst>
                  <a:ext uri="{FF2B5EF4-FFF2-40B4-BE49-F238E27FC236}">
                    <a16:creationId xmlns:a16="http://schemas.microsoft.com/office/drawing/2014/main" id="{FF84CD8A-7524-8B93-5E1D-743D12ADE24F}"/>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Rectangle 119">
                <a:extLst>
                  <a:ext uri="{FF2B5EF4-FFF2-40B4-BE49-F238E27FC236}">
                    <a16:creationId xmlns:a16="http://schemas.microsoft.com/office/drawing/2014/main" id="{98A9BD30-BD5F-AF73-B294-41A3EE05507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3" name="Rectangle 120">
                <a:extLst>
                  <a:ext uri="{FF2B5EF4-FFF2-40B4-BE49-F238E27FC236}">
                    <a16:creationId xmlns:a16="http://schemas.microsoft.com/office/drawing/2014/main" id="{15C47CB6-3576-7F89-8F5D-A69F144F8AD5}"/>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4" name="Rectangle 121">
                <a:extLst>
                  <a:ext uri="{FF2B5EF4-FFF2-40B4-BE49-F238E27FC236}">
                    <a16:creationId xmlns:a16="http://schemas.microsoft.com/office/drawing/2014/main" id="{B8CC494A-9F44-897B-AE00-949DE732C5B5}"/>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22">
                <a:extLst>
                  <a:ext uri="{FF2B5EF4-FFF2-40B4-BE49-F238E27FC236}">
                    <a16:creationId xmlns:a16="http://schemas.microsoft.com/office/drawing/2014/main" id="{978E16B3-5576-8F59-2783-F58534308920}"/>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Rectangle 123">
                <a:extLst>
                  <a:ext uri="{FF2B5EF4-FFF2-40B4-BE49-F238E27FC236}">
                    <a16:creationId xmlns:a16="http://schemas.microsoft.com/office/drawing/2014/main" id="{A226AE1E-060B-30B7-D0EC-BC550706D15A}"/>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24">
                <a:extLst>
                  <a:ext uri="{FF2B5EF4-FFF2-40B4-BE49-F238E27FC236}">
                    <a16:creationId xmlns:a16="http://schemas.microsoft.com/office/drawing/2014/main" id="{A00EE32F-D9EA-CEB6-6C03-531338E4273F}"/>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25">
                <a:extLst>
                  <a:ext uri="{FF2B5EF4-FFF2-40B4-BE49-F238E27FC236}">
                    <a16:creationId xmlns:a16="http://schemas.microsoft.com/office/drawing/2014/main" id="{1CB12E11-C6FC-7C93-FBED-EE5C94C5FC7E}"/>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04" name="Group 403">
              <a:extLst>
                <a:ext uri="{FF2B5EF4-FFF2-40B4-BE49-F238E27FC236}">
                  <a16:creationId xmlns:a16="http://schemas.microsoft.com/office/drawing/2014/main" id="{C3B935E1-7787-391B-CA43-B97AEF22580C}"/>
                </a:ext>
              </a:extLst>
            </p:cNvPr>
            <p:cNvGrpSpPr>
              <a:grpSpLocks noChangeAspect="1"/>
            </p:cNvGrpSpPr>
            <p:nvPr/>
          </p:nvGrpSpPr>
          <p:grpSpPr>
            <a:xfrm rot="19800000">
              <a:off x="3694259" y="2456128"/>
              <a:ext cx="181870" cy="80767"/>
              <a:chOff x="4705351" y="4362451"/>
              <a:chExt cx="1165225" cy="493712"/>
            </a:xfrm>
          </p:grpSpPr>
          <p:sp>
            <p:nvSpPr>
              <p:cNvPr id="405" name="Freeform 29">
                <a:extLst>
                  <a:ext uri="{FF2B5EF4-FFF2-40B4-BE49-F238E27FC236}">
                    <a16:creationId xmlns:a16="http://schemas.microsoft.com/office/drawing/2014/main" id="{5C5D57BD-A17C-E3A9-2A93-5F00B3257CB6}"/>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6" name="Freeform 30">
                <a:extLst>
                  <a:ext uri="{FF2B5EF4-FFF2-40B4-BE49-F238E27FC236}">
                    <a16:creationId xmlns:a16="http://schemas.microsoft.com/office/drawing/2014/main" id="{CD866060-2EB5-B949-2B77-3EFAD4EB4E25}"/>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7" name="Freeform 31">
                <a:extLst>
                  <a:ext uri="{FF2B5EF4-FFF2-40B4-BE49-F238E27FC236}">
                    <a16:creationId xmlns:a16="http://schemas.microsoft.com/office/drawing/2014/main" id="{97C83E5F-982C-6F59-F36E-25EB88C0EBD0}"/>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8" name="Freeform 68">
                <a:extLst>
                  <a:ext uri="{FF2B5EF4-FFF2-40B4-BE49-F238E27FC236}">
                    <a16:creationId xmlns:a16="http://schemas.microsoft.com/office/drawing/2014/main" id="{6C26857D-204A-BFD0-C1C1-97BB3DECC0E7}"/>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09" name="Freeform 69">
                <a:extLst>
                  <a:ext uri="{FF2B5EF4-FFF2-40B4-BE49-F238E27FC236}">
                    <a16:creationId xmlns:a16="http://schemas.microsoft.com/office/drawing/2014/main" id="{DE7251C5-2E98-9878-53C7-24FE31374BB6}"/>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0" name="Freeform 70">
                <a:extLst>
                  <a:ext uri="{FF2B5EF4-FFF2-40B4-BE49-F238E27FC236}">
                    <a16:creationId xmlns:a16="http://schemas.microsoft.com/office/drawing/2014/main" id="{936B3AA7-A7D9-C629-130D-051C0F64D064}"/>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1" name="Freeform 71">
                <a:extLst>
                  <a:ext uri="{FF2B5EF4-FFF2-40B4-BE49-F238E27FC236}">
                    <a16:creationId xmlns:a16="http://schemas.microsoft.com/office/drawing/2014/main" id="{71101411-CBD1-62A7-2746-A6E67D47420E}"/>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2" name="Freeform 72">
                <a:extLst>
                  <a:ext uri="{FF2B5EF4-FFF2-40B4-BE49-F238E27FC236}">
                    <a16:creationId xmlns:a16="http://schemas.microsoft.com/office/drawing/2014/main" id="{96B7EE41-7164-FE34-447E-D459BAE2199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3" name="Freeform 73">
                <a:extLst>
                  <a:ext uri="{FF2B5EF4-FFF2-40B4-BE49-F238E27FC236}">
                    <a16:creationId xmlns:a16="http://schemas.microsoft.com/office/drawing/2014/main" id="{AC39B267-D0FD-082F-4F2C-AFF7567DECB1}"/>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4" name="Freeform 74">
                <a:extLst>
                  <a:ext uri="{FF2B5EF4-FFF2-40B4-BE49-F238E27FC236}">
                    <a16:creationId xmlns:a16="http://schemas.microsoft.com/office/drawing/2014/main" id="{E7080796-12D1-0106-04AE-D7FD010CA437}"/>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5" name="Freeform 75">
                <a:extLst>
                  <a:ext uri="{FF2B5EF4-FFF2-40B4-BE49-F238E27FC236}">
                    <a16:creationId xmlns:a16="http://schemas.microsoft.com/office/drawing/2014/main" id="{02B9DC39-ED53-46BA-C75F-8E371B84ECB5}"/>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16" name="Freeform 76">
                <a:extLst>
                  <a:ext uri="{FF2B5EF4-FFF2-40B4-BE49-F238E27FC236}">
                    <a16:creationId xmlns:a16="http://schemas.microsoft.com/office/drawing/2014/main" id="{81215FE9-91A0-CDD1-8042-30454B1F1F52}"/>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17" name="Freeform 77">
                <a:extLst>
                  <a:ext uri="{FF2B5EF4-FFF2-40B4-BE49-F238E27FC236}">
                    <a16:creationId xmlns:a16="http://schemas.microsoft.com/office/drawing/2014/main" id="{ADDE68E3-FA35-1F48-037C-A6E60B49DA47}"/>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8" name="Freeform 78">
                <a:extLst>
                  <a:ext uri="{FF2B5EF4-FFF2-40B4-BE49-F238E27FC236}">
                    <a16:creationId xmlns:a16="http://schemas.microsoft.com/office/drawing/2014/main" id="{D90CB5B4-2F91-C924-4DD4-E596872B2FD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cxnSp>
        <p:nvCxnSpPr>
          <p:cNvPr id="442" name="Google Shape;575;p107">
            <a:extLst>
              <a:ext uri="{FF2B5EF4-FFF2-40B4-BE49-F238E27FC236}">
                <a16:creationId xmlns:a16="http://schemas.microsoft.com/office/drawing/2014/main" id="{67A86B7C-5C55-1BD6-DAAD-25978ADDCF4B}"/>
              </a:ext>
            </a:extLst>
          </p:cNvPr>
          <p:cNvCxnSpPr>
            <a:cxnSpLocks/>
          </p:cNvCxnSpPr>
          <p:nvPr/>
        </p:nvCxnSpPr>
        <p:spPr>
          <a:xfrm flipH="1">
            <a:off x="1987704" y="4075573"/>
            <a:ext cx="1131676" cy="507512"/>
          </a:xfrm>
          <a:prstGeom prst="straightConnector1">
            <a:avLst/>
          </a:prstGeom>
          <a:noFill/>
          <a:ln w="19050" cap="flat" cmpd="sng">
            <a:solidFill>
              <a:srgbClr val="282828"/>
            </a:solidFill>
            <a:prstDash val="solid"/>
            <a:round/>
            <a:headEnd type="none" w="med" len="med"/>
            <a:tailEnd type="none" w="med" len="med"/>
          </a:ln>
        </p:spPr>
      </p:cxnSp>
      <p:sp>
        <p:nvSpPr>
          <p:cNvPr id="443" name="Cylinder 135">
            <a:extLst>
              <a:ext uri="{FF2B5EF4-FFF2-40B4-BE49-F238E27FC236}">
                <a16:creationId xmlns:a16="http://schemas.microsoft.com/office/drawing/2014/main" id="{8719DF9B-669F-CAD1-89E8-27480E06EEE6}"/>
              </a:ext>
            </a:extLst>
          </p:cNvPr>
          <p:cNvSpPr/>
          <p:nvPr/>
        </p:nvSpPr>
        <p:spPr>
          <a:xfrm rot="4036877">
            <a:off x="5763753" y="921995"/>
            <a:ext cx="216716" cy="5311916"/>
          </a:xfrm>
          <a:prstGeom prst="can">
            <a:avLst>
              <a:gd name="adj" fmla="val 55314"/>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vert="vert270" rtlCol="0" anchor="ctr"/>
          <a:lstStyle/>
          <a:p>
            <a:pPr algn="ctr"/>
            <a:r>
              <a:rPr lang="en-US" sz="1333" b="1">
                <a:solidFill>
                  <a:srgbClr val="FFFFFF"/>
                </a:solidFill>
                <a:latin typeface="CiscoSansTT Light" panose="020B0503020201020303" pitchFamily="34" charset="0"/>
                <a:cs typeface="CiscoSansTT Light" panose="020B0503020201020303" pitchFamily="34" charset="0"/>
              </a:rPr>
              <a:t>Local Gateway Trunk</a:t>
            </a:r>
          </a:p>
        </p:txBody>
      </p:sp>
      <p:sp>
        <p:nvSpPr>
          <p:cNvPr id="444" name="Freeform 46">
            <a:extLst>
              <a:ext uri="{FF2B5EF4-FFF2-40B4-BE49-F238E27FC236}">
                <a16:creationId xmlns:a16="http://schemas.microsoft.com/office/drawing/2014/main" id="{37408DDB-BE00-B6BB-59F0-B4229FBDA05F}"/>
              </a:ext>
            </a:extLst>
          </p:cNvPr>
          <p:cNvSpPr/>
          <p:nvPr/>
        </p:nvSpPr>
        <p:spPr>
          <a:xfrm>
            <a:off x="1869192" y="2436212"/>
            <a:ext cx="6967735" cy="3181047"/>
          </a:xfrm>
          <a:custGeom>
            <a:avLst/>
            <a:gdLst>
              <a:gd name="connsiteX0" fmla="*/ 0 w 5207400"/>
              <a:gd name="connsiteY0" fmla="*/ 2371070 h 2419765"/>
              <a:gd name="connsiteX1" fmla="*/ 508601 w 5207400"/>
              <a:gd name="connsiteY1" fmla="*/ 2192518 h 2419765"/>
              <a:gd name="connsiteX2" fmla="*/ 1000971 w 5207400"/>
              <a:gd name="connsiteY2" fmla="*/ 1840826 h 2419765"/>
              <a:gd name="connsiteX3" fmla="*/ 4966978 w 5207400"/>
              <a:gd name="connsiteY3" fmla="*/ 44490 h 2419765"/>
              <a:gd name="connsiteX4" fmla="*/ 4653160 w 5207400"/>
              <a:gd name="connsiteY4" fmla="*/ 645072 h 2419765"/>
              <a:gd name="connsiteX5" fmla="*/ 3717117 w 5207400"/>
              <a:gd name="connsiteY5" fmla="*/ 1732613 h 2419765"/>
              <a:gd name="connsiteX6" fmla="*/ 3295087 w 5207400"/>
              <a:gd name="connsiteY6" fmla="*/ 2241214 h 2419765"/>
              <a:gd name="connsiteX7" fmla="*/ 2943394 w 5207400"/>
              <a:gd name="connsiteY7" fmla="*/ 2419765 h 2419765"/>
              <a:gd name="connsiteX0" fmla="*/ 0 w 5207400"/>
              <a:gd name="connsiteY0" fmla="*/ 2371070 h 2419765"/>
              <a:gd name="connsiteX1" fmla="*/ 1000971 w 5207400"/>
              <a:gd name="connsiteY1" fmla="*/ 1840826 h 2419765"/>
              <a:gd name="connsiteX2" fmla="*/ 4966978 w 5207400"/>
              <a:gd name="connsiteY2" fmla="*/ 44490 h 2419765"/>
              <a:gd name="connsiteX3" fmla="*/ 4653160 w 5207400"/>
              <a:gd name="connsiteY3" fmla="*/ 645072 h 2419765"/>
              <a:gd name="connsiteX4" fmla="*/ 3717117 w 5207400"/>
              <a:gd name="connsiteY4" fmla="*/ 1732613 h 2419765"/>
              <a:gd name="connsiteX5" fmla="*/ 3295087 w 5207400"/>
              <a:gd name="connsiteY5" fmla="*/ 2241214 h 2419765"/>
              <a:gd name="connsiteX6" fmla="*/ 2943394 w 5207400"/>
              <a:gd name="connsiteY6" fmla="*/ 2419765 h 2419765"/>
              <a:gd name="connsiteX0" fmla="*/ 0 w 5207400"/>
              <a:gd name="connsiteY0" fmla="*/ 2371070 h 2419765"/>
              <a:gd name="connsiteX1" fmla="*/ 1000971 w 5207400"/>
              <a:gd name="connsiteY1" fmla="*/ 1840826 h 2419765"/>
              <a:gd name="connsiteX2" fmla="*/ 4966978 w 5207400"/>
              <a:gd name="connsiteY2" fmla="*/ 44490 h 2419765"/>
              <a:gd name="connsiteX3" fmla="*/ 4653160 w 5207400"/>
              <a:gd name="connsiteY3" fmla="*/ 645072 h 2419765"/>
              <a:gd name="connsiteX4" fmla="*/ 3717117 w 5207400"/>
              <a:gd name="connsiteY4" fmla="*/ 1732613 h 2419765"/>
              <a:gd name="connsiteX5" fmla="*/ 3295087 w 5207400"/>
              <a:gd name="connsiteY5" fmla="*/ 2241214 h 2419765"/>
              <a:gd name="connsiteX6" fmla="*/ 2943394 w 5207400"/>
              <a:gd name="connsiteY6" fmla="*/ 2419765 h 2419765"/>
              <a:gd name="connsiteX0" fmla="*/ 0 w 5207795"/>
              <a:gd name="connsiteY0" fmla="*/ 2367809 h 2416504"/>
              <a:gd name="connsiteX1" fmla="*/ 995560 w 5207795"/>
              <a:gd name="connsiteY1" fmla="*/ 1778048 h 2416504"/>
              <a:gd name="connsiteX2" fmla="*/ 4966978 w 5207795"/>
              <a:gd name="connsiteY2" fmla="*/ 41229 h 2416504"/>
              <a:gd name="connsiteX3" fmla="*/ 4653160 w 5207795"/>
              <a:gd name="connsiteY3" fmla="*/ 641811 h 2416504"/>
              <a:gd name="connsiteX4" fmla="*/ 3717117 w 5207795"/>
              <a:gd name="connsiteY4" fmla="*/ 1729352 h 2416504"/>
              <a:gd name="connsiteX5" fmla="*/ 3295087 w 5207795"/>
              <a:gd name="connsiteY5" fmla="*/ 2237953 h 2416504"/>
              <a:gd name="connsiteX6" fmla="*/ 2943394 w 5207795"/>
              <a:gd name="connsiteY6" fmla="*/ 2416504 h 2416504"/>
              <a:gd name="connsiteX0" fmla="*/ 0 w 5234845"/>
              <a:gd name="connsiteY0" fmla="*/ 2311607 h 2360302"/>
              <a:gd name="connsiteX1" fmla="*/ 995560 w 5234845"/>
              <a:gd name="connsiteY1" fmla="*/ 1721846 h 2360302"/>
              <a:gd name="connsiteX2" fmla="*/ 4999442 w 5234845"/>
              <a:gd name="connsiteY2" fmla="*/ 44544 h 2360302"/>
              <a:gd name="connsiteX3" fmla="*/ 4653160 w 5234845"/>
              <a:gd name="connsiteY3" fmla="*/ 585609 h 2360302"/>
              <a:gd name="connsiteX4" fmla="*/ 3717117 w 5234845"/>
              <a:gd name="connsiteY4" fmla="*/ 1673150 h 2360302"/>
              <a:gd name="connsiteX5" fmla="*/ 3295087 w 5234845"/>
              <a:gd name="connsiteY5" fmla="*/ 2181751 h 2360302"/>
              <a:gd name="connsiteX6" fmla="*/ 2943394 w 5234845"/>
              <a:gd name="connsiteY6" fmla="*/ 2360302 h 2360302"/>
              <a:gd name="connsiteX0" fmla="*/ 0 w 5225801"/>
              <a:gd name="connsiteY0" fmla="*/ 2337090 h 2385785"/>
              <a:gd name="connsiteX1" fmla="*/ 995560 w 5225801"/>
              <a:gd name="connsiteY1" fmla="*/ 1747329 h 2385785"/>
              <a:gd name="connsiteX2" fmla="*/ 4988620 w 5225801"/>
              <a:gd name="connsiteY2" fmla="*/ 42974 h 2385785"/>
              <a:gd name="connsiteX3" fmla="*/ 4653160 w 5225801"/>
              <a:gd name="connsiteY3" fmla="*/ 611092 h 2385785"/>
              <a:gd name="connsiteX4" fmla="*/ 3717117 w 5225801"/>
              <a:gd name="connsiteY4" fmla="*/ 1698633 h 2385785"/>
              <a:gd name="connsiteX5" fmla="*/ 3295087 w 5225801"/>
              <a:gd name="connsiteY5" fmla="*/ 2207234 h 2385785"/>
              <a:gd name="connsiteX6" fmla="*/ 2943394 w 5225801"/>
              <a:gd name="connsiteY6" fmla="*/ 2385785 h 238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801" h="2385785">
                <a:moveTo>
                  <a:pt x="0" y="2337090"/>
                </a:moveTo>
                <a:cubicBezTo>
                  <a:pt x="430373" y="2237444"/>
                  <a:pt x="164123" y="2129682"/>
                  <a:pt x="995560" y="1747329"/>
                </a:cubicBezTo>
                <a:cubicBezTo>
                  <a:pt x="1826997" y="1364976"/>
                  <a:pt x="4379020" y="232347"/>
                  <a:pt x="4988620" y="42974"/>
                </a:cubicBezTo>
                <a:cubicBezTo>
                  <a:pt x="5598220" y="-146399"/>
                  <a:pt x="4865077" y="335149"/>
                  <a:pt x="4653160" y="611092"/>
                </a:cubicBezTo>
                <a:cubicBezTo>
                  <a:pt x="4441243" y="887035"/>
                  <a:pt x="3943463" y="1432609"/>
                  <a:pt x="3717117" y="1698633"/>
                </a:cubicBezTo>
                <a:cubicBezTo>
                  <a:pt x="3490772" y="1964657"/>
                  <a:pt x="3424041" y="2092709"/>
                  <a:pt x="3295087" y="2207234"/>
                </a:cubicBezTo>
                <a:cubicBezTo>
                  <a:pt x="3166133" y="2321759"/>
                  <a:pt x="3054763" y="2353772"/>
                  <a:pt x="2943394" y="2385785"/>
                </a:cubicBezTo>
              </a:path>
            </a:pathLst>
          </a:custGeom>
          <a:noFill/>
          <a:ln w="38100">
            <a:solidFill>
              <a:srgbClr val="E3241B"/>
            </a:solidFill>
            <a:headEnd type="triangle"/>
            <a:tailEnd type="triangle"/>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sp>
        <p:nvSpPr>
          <p:cNvPr id="445" name="TextBox 444">
            <a:extLst>
              <a:ext uri="{FF2B5EF4-FFF2-40B4-BE49-F238E27FC236}">
                <a16:creationId xmlns:a16="http://schemas.microsoft.com/office/drawing/2014/main" id="{1ACD1972-5C8E-52EC-AF00-B1A8E1C07340}"/>
              </a:ext>
            </a:extLst>
          </p:cNvPr>
          <p:cNvSpPr txBox="1"/>
          <p:nvPr/>
        </p:nvSpPr>
        <p:spPr>
          <a:xfrm>
            <a:off x="5737574" y="3081888"/>
            <a:ext cx="912429" cy="461665"/>
          </a:xfrm>
          <a:prstGeom prst="rect">
            <a:avLst/>
          </a:prstGeom>
          <a:solidFill>
            <a:srgbClr val="FFFFFF"/>
          </a:solidFill>
          <a:ln>
            <a:solidFill>
              <a:srgbClr val="005073"/>
            </a:solidFill>
          </a:ln>
        </p:spPr>
        <p:txBody>
          <a:bodyPr wrap="none" rtlCol="0">
            <a:spAutoFit/>
          </a:bodyPr>
          <a:lstStyle/>
          <a:p>
            <a:r>
              <a:rPr lang="en-DE" sz="800"/>
              <a:t>+</a:t>
            </a:r>
            <a:r>
              <a:rPr lang="en-DE" sz="800">
                <a:solidFill>
                  <a:srgbClr val="010101"/>
                </a:solidFill>
              </a:rPr>
              <a:t>14085551XXX</a:t>
            </a:r>
          </a:p>
          <a:p>
            <a:r>
              <a:rPr lang="en-DE" sz="800">
                <a:solidFill>
                  <a:srgbClr val="010101"/>
                </a:solidFill>
              </a:rPr>
              <a:t>81401XXX</a:t>
            </a:r>
          </a:p>
          <a:p>
            <a:r>
              <a:rPr lang="en-DE" sz="800">
                <a:solidFill>
                  <a:srgbClr val="010101"/>
                </a:solidFill>
              </a:rPr>
              <a:t>…</a:t>
            </a:r>
          </a:p>
        </p:txBody>
      </p:sp>
      <p:sp>
        <p:nvSpPr>
          <p:cNvPr id="446" name="TextBox 445">
            <a:extLst>
              <a:ext uri="{FF2B5EF4-FFF2-40B4-BE49-F238E27FC236}">
                <a16:creationId xmlns:a16="http://schemas.microsoft.com/office/drawing/2014/main" id="{B9DC1D4C-0DD4-1C1E-38C6-A9D0E61FE627}"/>
              </a:ext>
            </a:extLst>
          </p:cNvPr>
          <p:cNvSpPr txBox="1"/>
          <p:nvPr/>
        </p:nvSpPr>
        <p:spPr>
          <a:xfrm>
            <a:off x="7175130" y="3375572"/>
            <a:ext cx="912429" cy="461665"/>
          </a:xfrm>
          <a:prstGeom prst="rect">
            <a:avLst/>
          </a:prstGeom>
          <a:solidFill>
            <a:srgbClr val="FFFFFF"/>
          </a:solidFill>
          <a:ln>
            <a:solidFill>
              <a:srgbClr val="005073"/>
            </a:solidFill>
          </a:ln>
        </p:spPr>
        <p:txBody>
          <a:bodyPr wrap="none" rtlCol="0">
            <a:spAutoFit/>
          </a:bodyPr>
          <a:lstStyle/>
          <a:p>
            <a:r>
              <a:rPr lang="en-DE" sz="800"/>
              <a:t>+</a:t>
            </a:r>
            <a:r>
              <a:rPr lang="en-DE" sz="800">
                <a:solidFill>
                  <a:srgbClr val="010101"/>
                </a:solidFill>
              </a:rPr>
              <a:t>12125552XXX</a:t>
            </a:r>
          </a:p>
          <a:p>
            <a:r>
              <a:rPr lang="en-DE" sz="800">
                <a:solidFill>
                  <a:srgbClr val="010101"/>
                </a:solidFill>
              </a:rPr>
              <a:t>81212XXX</a:t>
            </a:r>
          </a:p>
          <a:p>
            <a:r>
              <a:rPr lang="en-DE" sz="800">
                <a:solidFill>
                  <a:srgbClr val="010101"/>
                </a:solidFill>
              </a:rPr>
              <a:t>…</a:t>
            </a:r>
          </a:p>
        </p:txBody>
      </p:sp>
      <p:grpSp>
        <p:nvGrpSpPr>
          <p:cNvPr id="447" name="Group 446">
            <a:extLst>
              <a:ext uri="{FF2B5EF4-FFF2-40B4-BE49-F238E27FC236}">
                <a16:creationId xmlns:a16="http://schemas.microsoft.com/office/drawing/2014/main" id="{96778204-1D8F-6D25-F1DB-99C9A8721C84}"/>
              </a:ext>
            </a:extLst>
          </p:cNvPr>
          <p:cNvGrpSpPr>
            <a:grpSpLocks noChangeAspect="1"/>
          </p:cNvGrpSpPr>
          <p:nvPr/>
        </p:nvGrpSpPr>
        <p:grpSpPr>
          <a:xfrm>
            <a:off x="8844029" y="1227142"/>
            <a:ext cx="1506971" cy="880729"/>
            <a:chOff x="5119845" y="3139799"/>
            <a:chExt cx="1422753" cy="831509"/>
          </a:xfrm>
        </p:grpSpPr>
        <p:sp>
          <p:nvSpPr>
            <p:cNvPr id="448" name="Shape 426">
              <a:extLst>
                <a:ext uri="{FF2B5EF4-FFF2-40B4-BE49-F238E27FC236}">
                  <a16:creationId xmlns:a16="http://schemas.microsoft.com/office/drawing/2014/main" id="{9FE8BB71-4D23-7FBE-83DF-6C66C60DC273}"/>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49" name="Google Shape;582;p107">
              <a:extLst>
                <a:ext uri="{FF2B5EF4-FFF2-40B4-BE49-F238E27FC236}">
                  <a16:creationId xmlns:a16="http://schemas.microsoft.com/office/drawing/2014/main" id="{39B72F12-C831-64DB-AF05-353335C5FD25}"/>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450" name="Shape 426">
            <a:extLst>
              <a:ext uri="{FF2B5EF4-FFF2-40B4-BE49-F238E27FC236}">
                <a16:creationId xmlns:a16="http://schemas.microsoft.com/office/drawing/2014/main" id="{B76E8657-3B3B-E064-1440-D2224D29DB3E}"/>
              </a:ext>
            </a:extLst>
          </p:cNvPr>
          <p:cNvSpPr>
            <a:spLocks noChangeAspect="1"/>
          </p:cNvSpPr>
          <p:nvPr/>
        </p:nvSpPr>
        <p:spPr>
          <a:xfrm flipH="1">
            <a:off x="8991139" y="1922237"/>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451" name="Group 450">
            <a:extLst>
              <a:ext uri="{FF2B5EF4-FFF2-40B4-BE49-F238E27FC236}">
                <a16:creationId xmlns:a16="http://schemas.microsoft.com/office/drawing/2014/main" id="{9C5FBBB7-D896-9C15-CB0E-F52D45DAB509}"/>
              </a:ext>
            </a:extLst>
          </p:cNvPr>
          <p:cNvGrpSpPr/>
          <p:nvPr/>
        </p:nvGrpSpPr>
        <p:grpSpPr>
          <a:xfrm>
            <a:off x="9136460" y="4960857"/>
            <a:ext cx="1557584" cy="753279"/>
            <a:chOff x="690236" y="5222693"/>
            <a:chExt cx="1857351" cy="807688"/>
          </a:xfrm>
        </p:grpSpPr>
        <p:grpSp>
          <p:nvGrpSpPr>
            <p:cNvPr id="452" name="Group 451">
              <a:extLst>
                <a:ext uri="{FF2B5EF4-FFF2-40B4-BE49-F238E27FC236}">
                  <a16:creationId xmlns:a16="http://schemas.microsoft.com/office/drawing/2014/main" id="{B400BE46-CA9C-0967-6E34-34959C1D6D09}"/>
                </a:ext>
              </a:extLst>
            </p:cNvPr>
            <p:cNvGrpSpPr>
              <a:grpSpLocks noChangeAspect="1"/>
            </p:cNvGrpSpPr>
            <p:nvPr/>
          </p:nvGrpSpPr>
          <p:grpSpPr>
            <a:xfrm>
              <a:off x="1368280" y="5222693"/>
              <a:ext cx="807072" cy="807688"/>
              <a:chOff x="3489764" y="7554690"/>
              <a:chExt cx="1791196" cy="1792564"/>
            </a:xfrm>
          </p:grpSpPr>
          <p:grpSp>
            <p:nvGrpSpPr>
              <p:cNvPr id="461" name="Group 460">
                <a:extLst>
                  <a:ext uri="{FF2B5EF4-FFF2-40B4-BE49-F238E27FC236}">
                    <a16:creationId xmlns:a16="http://schemas.microsoft.com/office/drawing/2014/main" id="{0F6BA69C-4219-702D-C70B-A8C7E9870F49}"/>
                  </a:ext>
                </a:extLst>
              </p:cNvPr>
              <p:cNvGrpSpPr>
                <a:grpSpLocks noChangeAspect="1"/>
              </p:cNvGrpSpPr>
              <p:nvPr/>
            </p:nvGrpSpPr>
            <p:grpSpPr>
              <a:xfrm>
                <a:off x="3489764" y="7554690"/>
                <a:ext cx="1791196" cy="1792564"/>
                <a:chOff x="-147524" y="4590118"/>
                <a:chExt cx="1791196" cy="1792564"/>
              </a:xfrm>
            </p:grpSpPr>
            <p:pic>
              <p:nvPicPr>
                <p:cNvPr id="463" name="Picture 462">
                  <a:extLst>
                    <a:ext uri="{FF2B5EF4-FFF2-40B4-BE49-F238E27FC236}">
                      <a16:creationId xmlns:a16="http://schemas.microsoft.com/office/drawing/2014/main" id="{BAFC88DD-0DA0-46DA-5BEE-EB93C18ABE2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464" name="Rectangle 463">
                  <a:extLst>
                    <a:ext uri="{FF2B5EF4-FFF2-40B4-BE49-F238E27FC236}">
                      <a16:creationId xmlns:a16="http://schemas.microsoft.com/office/drawing/2014/main" id="{4A1A87D0-B5D1-EAEA-AE2A-F620FD2CE586}"/>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462" name="Image" descr="Image">
                <a:extLst>
                  <a:ext uri="{FF2B5EF4-FFF2-40B4-BE49-F238E27FC236}">
                    <a16:creationId xmlns:a16="http://schemas.microsoft.com/office/drawing/2014/main" id="{49201613-AF56-EEF6-BA1C-EF2FAD29735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453" name="Group 452">
              <a:extLst>
                <a:ext uri="{FF2B5EF4-FFF2-40B4-BE49-F238E27FC236}">
                  <a16:creationId xmlns:a16="http://schemas.microsoft.com/office/drawing/2014/main" id="{E3DDE669-B017-36F7-3AB8-C543A472908F}"/>
                </a:ext>
              </a:extLst>
            </p:cNvPr>
            <p:cNvGrpSpPr>
              <a:grpSpLocks noChangeAspect="1"/>
            </p:cNvGrpSpPr>
            <p:nvPr/>
          </p:nvGrpSpPr>
          <p:grpSpPr>
            <a:xfrm>
              <a:off x="690236" y="5443103"/>
              <a:ext cx="590584" cy="377250"/>
              <a:chOff x="937769" y="3394211"/>
              <a:chExt cx="1394224" cy="890598"/>
            </a:xfrm>
          </p:grpSpPr>
          <p:grpSp>
            <p:nvGrpSpPr>
              <p:cNvPr id="455" name="Group 454">
                <a:extLst>
                  <a:ext uri="{FF2B5EF4-FFF2-40B4-BE49-F238E27FC236}">
                    <a16:creationId xmlns:a16="http://schemas.microsoft.com/office/drawing/2014/main" id="{0362BFA6-C236-0395-AA97-AA87D35C9365}"/>
                  </a:ext>
                </a:extLst>
              </p:cNvPr>
              <p:cNvGrpSpPr/>
              <p:nvPr/>
            </p:nvGrpSpPr>
            <p:grpSpPr>
              <a:xfrm>
                <a:off x="937769" y="3394211"/>
                <a:ext cx="1177992" cy="884106"/>
                <a:chOff x="1009827" y="5232501"/>
                <a:chExt cx="412879" cy="309873"/>
              </a:xfrm>
            </p:grpSpPr>
            <p:sp>
              <p:nvSpPr>
                <p:cNvPr id="457" name="Rectangle 456">
                  <a:extLst>
                    <a:ext uri="{FF2B5EF4-FFF2-40B4-BE49-F238E27FC236}">
                      <a16:creationId xmlns:a16="http://schemas.microsoft.com/office/drawing/2014/main" id="{5F7A3AEC-0340-9C4D-196D-F4686F2488B7}"/>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458" name="Group 457">
                  <a:extLst>
                    <a:ext uri="{FF2B5EF4-FFF2-40B4-BE49-F238E27FC236}">
                      <a16:creationId xmlns:a16="http://schemas.microsoft.com/office/drawing/2014/main" id="{D1B4AC0B-33C0-6657-E2E7-A4807D5F0AC8}"/>
                    </a:ext>
                  </a:extLst>
                </p:cNvPr>
                <p:cNvGrpSpPr/>
                <p:nvPr/>
              </p:nvGrpSpPr>
              <p:grpSpPr>
                <a:xfrm>
                  <a:off x="1009827" y="5232501"/>
                  <a:ext cx="412879" cy="309873"/>
                  <a:chOff x="-614664" y="3556031"/>
                  <a:chExt cx="769937" cy="577850"/>
                </a:xfrm>
                <a:solidFill>
                  <a:srgbClr val="57585A"/>
                </a:solidFill>
              </p:grpSpPr>
              <p:sp>
                <p:nvSpPr>
                  <p:cNvPr id="459" name="Freeform 95">
                    <a:extLst>
                      <a:ext uri="{FF2B5EF4-FFF2-40B4-BE49-F238E27FC236}">
                        <a16:creationId xmlns:a16="http://schemas.microsoft.com/office/drawing/2014/main" id="{C6FF57D8-FFE8-CDD0-05E2-8F3DB4D87508}"/>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0" name="Freeform 96">
                    <a:extLst>
                      <a:ext uri="{FF2B5EF4-FFF2-40B4-BE49-F238E27FC236}">
                        <a16:creationId xmlns:a16="http://schemas.microsoft.com/office/drawing/2014/main" id="{9401B4F6-1621-D47D-08CB-EE6712069BE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456" name="Shape 426">
                <a:extLst>
                  <a:ext uri="{FF2B5EF4-FFF2-40B4-BE49-F238E27FC236}">
                    <a16:creationId xmlns:a16="http://schemas.microsoft.com/office/drawing/2014/main" id="{A8397FA0-6343-BD38-7F04-6F8E38D5CC60}"/>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454" name="Picture 453">
              <a:extLst>
                <a:ext uri="{FF2B5EF4-FFF2-40B4-BE49-F238E27FC236}">
                  <a16:creationId xmlns:a16="http://schemas.microsoft.com/office/drawing/2014/main" id="{DBB81011-29B5-5F64-17DC-538E7F21DB9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7429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B23F7-CEF9-5B1B-163E-454763CEE7BF}"/>
              </a:ext>
            </a:extLst>
          </p:cNvPr>
          <p:cNvSpPr>
            <a:spLocks noGrp="1"/>
          </p:cNvSpPr>
          <p:nvPr>
            <p:ph type="body" sz="quarter" idx="10"/>
          </p:nvPr>
        </p:nvSpPr>
        <p:spPr>
          <a:xfrm>
            <a:off x="6522720" y="1600200"/>
            <a:ext cx="5059680" cy="4519083"/>
          </a:xfrm>
        </p:spPr>
        <p:txBody>
          <a:bodyPr/>
          <a:lstStyle/>
          <a:p>
            <a:pPr marL="76198" indent="0">
              <a:buNone/>
            </a:pPr>
            <a:r>
              <a:rPr lang="en-US" sz="1800"/>
              <a:t>Some users are on Webex Calling and others in the same location are on Unified CM</a:t>
            </a:r>
          </a:p>
          <a:p>
            <a:pPr marL="76198" indent="0">
              <a:buNone/>
            </a:pPr>
            <a:r>
              <a:rPr lang="en-US" sz="1800"/>
              <a:t>Users want to be able to use abbreviated intra-site </a:t>
            </a:r>
            <a:r>
              <a:rPr lang="en-US" sz="1800" err="1"/>
              <a:t>dialling</a:t>
            </a:r>
            <a:r>
              <a:rPr lang="en-US" sz="1800"/>
              <a:t> within a site (across call controls)</a:t>
            </a:r>
          </a:p>
          <a:p>
            <a:pPr marL="76198" indent="0">
              <a:buNone/>
            </a:pPr>
            <a:r>
              <a:rPr lang="en-US" sz="1800"/>
              <a:t>Example: Bob want to be able to Dial 4002 to reach Alice</a:t>
            </a:r>
          </a:p>
          <a:p>
            <a:pPr marL="76198" indent="0">
              <a:buNone/>
            </a:pPr>
            <a:endParaRPr lang="en-US" sz="1800"/>
          </a:p>
          <a:p>
            <a:pPr marL="76198" indent="0">
              <a:buNone/>
            </a:pPr>
            <a:endParaRPr lang="en-US" sz="1800"/>
          </a:p>
          <a:p>
            <a:pPr marL="76198" indent="0">
              <a:buNone/>
            </a:pPr>
            <a:endParaRPr lang="en-US" sz="1800"/>
          </a:p>
        </p:txBody>
      </p:sp>
      <p:sp>
        <p:nvSpPr>
          <p:cNvPr id="3" name="Text Placeholder 2">
            <a:extLst>
              <a:ext uri="{FF2B5EF4-FFF2-40B4-BE49-F238E27FC236}">
                <a16:creationId xmlns:a16="http://schemas.microsoft.com/office/drawing/2014/main" id="{BF608878-CDF8-A5CA-EF2E-C67097A63261}"/>
              </a:ext>
            </a:extLst>
          </p:cNvPr>
          <p:cNvSpPr>
            <a:spLocks noGrp="1"/>
          </p:cNvSpPr>
          <p:nvPr>
            <p:ph type="body" sz="quarter" idx="14"/>
          </p:nvPr>
        </p:nvSpPr>
        <p:spPr>
          <a:xfrm>
            <a:off x="625928" y="431801"/>
            <a:ext cx="4027782"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93D72E5D-5AB8-068C-5FE5-8484A9D59745}"/>
              </a:ext>
            </a:extLst>
          </p:cNvPr>
          <p:cNvSpPr>
            <a:spLocks noGrp="1"/>
          </p:cNvSpPr>
          <p:nvPr>
            <p:ph type="body" sz="quarter" idx="23"/>
          </p:nvPr>
        </p:nvSpPr>
        <p:spPr/>
        <p:txBody>
          <a:bodyPr/>
          <a:lstStyle/>
          <a:p>
            <a:r>
              <a:rPr lang="en-US"/>
              <a:t>Mixed/split sites</a:t>
            </a:r>
          </a:p>
        </p:txBody>
      </p:sp>
      <p:grpSp>
        <p:nvGrpSpPr>
          <p:cNvPr id="133" name="Group 132">
            <a:extLst>
              <a:ext uri="{FF2B5EF4-FFF2-40B4-BE49-F238E27FC236}">
                <a16:creationId xmlns:a16="http://schemas.microsoft.com/office/drawing/2014/main" id="{6E70EC29-D853-DBD8-9257-29DA09EDDF34}"/>
              </a:ext>
            </a:extLst>
          </p:cNvPr>
          <p:cNvGrpSpPr/>
          <p:nvPr/>
        </p:nvGrpSpPr>
        <p:grpSpPr>
          <a:xfrm>
            <a:off x="250615" y="1306227"/>
            <a:ext cx="5554133" cy="4855647"/>
            <a:chOff x="250614" y="1306226"/>
            <a:chExt cx="5554133" cy="4855647"/>
          </a:xfrm>
        </p:grpSpPr>
        <p:cxnSp>
          <p:nvCxnSpPr>
            <p:cNvPr id="5" name="Google Shape;575;p107">
              <a:extLst>
                <a:ext uri="{FF2B5EF4-FFF2-40B4-BE49-F238E27FC236}">
                  <a16:creationId xmlns:a16="http://schemas.microsoft.com/office/drawing/2014/main" id="{05BF08E8-E546-156B-2306-D259E41E5600}"/>
                </a:ext>
              </a:extLst>
            </p:cNvPr>
            <p:cNvCxnSpPr/>
            <p:nvPr/>
          </p:nvCxnSpPr>
          <p:spPr>
            <a:xfrm flipH="1">
              <a:off x="4097293" y="2590040"/>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6" name="Google Shape;575;p107">
              <a:extLst>
                <a:ext uri="{FF2B5EF4-FFF2-40B4-BE49-F238E27FC236}">
                  <a16:creationId xmlns:a16="http://schemas.microsoft.com/office/drawing/2014/main" id="{6B354D36-E28E-4AB7-8381-320EFE6A1148}"/>
                </a:ext>
              </a:extLst>
            </p:cNvPr>
            <p:cNvCxnSpPr/>
            <p:nvPr/>
          </p:nvCxnSpPr>
          <p:spPr>
            <a:xfrm flipH="1">
              <a:off x="3356404" y="3953468"/>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7" name="Google Shape;575;p107">
              <a:extLst>
                <a:ext uri="{FF2B5EF4-FFF2-40B4-BE49-F238E27FC236}">
                  <a16:creationId xmlns:a16="http://schemas.microsoft.com/office/drawing/2014/main" id="{A36A6392-6C53-8F8A-8D97-FA5748C88BDD}"/>
                </a:ext>
              </a:extLst>
            </p:cNvPr>
            <p:cNvCxnSpPr/>
            <p:nvPr/>
          </p:nvCxnSpPr>
          <p:spPr>
            <a:xfrm flipH="1">
              <a:off x="4024326" y="4002692"/>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8" name="Rounded Rectangle 9">
              <a:extLst>
                <a:ext uri="{FF2B5EF4-FFF2-40B4-BE49-F238E27FC236}">
                  <a16:creationId xmlns:a16="http://schemas.microsoft.com/office/drawing/2014/main" id="{F7FA6EDD-0C9D-CCEA-E802-9D73EDDE5001}"/>
                </a:ext>
              </a:extLst>
            </p:cNvPr>
            <p:cNvSpPr/>
            <p:nvPr/>
          </p:nvSpPr>
          <p:spPr>
            <a:xfrm>
              <a:off x="388574" y="4700301"/>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9" name="Group 105">
              <a:extLst>
                <a:ext uri="{FF2B5EF4-FFF2-40B4-BE49-F238E27FC236}">
                  <a16:creationId xmlns:a16="http://schemas.microsoft.com/office/drawing/2014/main" id="{D4C6CA61-CE76-D693-BCCE-1D8E0313CCBE}"/>
                </a:ext>
              </a:extLst>
            </p:cNvPr>
            <p:cNvGrpSpPr>
              <a:grpSpLocks noChangeAspect="1"/>
            </p:cNvGrpSpPr>
            <p:nvPr/>
          </p:nvGrpSpPr>
          <p:grpSpPr bwMode="auto">
            <a:xfrm>
              <a:off x="2656713" y="4199454"/>
              <a:ext cx="851096" cy="802385"/>
              <a:chOff x="1991" y="1544"/>
              <a:chExt cx="961" cy="906"/>
            </a:xfrm>
          </p:grpSpPr>
          <p:sp>
            <p:nvSpPr>
              <p:cNvPr id="10" name="Freeform 106">
                <a:extLst>
                  <a:ext uri="{FF2B5EF4-FFF2-40B4-BE49-F238E27FC236}">
                    <a16:creationId xmlns:a16="http://schemas.microsoft.com/office/drawing/2014/main" id="{C34C6A58-9E55-E432-0D4B-6AF5FB9BF8A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 name="Rectangle 107">
                <a:extLst>
                  <a:ext uri="{FF2B5EF4-FFF2-40B4-BE49-F238E27FC236}">
                    <a16:creationId xmlns:a16="http://schemas.microsoft.com/office/drawing/2014/main" id="{E2A99E1D-1EAB-1243-4406-CC4A65057898}"/>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 name="Rectangle 108">
                <a:extLst>
                  <a:ext uri="{FF2B5EF4-FFF2-40B4-BE49-F238E27FC236}">
                    <a16:creationId xmlns:a16="http://schemas.microsoft.com/office/drawing/2014/main" id="{EFF2A059-1174-972C-AF98-736A92A6093C}"/>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 name="Rectangle 109">
                <a:extLst>
                  <a:ext uri="{FF2B5EF4-FFF2-40B4-BE49-F238E27FC236}">
                    <a16:creationId xmlns:a16="http://schemas.microsoft.com/office/drawing/2014/main" id="{CA6DD828-23EE-7B3B-E100-8C3D79C12C5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 name="Rectangle 110">
                <a:extLst>
                  <a:ext uri="{FF2B5EF4-FFF2-40B4-BE49-F238E27FC236}">
                    <a16:creationId xmlns:a16="http://schemas.microsoft.com/office/drawing/2014/main" id="{C3C5DCE5-1433-03D5-8F13-05CD6DE8464F}"/>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 name="Rectangle 111">
                <a:extLst>
                  <a:ext uri="{FF2B5EF4-FFF2-40B4-BE49-F238E27FC236}">
                    <a16:creationId xmlns:a16="http://schemas.microsoft.com/office/drawing/2014/main" id="{B7C2C950-FFD3-250D-F708-EA0CE4C3C88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 name="Rectangle 112">
                <a:extLst>
                  <a:ext uri="{FF2B5EF4-FFF2-40B4-BE49-F238E27FC236}">
                    <a16:creationId xmlns:a16="http://schemas.microsoft.com/office/drawing/2014/main" id="{EA8610DE-F691-B1FA-001B-C31206FF0ED3}"/>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 name="Rectangle 113">
                <a:extLst>
                  <a:ext uri="{FF2B5EF4-FFF2-40B4-BE49-F238E27FC236}">
                    <a16:creationId xmlns:a16="http://schemas.microsoft.com/office/drawing/2014/main" id="{BB144CE5-4848-52F3-ABCA-9D6A0164B253}"/>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8" name="Rectangle 114">
                <a:extLst>
                  <a:ext uri="{FF2B5EF4-FFF2-40B4-BE49-F238E27FC236}">
                    <a16:creationId xmlns:a16="http://schemas.microsoft.com/office/drawing/2014/main" id="{6EDF5EEB-EF66-E640-770F-70C7107C5CB8}"/>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 name="Rectangle 115">
                <a:extLst>
                  <a:ext uri="{FF2B5EF4-FFF2-40B4-BE49-F238E27FC236}">
                    <a16:creationId xmlns:a16="http://schemas.microsoft.com/office/drawing/2014/main" id="{0C486C59-1512-9CEC-A7C2-C83AA975AEA0}"/>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 name="Freeform 116">
                <a:extLst>
                  <a:ext uri="{FF2B5EF4-FFF2-40B4-BE49-F238E27FC236}">
                    <a16:creationId xmlns:a16="http://schemas.microsoft.com/office/drawing/2014/main" id="{9EB846D9-860A-9CFC-7CB2-BFC598641F3E}"/>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 name="Rectangle 117">
                <a:extLst>
                  <a:ext uri="{FF2B5EF4-FFF2-40B4-BE49-F238E27FC236}">
                    <a16:creationId xmlns:a16="http://schemas.microsoft.com/office/drawing/2014/main" id="{B1853ED0-02FD-C549-95A5-7BEB77F550D0}"/>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 name="Rectangle 118">
                <a:extLst>
                  <a:ext uri="{FF2B5EF4-FFF2-40B4-BE49-F238E27FC236}">
                    <a16:creationId xmlns:a16="http://schemas.microsoft.com/office/drawing/2014/main" id="{3E482A53-A910-785F-2F9F-8A317D057245}"/>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 name="Rectangle 119">
                <a:extLst>
                  <a:ext uri="{FF2B5EF4-FFF2-40B4-BE49-F238E27FC236}">
                    <a16:creationId xmlns:a16="http://schemas.microsoft.com/office/drawing/2014/main" id="{151FFCA4-E407-273D-0C95-589EC60CD7A1}"/>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 name="Rectangle 120">
                <a:extLst>
                  <a:ext uri="{FF2B5EF4-FFF2-40B4-BE49-F238E27FC236}">
                    <a16:creationId xmlns:a16="http://schemas.microsoft.com/office/drawing/2014/main" id="{BC00EFCA-86FC-E56F-A6F7-1A29598898F2}"/>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 name="Rectangle 121">
                <a:extLst>
                  <a:ext uri="{FF2B5EF4-FFF2-40B4-BE49-F238E27FC236}">
                    <a16:creationId xmlns:a16="http://schemas.microsoft.com/office/drawing/2014/main" id="{314EBB75-B911-2B4F-5C3D-58F4E39872E4}"/>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 name="Rectangle 122">
                <a:extLst>
                  <a:ext uri="{FF2B5EF4-FFF2-40B4-BE49-F238E27FC236}">
                    <a16:creationId xmlns:a16="http://schemas.microsoft.com/office/drawing/2014/main" id="{2E674E10-3E36-F3F3-3613-A0BDB4056E74}"/>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 name="Rectangle 123">
                <a:extLst>
                  <a:ext uri="{FF2B5EF4-FFF2-40B4-BE49-F238E27FC236}">
                    <a16:creationId xmlns:a16="http://schemas.microsoft.com/office/drawing/2014/main" id="{358521B1-715E-F197-9E54-63519DC67F13}"/>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 name="Rectangle 124">
                <a:extLst>
                  <a:ext uri="{FF2B5EF4-FFF2-40B4-BE49-F238E27FC236}">
                    <a16:creationId xmlns:a16="http://schemas.microsoft.com/office/drawing/2014/main" id="{8301189F-2F36-ACDA-1305-BBE1C65A9DDD}"/>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 name="Rectangle 125">
                <a:extLst>
                  <a:ext uri="{FF2B5EF4-FFF2-40B4-BE49-F238E27FC236}">
                    <a16:creationId xmlns:a16="http://schemas.microsoft.com/office/drawing/2014/main" id="{73AA6D72-7340-6A36-9B5F-CE372768BBAC}"/>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cxnSp>
          <p:nvCxnSpPr>
            <p:cNvPr id="30" name="Google Shape;575;p107">
              <a:extLst>
                <a:ext uri="{FF2B5EF4-FFF2-40B4-BE49-F238E27FC236}">
                  <a16:creationId xmlns:a16="http://schemas.microsoft.com/office/drawing/2014/main" id="{EE47C397-A3D1-3E72-09FE-706C5CFBB113}"/>
                </a:ext>
              </a:extLst>
            </p:cNvPr>
            <p:cNvCxnSpPr/>
            <p:nvPr/>
          </p:nvCxnSpPr>
          <p:spPr>
            <a:xfrm>
              <a:off x="1295465" y="3953469"/>
              <a:ext cx="0" cy="626433"/>
            </a:xfrm>
            <a:prstGeom prst="straightConnector1">
              <a:avLst/>
            </a:prstGeom>
            <a:noFill/>
            <a:ln w="19050" cap="flat" cmpd="sng">
              <a:solidFill>
                <a:srgbClr val="005073"/>
              </a:solidFill>
              <a:prstDash val="solid"/>
              <a:round/>
              <a:headEnd type="none" w="med" len="med"/>
              <a:tailEnd type="none" w="med" len="med"/>
            </a:ln>
          </p:spPr>
        </p:cxnSp>
        <p:pic>
          <p:nvPicPr>
            <p:cNvPr id="31" name="Picture 5" descr="C:\Users\tsbutme\Desktop\Trade Shows\New Icons\256 Icons in Grey and Blue\30091_Device_unified_border_element_3153_unknown_256.png">
              <a:extLst>
                <a:ext uri="{FF2B5EF4-FFF2-40B4-BE49-F238E27FC236}">
                  <a16:creationId xmlns:a16="http://schemas.microsoft.com/office/drawing/2014/main" id="{5AAA533D-3C43-8033-F17C-8BB21FD5942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1423" y="4556833"/>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1">
              <a:extLst>
                <a:ext uri="{FF2B5EF4-FFF2-40B4-BE49-F238E27FC236}">
                  <a16:creationId xmlns:a16="http://schemas.microsoft.com/office/drawing/2014/main" id="{C42D7E17-F266-7FB1-849F-D9A76B4A0A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8747" y="5136819"/>
              <a:ext cx="667171" cy="492645"/>
            </a:xfrm>
            <a:prstGeom prst="rect">
              <a:avLst/>
            </a:prstGeom>
          </p:spPr>
        </p:pic>
        <p:pic>
          <p:nvPicPr>
            <p:cNvPr id="33" name="Picture 32">
              <a:extLst>
                <a:ext uri="{FF2B5EF4-FFF2-40B4-BE49-F238E27FC236}">
                  <a16:creationId xmlns:a16="http://schemas.microsoft.com/office/drawing/2014/main" id="{E9D3964B-2807-A1CD-DA25-EB1106BE75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2362" y="5255571"/>
              <a:ext cx="477765" cy="366007"/>
            </a:xfrm>
            <a:prstGeom prst="rect">
              <a:avLst/>
            </a:prstGeom>
          </p:spPr>
        </p:pic>
        <p:pic>
          <p:nvPicPr>
            <p:cNvPr id="34" name="Picture 33">
              <a:extLst>
                <a:ext uri="{FF2B5EF4-FFF2-40B4-BE49-F238E27FC236}">
                  <a16:creationId xmlns:a16="http://schemas.microsoft.com/office/drawing/2014/main" id="{285AFF2C-8C21-3CD5-ABFB-FB8CCA8148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0111" y="5403737"/>
              <a:ext cx="477765" cy="366007"/>
            </a:xfrm>
            <a:prstGeom prst="rect">
              <a:avLst/>
            </a:prstGeom>
          </p:spPr>
        </p:pic>
        <p:sp>
          <p:nvSpPr>
            <p:cNvPr id="35" name="Rounded Rectangle 173">
              <a:extLst>
                <a:ext uri="{FF2B5EF4-FFF2-40B4-BE49-F238E27FC236}">
                  <a16:creationId xmlns:a16="http://schemas.microsoft.com/office/drawing/2014/main" id="{45EFF1CA-9B5B-5C3C-7CB2-C686C0FC611A}"/>
                </a:ext>
              </a:extLst>
            </p:cNvPr>
            <p:cNvSpPr/>
            <p:nvPr/>
          </p:nvSpPr>
          <p:spPr>
            <a:xfrm>
              <a:off x="250614" y="4112916"/>
              <a:ext cx="5554133" cy="2048957"/>
            </a:xfrm>
            <a:prstGeom prst="roundRect">
              <a:avLst/>
            </a:prstGeom>
            <a:noFill/>
            <a:ln>
              <a:solidFill>
                <a:srgbClr val="282828">
                  <a:lumMod val="75000"/>
                  <a:lumOff val="25000"/>
                </a:srgbClr>
              </a:solidFill>
              <a:prstDash val="sys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36" name="Rounded Rectangle 44">
              <a:extLst>
                <a:ext uri="{FF2B5EF4-FFF2-40B4-BE49-F238E27FC236}">
                  <a16:creationId xmlns:a16="http://schemas.microsoft.com/office/drawing/2014/main" id="{B5A64014-0D09-96EF-2B69-F267B0F5FDD8}"/>
                </a:ext>
              </a:extLst>
            </p:cNvPr>
            <p:cNvSpPr/>
            <p:nvPr/>
          </p:nvSpPr>
          <p:spPr>
            <a:xfrm>
              <a:off x="3866603" y="4662338"/>
              <a:ext cx="1683303"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7" name="Group 105">
              <a:extLst>
                <a:ext uri="{FF2B5EF4-FFF2-40B4-BE49-F238E27FC236}">
                  <a16:creationId xmlns:a16="http://schemas.microsoft.com/office/drawing/2014/main" id="{A981E507-494F-0D26-6419-BE92A3104BC5}"/>
                </a:ext>
              </a:extLst>
            </p:cNvPr>
            <p:cNvGrpSpPr>
              <a:grpSpLocks noChangeAspect="1"/>
            </p:cNvGrpSpPr>
            <p:nvPr/>
          </p:nvGrpSpPr>
          <p:grpSpPr bwMode="auto">
            <a:xfrm>
              <a:off x="3764343" y="4281137"/>
              <a:ext cx="608623" cy="573791"/>
              <a:chOff x="1991" y="1544"/>
              <a:chExt cx="961" cy="906"/>
            </a:xfrm>
          </p:grpSpPr>
          <p:sp>
            <p:nvSpPr>
              <p:cNvPr id="38" name="Freeform 106">
                <a:extLst>
                  <a:ext uri="{FF2B5EF4-FFF2-40B4-BE49-F238E27FC236}">
                    <a16:creationId xmlns:a16="http://schemas.microsoft.com/office/drawing/2014/main" id="{1D498427-E322-E7C4-E767-3FA25DD3728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 name="Rectangle 107">
                <a:extLst>
                  <a:ext uri="{FF2B5EF4-FFF2-40B4-BE49-F238E27FC236}">
                    <a16:creationId xmlns:a16="http://schemas.microsoft.com/office/drawing/2014/main" id="{10366C9A-2B65-0D49-BBE5-F1BCBE93EE46}"/>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0" name="Rectangle 108">
                <a:extLst>
                  <a:ext uri="{FF2B5EF4-FFF2-40B4-BE49-F238E27FC236}">
                    <a16:creationId xmlns:a16="http://schemas.microsoft.com/office/drawing/2014/main" id="{8C5FB877-8B9E-7BA5-35E6-ACD10D5AE592}"/>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 name="Rectangle 109">
                <a:extLst>
                  <a:ext uri="{FF2B5EF4-FFF2-40B4-BE49-F238E27FC236}">
                    <a16:creationId xmlns:a16="http://schemas.microsoft.com/office/drawing/2014/main" id="{846C12C6-D412-0DCA-2D37-2081F8D16DD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 name="Rectangle 110">
                <a:extLst>
                  <a:ext uri="{FF2B5EF4-FFF2-40B4-BE49-F238E27FC236}">
                    <a16:creationId xmlns:a16="http://schemas.microsoft.com/office/drawing/2014/main" id="{75324B1D-E8F6-687C-01FF-2B5365FE846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 name="Rectangle 111">
                <a:extLst>
                  <a:ext uri="{FF2B5EF4-FFF2-40B4-BE49-F238E27FC236}">
                    <a16:creationId xmlns:a16="http://schemas.microsoft.com/office/drawing/2014/main" id="{B9F0ECB8-598F-3A7D-8094-E9D27963AB6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 name="Rectangle 112">
                <a:extLst>
                  <a:ext uri="{FF2B5EF4-FFF2-40B4-BE49-F238E27FC236}">
                    <a16:creationId xmlns:a16="http://schemas.microsoft.com/office/drawing/2014/main" id="{DCED490C-868C-D46F-66FE-7A5D3EAB558B}"/>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 name="Rectangle 113">
                <a:extLst>
                  <a:ext uri="{FF2B5EF4-FFF2-40B4-BE49-F238E27FC236}">
                    <a16:creationId xmlns:a16="http://schemas.microsoft.com/office/drawing/2014/main" id="{D22F1F8D-1CEA-8CB3-22A3-0684F935BE57}"/>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 name="Rectangle 114">
                <a:extLst>
                  <a:ext uri="{FF2B5EF4-FFF2-40B4-BE49-F238E27FC236}">
                    <a16:creationId xmlns:a16="http://schemas.microsoft.com/office/drawing/2014/main" id="{2AEA2F8F-4158-EB3B-6FEE-80C1F7379082}"/>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7" name="Rectangle 115">
                <a:extLst>
                  <a:ext uri="{FF2B5EF4-FFF2-40B4-BE49-F238E27FC236}">
                    <a16:creationId xmlns:a16="http://schemas.microsoft.com/office/drawing/2014/main" id="{F21C552C-311F-2C5E-99BC-4D2A93077D6D}"/>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 name="Freeform 116">
                <a:extLst>
                  <a:ext uri="{FF2B5EF4-FFF2-40B4-BE49-F238E27FC236}">
                    <a16:creationId xmlns:a16="http://schemas.microsoft.com/office/drawing/2014/main" id="{A6AB2FB2-CDD3-91F2-125F-2FBF3C5F5EA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 name="Rectangle 117">
                <a:extLst>
                  <a:ext uri="{FF2B5EF4-FFF2-40B4-BE49-F238E27FC236}">
                    <a16:creationId xmlns:a16="http://schemas.microsoft.com/office/drawing/2014/main" id="{95F6D849-63A5-5474-B09D-34DF170C5753}"/>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 name="Rectangle 118">
                <a:extLst>
                  <a:ext uri="{FF2B5EF4-FFF2-40B4-BE49-F238E27FC236}">
                    <a16:creationId xmlns:a16="http://schemas.microsoft.com/office/drawing/2014/main" id="{F0F2C9B4-5A4F-446E-7347-ACB410D38F06}"/>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1" name="Rectangle 119">
                <a:extLst>
                  <a:ext uri="{FF2B5EF4-FFF2-40B4-BE49-F238E27FC236}">
                    <a16:creationId xmlns:a16="http://schemas.microsoft.com/office/drawing/2014/main" id="{56972BAC-CB9B-D42C-7A24-47FA2E73D91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 name="Rectangle 120">
                <a:extLst>
                  <a:ext uri="{FF2B5EF4-FFF2-40B4-BE49-F238E27FC236}">
                    <a16:creationId xmlns:a16="http://schemas.microsoft.com/office/drawing/2014/main" id="{C71C9E50-3EC5-8545-CFAD-B0CFC23B6DFA}"/>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 name="Rectangle 121">
                <a:extLst>
                  <a:ext uri="{FF2B5EF4-FFF2-40B4-BE49-F238E27FC236}">
                    <a16:creationId xmlns:a16="http://schemas.microsoft.com/office/drawing/2014/main" id="{DF5B9401-F11E-94E2-5ADC-5EBF1B0F9D4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 name="Rectangle 122">
                <a:extLst>
                  <a:ext uri="{FF2B5EF4-FFF2-40B4-BE49-F238E27FC236}">
                    <a16:creationId xmlns:a16="http://schemas.microsoft.com/office/drawing/2014/main" id="{A93F7A12-B910-8C30-E915-85234F6759F2}"/>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 name="Rectangle 123">
                <a:extLst>
                  <a:ext uri="{FF2B5EF4-FFF2-40B4-BE49-F238E27FC236}">
                    <a16:creationId xmlns:a16="http://schemas.microsoft.com/office/drawing/2014/main" id="{F80CBA53-6ED8-66A6-C296-E48B165D2813}"/>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 name="Rectangle 124">
                <a:extLst>
                  <a:ext uri="{FF2B5EF4-FFF2-40B4-BE49-F238E27FC236}">
                    <a16:creationId xmlns:a16="http://schemas.microsoft.com/office/drawing/2014/main" id="{73B3DFB3-20CC-9D7A-84FF-9D9368ABB36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 name="Rectangle 125">
                <a:extLst>
                  <a:ext uri="{FF2B5EF4-FFF2-40B4-BE49-F238E27FC236}">
                    <a16:creationId xmlns:a16="http://schemas.microsoft.com/office/drawing/2014/main" id="{73F1CBCB-3637-3A0E-C8D7-0900E6130F7E}"/>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58" name="TextBox 57">
              <a:extLst>
                <a:ext uri="{FF2B5EF4-FFF2-40B4-BE49-F238E27FC236}">
                  <a16:creationId xmlns:a16="http://schemas.microsoft.com/office/drawing/2014/main" id="{CA48B0C0-63A7-B751-0C2C-C6F8C1D2A2F6}"/>
                </a:ext>
              </a:extLst>
            </p:cNvPr>
            <p:cNvSpPr txBox="1"/>
            <p:nvPr/>
          </p:nvSpPr>
          <p:spPr>
            <a:xfrm>
              <a:off x="4580563" y="4356398"/>
              <a:ext cx="752129" cy="338554"/>
            </a:xfrm>
            <a:prstGeom prst="rect">
              <a:avLst/>
            </a:prstGeom>
            <a:noFill/>
          </p:spPr>
          <p:txBody>
            <a:bodyPr wrap="none" rtlCol="0">
              <a:spAutoFit/>
            </a:bodyPr>
            <a:lstStyle/>
            <a:p>
              <a:r>
                <a:rPr lang="en-US" sz="1600"/>
                <a:t>Dallas</a:t>
              </a:r>
            </a:p>
          </p:txBody>
        </p:sp>
        <p:grpSp>
          <p:nvGrpSpPr>
            <p:cNvPr id="59" name="Group 58">
              <a:extLst>
                <a:ext uri="{FF2B5EF4-FFF2-40B4-BE49-F238E27FC236}">
                  <a16:creationId xmlns:a16="http://schemas.microsoft.com/office/drawing/2014/main" id="{A474DED9-27DB-9AF1-17B2-AF7230A53B5A}"/>
                </a:ext>
              </a:extLst>
            </p:cNvPr>
            <p:cNvGrpSpPr/>
            <p:nvPr/>
          </p:nvGrpSpPr>
          <p:grpSpPr>
            <a:xfrm>
              <a:off x="2197043" y="5117938"/>
              <a:ext cx="1135247" cy="610407"/>
              <a:chOff x="1756241" y="4010756"/>
              <a:chExt cx="851435" cy="457806"/>
            </a:xfrm>
          </p:grpSpPr>
          <p:sp>
            <p:nvSpPr>
              <p:cNvPr id="60" name="TextBox 59">
                <a:extLst>
                  <a:ext uri="{FF2B5EF4-FFF2-40B4-BE49-F238E27FC236}">
                    <a16:creationId xmlns:a16="http://schemas.microsoft.com/office/drawing/2014/main" id="{0D14DD16-1D2F-9BA9-8F1A-9C9F1AE43B24}"/>
                  </a:ext>
                </a:extLst>
              </p:cNvPr>
              <p:cNvSpPr txBox="1"/>
              <p:nvPr/>
            </p:nvSpPr>
            <p:spPr>
              <a:xfrm>
                <a:off x="1756241" y="4245471"/>
                <a:ext cx="851435" cy="223091"/>
              </a:xfrm>
              <a:prstGeom prst="rect">
                <a:avLst/>
              </a:prstGeom>
              <a:noFill/>
            </p:spPr>
            <p:txBody>
              <a:bodyPr wrap="none" rtlCol="0">
                <a:spAutoFit/>
              </a:bodyPr>
              <a:lstStyle/>
              <a:p>
                <a:pPr algn="ctr"/>
                <a:r>
                  <a:rPr lang="en-US" sz="1333" b="1">
                    <a:solidFill>
                      <a:srgbClr val="005073">
                        <a:lumMod val="50000"/>
                      </a:srgbClr>
                    </a:solidFill>
                  </a:rPr>
                  <a:t>Dallas LGW</a:t>
                </a:r>
              </a:p>
            </p:txBody>
          </p:sp>
          <p:grpSp>
            <p:nvGrpSpPr>
              <p:cNvPr id="61" name="Group 60">
                <a:extLst>
                  <a:ext uri="{FF2B5EF4-FFF2-40B4-BE49-F238E27FC236}">
                    <a16:creationId xmlns:a16="http://schemas.microsoft.com/office/drawing/2014/main" id="{AABEDE8F-3266-0EF8-7212-225744A8C31B}"/>
                  </a:ext>
                </a:extLst>
              </p:cNvPr>
              <p:cNvGrpSpPr/>
              <p:nvPr/>
            </p:nvGrpSpPr>
            <p:grpSpPr>
              <a:xfrm>
                <a:off x="1969841" y="4010756"/>
                <a:ext cx="402239" cy="261392"/>
                <a:chOff x="3450034" y="2192353"/>
                <a:chExt cx="945898" cy="614684"/>
              </a:xfrm>
            </p:grpSpPr>
            <p:sp>
              <p:nvSpPr>
                <p:cNvPr id="62" name="Rounded Rectangle 177">
                  <a:extLst>
                    <a:ext uri="{FF2B5EF4-FFF2-40B4-BE49-F238E27FC236}">
                      <a16:creationId xmlns:a16="http://schemas.microsoft.com/office/drawing/2014/main" id="{82C5A0D4-CF29-5C8A-E25F-08BD39FD1914}"/>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63" name="Group 62">
                  <a:extLst>
                    <a:ext uri="{FF2B5EF4-FFF2-40B4-BE49-F238E27FC236}">
                      <a16:creationId xmlns:a16="http://schemas.microsoft.com/office/drawing/2014/main" id="{BCCBFB54-9DC9-10E7-8528-39F470667617}"/>
                    </a:ext>
                  </a:extLst>
                </p:cNvPr>
                <p:cNvGrpSpPr>
                  <a:grpSpLocks noChangeAspect="1"/>
                </p:cNvGrpSpPr>
                <p:nvPr/>
              </p:nvGrpSpPr>
              <p:grpSpPr>
                <a:xfrm>
                  <a:off x="3881778" y="2229127"/>
                  <a:ext cx="457099" cy="226431"/>
                  <a:chOff x="836085" y="1496592"/>
                  <a:chExt cx="538984" cy="266991"/>
                </a:xfrm>
                <a:solidFill>
                  <a:srgbClr val="FFFFFF"/>
                </a:solidFill>
              </p:grpSpPr>
              <p:sp>
                <p:nvSpPr>
                  <p:cNvPr id="100" name="Freeform 751">
                    <a:extLst>
                      <a:ext uri="{FF2B5EF4-FFF2-40B4-BE49-F238E27FC236}">
                        <a16:creationId xmlns:a16="http://schemas.microsoft.com/office/drawing/2014/main" id="{91AB7257-00FB-24F2-700C-A67FFEA6936C}"/>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01" name="Freeform 752">
                    <a:extLst>
                      <a:ext uri="{FF2B5EF4-FFF2-40B4-BE49-F238E27FC236}">
                        <a16:creationId xmlns:a16="http://schemas.microsoft.com/office/drawing/2014/main" id="{72CBD364-9332-9D29-B32A-C78C47592D9B}"/>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02" name="Freeform 753">
                    <a:extLst>
                      <a:ext uri="{FF2B5EF4-FFF2-40B4-BE49-F238E27FC236}">
                        <a16:creationId xmlns:a16="http://schemas.microsoft.com/office/drawing/2014/main" id="{01EC0378-7590-7353-B1BD-6B7E2321B1FB}"/>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64" name="Group 105">
                  <a:extLst>
                    <a:ext uri="{FF2B5EF4-FFF2-40B4-BE49-F238E27FC236}">
                      <a16:creationId xmlns:a16="http://schemas.microsoft.com/office/drawing/2014/main" id="{156166AE-5E74-76EA-DABD-26BE42407771}"/>
                    </a:ext>
                  </a:extLst>
                </p:cNvPr>
                <p:cNvGrpSpPr>
                  <a:grpSpLocks noChangeAspect="1"/>
                </p:cNvGrpSpPr>
                <p:nvPr/>
              </p:nvGrpSpPr>
              <p:grpSpPr bwMode="auto">
                <a:xfrm>
                  <a:off x="3501889" y="2492927"/>
                  <a:ext cx="283203" cy="266993"/>
                  <a:chOff x="1991" y="1544"/>
                  <a:chExt cx="961" cy="906"/>
                </a:xfrm>
              </p:grpSpPr>
              <p:sp>
                <p:nvSpPr>
                  <p:cNvPr id="80" name="Freeform 106">
                    <a:extLst>
                      <a:ext uri="{FF2B5EF4-FFF2-40B4-BE49-F238E27FC236}">
                        <a16:creationId xmlns:a16="http://schemas.microsoft.com/office/drawing/2014/main" id="{AF12CB3F-537D-E322-C539-6F0B9988237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81" name="Rectangle 107">
                    <a:extLst>
                      <a:ext uri="{FF2B5EF4-FFF2-40B4-BE49-F238E27FC236}">
                        <a16:creationId xmlns:a16="http://schemas.microsoft.com/office/drawing/2014/main" id="{4007718F-CF1A-A6A3-D2A9-1E5D57371C62}"/>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2" name="Rectangle 108">
                    <a:extLst>
                      <a:ext uri="{FF2B5EF4-FFF2-40B4-BE49-F238E27FC236}">
                        <a16:creationId xmlns:a16="http://schemas.microsoft.com/office/drawing/2014/main" id="{1BC2DDFF-75D7-B644-346F-90ABF56B51C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3" name="Rectangle 109">
                    <a:extLst>
                      <a:ext uri="{FF2B5EF4-FFF2-40B4-BE49-F238E27FC236}">
                        <a16:creationId xmlns:a16="http://schemas.microsoft.com/office/drawing/2014/main" id="{E0C6A2E1-8C18-4EA9-957F-FDC1A4BB91EB}"/>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4" name="Rectangle 110">
                    <a:extLst>
                      <a:ext uri="{FF2B5EF4-FFF2-40B4-BE49-F238E27FC236}">
                        <a16:creationId xmlns:a16="http://schemas.microsoft.com/office/drawing/2014/main" id="{D78EDA4F-8228-DBD5-7B88-6DE6BA902689}"/>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5" name="Rectangle 111">
                    <a:extLst>
                      <a:ext uri="{FF2B5EF4-FFF2-40B4-BE49-F238E27FC236}">
                        <a16:creationId xmlns:a16="http://schemas.microsoft.com/office/drawing/2014/main" id="{0D2110D0-76F5-94B6-700C-8250D8E164D0}"/>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6" name="Rectangle 112">
                    <a:extLst>
                      <a:ext uri="{FF2B5EF4-FFF2-40B4-BE49-F238E27FC236}">
                        <a16:creationId xmlns:a16="http://schemas.microsoft.com/office/drawing/2014/main" id="{F79ABD65-9537-BBE5-BD8E-3D9151873E37}"/>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7" name="Rectangle 113">
                    <a:extLst>
                      <a:ext uri="{FF2B5EF4-FFF2-40B4-BE49-F238E27FC236}">
                        <a16:creationId xmlns:a16="http://schemas.microsoft.com/office/drawing/2014/main" id="{8117C821-2CA1-A3B6-BFD5-D5290DEA695C}"/>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8" name="Rectangle 114">
                    <a:extLst>
                      <a:ext uri="{FF2B5EF4-FFF2-40B4-BE49-F238E27FC236}">
                        <a16:creationId xmlns:a16="http://schemas.microsoft.com/office/drawing/2014/main" id="{6129BFCD-C06D-AD9A-F64B-A9E5EC508D3E}"/>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9" name="Rectangle 115">
                    <a:extLst>
                      <a:ext uri="{FF2B5EF4-FFF2-40B4-BE49-F238E27FC236}">
                        <a16:creationId xmlns:a16="http://schemas.microsoft.com/office/drawing/2014/main" id="{CF85F562-BF07-4750-EA36-1092ADB0FBBA}"/>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0" name="Freeform 116">
                    <a:extLst>
                      <a:ext uri="{FF2B5EF4-FFF2-40B4-BE49-F238E27FC236}">
                        <a16:creationId xmlns:a16="http://schemas.microsoft.com/office/drawing/2014/main" id="{3FB9E340-B61F-02B7-FE51-2B8975E2C9F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91" name="Rectangle 117">
                    <a:extLst>
                      <a:ext uri="{FF2B5EF4-FFF2-40B4-BE49-F238E27FC236}">
                        <a16:creationId xmlns:a16="http://schemas.microsoft.com/office/drawing/2014/main" id="{77C0E125-E7A2-E842-D7CE-164A67CE0699}"/>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2" name="Rectangle 118">
                    <a:extLst>
                      <a:ext uri="{FF2B5EF4-FFF2-40B4-BE49-F238E27FC236}">
                        <a16:creationId xmlns:a16="http://schemas.microsoft.com/office/drawing/2014/main" id="{646671A1-FF16-510A-F863-D959CDF2D86D}"/>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3" name="Rectangle 119">
                    <a:extLst>
                      <a:ext uri="{FF2B5EF4-FFF2-40B4-BE49-F238E27FC236}">
                        <a16:creationId xmlns:a16="http://schemas.microsoft.com/office/drawing/2014/main" id="{2CA308D8-9148-5015-82D6-6BDE1D121467}"/>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4" name="Rectangle 120">
                    <a:extLst>
                      <a:ext uri="{FF2B5EF4-FFF2-40B4-BE49-F238E27FC236}">
                        <a16:creationId xmlns:a16="http://schemas.microsoft.com/office/drawing/2014/main" id="{6FF1103E-58EE-A883-6CE1-C8600012BB77}"/>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5" name="Rectangle 121">
                    <a:extLst>
                      <a:ext uri="{FF2B5EF4-FFF2-40B4-BE49-F238E27FC236}">
                        <a16:creationId xmlns:a16="http://schemas.microsoft.com/office/drawing/2014/main" id="{3D392AE5-741D-E6C8-3716-78012206A26A}"/>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6" name="Rectangle 122">
                    <a:extLst>
                      <a:ext uri="{FF2B5EF4-FFF2-40B4-BE49-F238E27FC236}">
                        <a16:creationId xmlns:a16="http://schemas.microsoft.com/office/drawing/2014/main" id="{EF560CD0-0F06-BF0F-E061-44B099108DD3}"/>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7" name="Rectangle 123">
                    <a:extLst>
                      <a:ext uri="{FF2B5EF4-FFF2-40B4-BE49-F238E27FC236}">
                        <a16:creationId xmlns:a16="http://schemas.microsoft.com/office/drawing/2014/main" id="{B10B1235-389D-D938-C55D-5E44F2943834}"/>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8" name="Rectangle 124">
                    <a:extLst>
                      <a:ext uri="{FF2B5EF4-FFF2-40B4-BE49-F238E27FC236}">
                        <a16:creationId xmlns:a16="http://schemas.microsoft.com/office/drawing/2014/main" id="{6FD922DD-C5BC-9AD5-3574-56DB001093FF}"/>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9" name="Rectangle 125">
                    <a:extLst>
                      <a:ext uri="{FF2B5EF4-FFF2-40B4-BE49-F238E27FC236}">
                        <a16:creationId xmlns:a16="http://schemas.microsoft.com/office/drawing/2014/main" id="{0028D6C2-FBDF-D9B6-93E7-8069CDFFC7E5}"/>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65" name="Group 64">
                  <a:extLst>
                    <a:ext uri="{FF2B5EF4-FFF2-40B4-BE49-F238E27FC236}">
                      <a16:creationId xmlns:a16="http://schemas.microsoft.com/office/drawing/2014/main" id="{DD8DC60E-3943-E2F9-A502-83736F3F3AB8}"/>
                    </a:ext>
                  </a:extLst>
                </p:cNvPr>
                <p:cNvGrpSpPr>
                  <a:grpSpLocks noChangeAspect="1"/>
                </p:cNvGrpSpPr>
                <p:nvPr/>
              </p:nvGrpSpPr>
              <p:grpSpPr>
                <a:xfrm rot="19800000">
                  <a:off x="3694283" y="2456265"/>
                  <a:ext cx="181876" cy="80768"/>
                  <a:chOff x="4705351" y="4362451"/>
                  <a:chExt cx="1165225" cy="493712"/>
                </a:xfrm>
              </p:grpSpPr>
              <p:sp>
                <p:nvSpPr>
                  <p:cNvPr id="66" name="Freeform 29">
                    <a:extLst>
                      <a:ext uri="{FF2B5EF4-FFF2-40B4-BE49-F238E27FC236}">
                        <a16:creationId xmlns:a16="http://schemas.microsoft.com/office/drawing/2014/main" id="{EFE0BF38-0DE4-80E0-5E75-3A860C66DDB4}"/>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7" name="Freeform 30">
                    <a:extLst>
                      <a:ext uri="{FF2B5EF4-FFF2-40B4-BE49-F238E27FC236}">
                        <a16:creationId xmlns:a16="http://schemas.microsoft.com/office/drawing/2014/main" id="{0DEAFA52-8A40-6FEA-159D-DB5BCEEBD733}"/>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8" name="Freeform 31">
                    <a:extLst>
                      <a:ext uri="{FF2B5EF4-FFF2-40B4-BE49-F238E27FC236}">
                        <a16:creationId xmlns:a16="http://schemas.microsoft.com/office/drawing/2014/main" id="{6E9F57DF-D7D2-9416-4793-4724CBB7474B}"/>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9" name="Freeform 68">
                    <a:extLst>
                      <a:ext uri="{FF2B5EF4-FFF2-40B4-BE49-F238E27FC236}">
                        <a16:creationId xmlns:a16="http://schemas.microsoft.com/office/drawing/2014/main" id="{990E5B6C-D610-F90D-2D87-B3E8AF6B2A82}"/>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70" name="Freeform 69">
                    <a:extLst>
                      <a:ext uri="{FF2B5EF4-FFF2-40B4-BE49-F238E27FC236}">
                        <a16:creationId xmlns:a16="http://schemas.microsoft.com/office/drawing/2014/main" id="{CE8E55A7-9C4F-2280-5C02-89B2D37DBDF4}"/>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71" name="Freeform 70">
                    <a:extLst>
                      <a:ext uri="{FF2B5EF4-FFF2-40B4-BE49-F238E27FC236}">
                        <a16:creationId xmlns:a16="http://schemas.microsoft.com/office/drawing/2014/main" id="{401004F6-6A79-E42A-8FD9-F2F7D0B41DA3}"/>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72" name="Freeform 71">
                    <a:extLst>
                      <a:ext uri="{FF2B5EF4-FFF2-40B4-BE49-F238E27FC236}">
                        <a16:creationId xmlns:a16="http://schemas.microsoft.com/office/drawing/2014/main" id="{89158DC0-84E5-1E58-5AD7-9087FC1946F4}"/>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73" name="Freeform 72">
                    <a:extLst>
                      <a:ext uri="{FF2B5EF4-FFF2-40B4-BE49-F238E27FC236}">
                        <a16:creationId xmlns:a16="http://schemas.microsoft.com/office/drawing/2014/main" id="{3B0B8ADD-DE51-D913-F889-885ABE02746E}"/>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4" name="Freeform 73">
                    <a:extLst>
                      <a:ext uri="{FF2B5EF4-FFF2-40B4-BE49-F238E27FC236}">
                        <a16:creationId xmlns:a16="http://schemas.microsoft.com/office/drawing/2014/main" id="{0CA35762-EA1F-4ECD-4AB7-DA5DDE25A6BA}"/>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75" name="Freeform 74">
                    <a:extLst>
                      <a:ext uri="{FF2B5EF4-FFF2-40B4-BE49-F238E27FC236}">
                        <a16:creationId xmlns:a16="http://schemas.microsoft.com/office/drawing/2014/main" id="{EBACDD2B-5F37-57CC-A1D7-2A13C7F4A8F4}"/>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76" name="Freeform 75">
                    <a:extLst>
                      <a:ext uri="{FF2B5EF4-FFF2-40B4-BE49-F238E27FC236}">
                        <a16:creationId xmlns:a16="http://schemas.microsoft.com/office/drawing/2014/main" id="{7C45EBEB-53EE-9F22-FAD9-15C4E6BF78C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77" name="Freeform 76">
                    <a:extLst>
                      <a:ext uri="{FF2B5EF4-FFF2-40B4-BE49-F238E27FC236}">
                        <a16:creationId xmlns:a16="http://schemas.microsoft.com/office/drawing/2014/main" id="{C00C9AED-7417-C7AC-DDA3-7C48768D3FD9}"/>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78" name="Freeform 77">
                    <a:extLst>
                      <a:ext uri="{FF2B5EF4-FFF2-40B4-BE49-F238E27FC236}">
                        <a16:creationId xmlns:a16="http://schemas.microsoft.com/office/drawing/2014/main" id="{2531E4FC-99F8-3BA2-1DD4-6CCF51179F25}"/>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9" name="Freeform 78">
                    <a:extLst>
                      <a:ext uri="{FF2B5EF4-FFF2-40B4-BE49-F238E27FC236}">
                        <a16:creationId xmlns:a16="http://schemas.microsoft.com/office/drawing/2014/main" id="{0C065D7E-A6F7-E123-C44F-B8CDB7708F63}"/>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103" name="TextBox 102">
              <a:extLst>
                <a:ext uri="{FF2B5EF4-FFF2-40B4-BE49-F238E27FC236}">
                  <a16:creationId xmlns:a16="http://schemas.microsoft.com/office/drawing/2014/main" id="{CE78F298-37FD-C58E-455E-E90B8E589203}"/>
                </a:ext>
              </a:extLst>
            </p:cNvPr>
            <p:cNvSpPr txBox="1"/>
            <p:nvPr/>
          </p:nvSpPr>
          <p:spPr>
            <a:xfrm>
              <a:off x="1705163" y="4380952"/>
              <a:ext cx="468398" cy="338554"/>
            </a:xfrm>
            <a:prstGeom prst="rect">
              <a:avLst/>
            </a:prstGeom>
            <a:noFill/>
          </p:spPr>
          <p:txBody>
            <a:bodyPr wrap="none" rtlCol="0">
              <a:spAutoFit/>
            </a:bodyPr>
            <a:lstStyle/>
            <a:p>
              <a:r>
                <a:rPr lang="en-US" sz="1600"/>
                <a:t>NY</a:t>
              </a:r>
            </a:p>
          </p:txBody>
        </p:sp>
        <p:sp>
          <p:nvSpPr>
            <p:cNvPr id="104" name="TextBox 103">
              <a:extLst>
                <a:ext uri="{FF2B5EF4-FFF2-40B4-BE49-F238E27FC236}">
                  <a16:creationId xmlns:a16="http://schemas.microsoft.com/office/drawing/2014/main" id="{938FF9F1-0325-DFB0-4498-5FC88FCE3B6A}"/>
                </a:ext>
              </a:extLst>
            </p:cNvPr>
            <p:cNvSpPr txBox="1"/>
            <p:nvPr/>
          </p:nvSpPr>
          <p:spPr>
            <a:xfrm>
              <a:off x="4745876" y="5279624"/>
              <a:ext cx="582211" cy="523220"/>
            </a:xfrm>
            <a:prstGeom prst="rect">
              <a:avLst/>
            </a:prstGeom>
            <a:noFill/>
          </p:spPr>
          <p:txBody>
            <a:bodyPr wrap="none" rtlCol="0">
              <a:spAutoFit/>
            </a:bodyPr>
            <a:lstStyle/>
            <a:p>
              <a:r>
                <a:rPr lang="en-US" sz="1400">
                  <a:solidFill>
                    <a:srgbClr val="121212"/>
                  </a:solidFill>
                </a:rPr>
                <a:t>Bob</a:t>
              </a:r>
              <a:br>
                <a:rPr lang="en-US" sz="1400">
                  <a:solidFill>
                    <a:srgbClr val="121212"/>
                  </a:solidFill>
                </a:rPr>
              </a:br>
              <a:r>
                <a:rPr lang="en-US" sz="1400">
                  <a:solidFill>
                    <a:srgbClr val="121212"/>
                  </a:solidFill>
                </a:rPr>
                <a:t>4001</a:t>
              </a:r>
            </a:p>
          </p:txBody>
        </p:sp>
        <p:grpSp>
          <p:nvGrpSpPr>
            <p:cNvPr id="105" name="Group 104">
              <a:extLst>
                <a:ext uri="{FF2B5EF4-FFF2-40B4-BE49-F238E27FC236}">
                  <a16:creationId xmlns:a16="http://schemas.microsoft.com/office/drawing/2014/main" id="{4086E85C-24BC-4FEB-FB89-F386F7AB0D40}"/>
                </a:ext>
              </a:extLst>
            </p:cNvPr>
            <p:cNvGrpSpPr/>
            <p:nvPr/>
          </p:nvGrpSpPr>
          <p:grpSpPr>
            <a:xfrm>
              <a:off x="4039441" y="4902857"/>
              <a:ext cx="582211" cy="910250"/>
              <a:chOff x="3009251" y="3799061"/>
              <a:chExt cx="436657" cy="682687"/>
            </a:xfrm>
          </p:grpSpPr>
          <p:pic>
            <p:nvPicPr>
              <p:cNvPr id="106" name="Picture 105">
                <a:extLst>
                  <a:ext uri="{FF2B5EF4-FFF2-40B4-BE49-F238E27FC236}">
                    <a16:creationId xmlns:a16="http://schemas.microsoft.com/office/drawing/2014/main" id="{95CF3D9A-D521-499B-12DF-3CBA86A8DA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66054" y="3799061"/>
                <a:ext cx="358324" cy="274505"/>
              </a:xfrm>
              <a:prstGeom prst="rect">
                <a:avLst/>
              </a:prstGeom>
            </p:spPr>
          </p:pic>
          <p:sp>
            <p:nvSpPr>
              <p:cNvPr id="107" name="TextBox 106">
                <a:extLst>
                  <a:ext uri="{FF2B5EF4-FFF2-40B4-BE49-F238E27FC236}">
                    <a16:creationId xmlns:a16="http://schemas.microsoft.com/office/drawing/2014/main" id="{D68501EA-4033-3798-D042-060B4C17D0FC}"/>
                  </a:ext>
                </a:extLst>
              </p:cNvPr>
              <p:cNvSpPr txBox="1"/>
              <p:nvPr/>
            </p:nvSpPr>
            <p:spPr>
              <a:xfrm>
                <a:off x="3009251" y="4089333"/>
                <a:ext cx="436657" cy="392415"/>
              </a:xfrm>
              <a:prstGeom prst="rect">
                <a:avLst/>
              </a:prstGeom>
              <a:noFill/>
            </p:spPr>
            <p:txBody>
              <a:bodyPr wrap="none" rtlCol="0">
                <a:spAutoFit/>
              </a:bodyPr>
              <a:lstStyle/>
              <a:p>
                <a:r>
                  <a:rPr lang="en-US" sz="1400">
                    <a:solidFill>
                      <a:srgbClr val="121212"/>
                    </a:solidFill>
                  </a:rPr>
                  <a:t>Alice</a:t>
                </a:r>
                <a:br>
                  <a:rPr lang="en-US" sz="1400">
                    <a:solidFill>
                      <a:srgbClr val="121212"/>
                    </a:solidFill>
                  </a:rPr>
                </a:br>
                <a:r>
                  <a:rPr lang="en-US" sz="1400">
                    <a:solidFill>
                      <a:srgbClr val="121212"/>
                    </a:solidFill>
                  </a:rPr>
                  <a:t>4002</a:t>
                </a:r>
              </a:p>
            </p:txBody>
          </p:sp>
        </p:grpSp>
        <p:grpSp>
          <p:nvGrpSpPr>
            <p:cNvPr id="108" name="Group 107">
              <a:extLst>
                <a:ext uri="{FF2B5EF4-FFF2-40B4-BE49-F238E27FC236}">
                  <a16:creationId xmlns:a16="http://schemas.microsoft.com/office/drawing/2014/main" id="{A725CC42-364C-4F28-7A65-627C92194594}"/>
                </a:ext>
              </a:extLst>
            </p:cNvPr>
            <p:cNvGrpSpPr>
              <a:grpSpLocks noChangeAspect="1"/>
            </p:cNvGrpSpPr>
            <p:nvPr/>
          </p:nvGrpSpPr>
          <p:grpSpPr>
            <a:xfrm>
              <a:off x="4725778" y="4885560"/>
              <a:ext cx="644540" cy="411717"/>
              <a:chOff x="937772" y="3394211"/>
              <a:chExt cx="1394221" cy="890598"/>
            </a:xfrm>
          </p:grpSpPr>
          <p:grpSp>
            <p:nvGrpSpPr>
              <p:cNvPr id="109" name="Group 108">
                <a:extLst>
                  <a:ext uri="{FF2B5EF4-FFF2-40B4-BE49-F238E27FC236}">
                    <a16:creationId xmlns:a16="http://schemas.microsoft.com/office/drawing/2014/main" id="{E232D714-4F20-25DE-9FE8-7AECF4A6624C}"/>
                  </a:ext>
                </a:extLst>
              </p:cNvPr>
              <p:cNvGrpSpPr/>
              <p:nvPr/>
            </p:nvGrpSpPr>
            <p:grpSpPr>
              <a:xfrm>
                <a:off x="937772" y="3394211"/>
                <a:ext cx="1177993" cy="884106"/>
                <a:chOff x="1009827" y="5232501"/>
                <a:chExt cx="412879" cy="309873"/>
              </a:xfrm>
            </p:grpSpPr>
            <p:sp>
              <p:nvSpPr>
                <p:cNvPr id="111" name="Rectangle 110">
                  <a:extLst>
                    <a:ext uri="{FF2B5EF4-FFF2-40B4-BE49-F238E27FC236}">
                      <a16:creationId xmlns:a16="http://schemas.microsoft.com/office/drawing/2014/main" id="{3B3EC90F-481A-8322-507C-0E996387C850}"/>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12" name="Group 111">
                  <a:extLst>
                    <a:ext uri="{FF2B5EF4-FFF2-40B4-BE49-F238E27FC236}">
                      <a16:creationId xmlns:a16="http://schemas.microsoft.com/office/drawing/2014/main" id="{ACE568CA-B145-ACA8-D523-882FB06C91FA}"/>
                    </a:ext>
                  </a:extLst>
                </p:cNvPr>
                <p:cNvGrpSpPr/>
                <p:nvPr/>
              </p:nvGrpSpPr>
              <p:grpSpPr>
                <a:xfrm>
                  <a:off x="1009827" y="5232501"/>
                  <a:ext cx="412879" cy="309873"/>
                  <a:chOff x="-614664" y="3556031"/>
                  <a:chExt cx="769937" cy="577850"/>
                </a:xfrm>
                <a:solidFill>
                  <a:srgbClr val="57585A"/>
                </a:solidFill>
              </p:grpSpPr>
              <p:sp>
                <p:nvSpPr>
                  <p:cNvPr id="113" name="Freeform 95">
                    <a:extLst>
                      <a:ext uri="{FF2B5EF4-FFF2-40B4-BE49-F238E27FC236}">
                        <a16:creationId xmlns:a16="http://schemas.microsoft.com/office/drawing/2014/main" id="{4DC216B8-9EAB-5E18-D789-ECABF9201BD3}"/>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14" name="Freeform 96">
                    <a:extLst>
                      <a:ext uri="{FF2B5EF4-FFF2-40B4-BE49-F238E27FC236}">
                        <a16:creationId xmlns:a16="http://schemas.microsoft.com/office/drawing/2014/main" id="{56667265-4EB9-135B-C8DA-8CE058D07E3D}"/>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10" name="Shape 426">
                <a:extLst>
                  <a:ext uri="{FF2B5EF4-FFF2-40B4-BE49-F238E27FC236}">
                    <a16:creationId xmlns:a16="http://schemas.microsoft.com/office/drawing/2014/main" id="{7EEDCA00-3CC5-9B69-1F6E-F8BE619457A6}"/>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15" name="Group 114">
              <a:extLst>
                <a:ext uri="{FF2B5EF4-FFF2-40B4-BE49-F238E27FC236}">
                  <a16:creationId xmlns:a16="http://schemas.microsoft.com/office/drawing/2014/main" id="{77B71C40-F1FE-DDBD-8A29-D4EF82F1EE0D}"/>
                </a:ext>
              </a:extLst>
            </p:cNvPr>
            <p:cNvGrpSpPr>
              <a:grpSpLocks noChangeAspect="1"/>
            </p:cNvGrpSpPr>
            <p:nvPr/>
          </p:nvGrpSpPr>
          <p:grpSpPr>
            <a:xfrm>
              <a:off x="2840630" y="2805971"/>
              <a:ext cx="2024874" cy="1183411"/>
              <a:chOff x="5119845" y="3139799"/>
              <a:chExt cx="1422753" cy="831509"/>
            </a:xfrm>
          </p:grpSpPr>
          <p:sp>
            <p:nvSpPr>
              <p:cNvPr id="116" name="Shape 426">
                <a:extLst>
                  <a:ext uri="{FF2B5EF4-FFF2-40B4-BE49-F238E27FC236}">
                    <a16:creationId xmlns:a16="http://schemas.microsoft.com/office/drawing/2014/main" id="{2EEC2FBB-DFCC-3692-9037-5D481323C2B2}"/>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17" name="Google Shape;582;p107">
                <a:extLst>
                  <a:ext uri="{FF2B5EF4-FFF2-40B4-BE49-F238E27FC236}">
                    <a16:creationId xmlns:a16="http://schemas.microsoft.com/office/drawing/2014/main" id="{F748D6D0-936E-F7EF-E894-2DD8D7F77CF9}"/>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118" name="Group 117">
              <a:extLst>
                <a:ext uri="{FF2B5EF4-FFF2-40B4-BE49-F238E27FC236}">
                  <a16:creationId xmlns:a16="http://schemas.microsoft.com/office/drawing/2014/main" id="{BFE2CE7E-CCF5-33E5-CF3D-F9D3BFC81A9A}"/>
                </a:ext>
              </a:extLst>
            </p:cNvPr>
            <p:cNvGrpSpPr>
              <a:grpSpLocks noChangeAspect="1"/>
            </p:cNvGrpSpPr>
            <p:nvPr/>
          </p:nvGrpSpPr>
          <p:grpSpPr>
            <a:xfrm>
              <a:off x="560133" y="3165278"/>
              <a:ext cx="1377228" cy="804903"/>
              <a:chOff x="5119845" y="3139799"/>
              <a:chExt cx="1422753" cy="831509"/>
            </a:xfrm>
          </p:grpSpPr>
          <p:sp>
            <p:nvSpPr>
              <p:cNvPr id="119" name="Shape 426">
                <a:extLst>
                  <a:ext uri="{FF2B5EF4-FFF2-40B4-BE49-F238E27FC236}">
                    <a16:creationId xmlns:a16="http://schemas.microsoft.com/office/drawing/2014/main" id="{F19A3D65-8E37-F50C-18EB-42270B45CAA1}"/>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77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20" name="Google Shape;582;p107">
                <a:extLst>
                  <a:ext uri="{FF2B5EF4-FFF2-40B4-BE49-F238E27FC236}">
                    <a16:creationId xmlns:a16="http://schemas.microsoft.com/office/drawing/2014/main" id="{53873402-85D7-FF08-3651-53098BBFEB11}"/>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85000" lnSpcReduction="20000"/>
              </a:bodyPr>
              <a:lstStyle/>
              <a:p>
                <a:pPr algn="ctr">
                  <a:lnSpc>
                    <a:spcPct val="80000"/>
                  </a:lnSpc>
                  <a:defRPr/>
                </a:pPr>
                <a:r>
                  <a:rPr lang="en-US">
                    <a:solidFill>
                      <a:srgbClr val="002060"/>
                    </a:solidFill>
                    <a:cs typeface="CiscoSansTT" panose="020B0803020201020303" pitchFamily="34" charset="0"/>
                    <a:sym typeface="Open Sans"/>
                  </a:rPr>
                  <a:t>PSTN</a:t>
                </a:r>
              </a:p>
            </p:txBody>
          </p:sp>
        </p:grpSp>
        <p:grpSp>
          <p:nvGrpSpPr>
            <p:cNvPr id="121" name="Group 120">
              <a:extLst>
                <a:ext uri="{FF2B5EF4-FFF2-40B4-BE49-F238E27FC236}">
                  <a16:creationId xmlns:a16="http://schemas.microsoft.com/office/drawing/2014/main" id="{1384F8CE-E672-0469-B427-0792BD124DCD}"/>
                </a:ext>
              </a:extLst>
            </p:cNvPr>
            <p:cNvGrpSpPr/>
            <p:nvPr/>
          </p:nvGrpSpPr>
          <p:grpSpPr>
            <a:xfrm>
              <a:off x="1129810" y="1306226"/>
              <a:ext cx="3940935" cy="1727668"/>
              <a:chOff x="5892117" y="1117860"/>
              <a:chExt cx="4256159" cy="2051901"/>
            </a:xfrm>
          </p:grpSpPr>
          <p:grpSp>
            <p:nvGrpSpPr>
              <p:cNvPr id="122" name="Group 121">
                <a:extLst>
                  <a:ext uri="{FF2B5EF4-FFF2-40B4-BE49-F238E27FC236}">
                    <a16:creationId xmlns:a16="http://schemas.microsoft.com/office/drawing/2014/main" id="{729C43F2-8848-5949-55CD-E59C87CCF239}"/>
                  </a:ext>
                </a:extLst>
              </p:cNvPr>
              <p:cNvGrpSpPr/>
              <p:nvPr/>
            </p:nvGrpSpPr>
            <p:grpSpPr>
              <a:xfrm>
                <a:off x="7349042" y="1117860"/>
                <a:ext cx="2799234" cy="2051901"/>
                <a:chOff x="6671338" y="8307679"/>
                <a:chExt cx="2280058" cy="1525909"/>
              </a:xfrm>
            </p:grpSpPr>
            <p:grpSp>
              <p:nvGrpSpPr>
                <p:cNvPr id="127" name="Group 126">
                  <a:extLst>
                    <a:ext uri="{FF2B5EF4-FFF2-40B4-BE49-F238E27FC236}">
                      <a16:creationId xmlns:a16="http://schemas.microsoft.com/office/drawing/2014/main" id="{3F24610C-0FE9-EBE6-474C-6CE070A980CA}"/>
                    </a:ext>
                  </a:extLst>
                </p:cNvPr>
                <p:cNvGrpSpPr>
                  <a:grpSpLocks noChangeAspect="1"/>
                </p:cNvGrpSpPr>
                <p:nvPr/>
              </p:nvGrpSpPr>
              <p:grpSpPr>
                <a:xfrm>
                  <a:off x="6689355" y="8307679"/>
                  <a:ext cx="2262041" cy="1250081"/>
                  <a:chOff x="509472" y="7738582"/>
                  <a:chExt cx="2262041" cy="1250081"/>
                </a:xfrm>
              </p:grpSpPr>
              <p:sp>
                <p:nvSpPr>
                  <p:cNvPr id="131" name="Shape 426">
                    <a:extLst>
                      <a:ext uri="{FF2B5EF4-FFF2-40B4-BE49-F238E27FC236}">
                        <a16:creationId xmlns:a16="http://schemas.microsoft.com/office/drawing/2014/main" id="{C7E0F074-6210-3754-FE13-88DB386EC8C7}"/>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32" name="Image" descr="Image">
                    <a:extLst>
                      <a:ext uri="{FF2B5EF4-FFF2-40B4-BE49-F238E27FC236}">
                        <a16:creationId xmlns:a16="http://schemas.microsoft.com/office/drawing/2014/main" id="{25DF309D-A0A9-4EFB-9FC5-B5A07C04A46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28" name="Group 127">
                  <a:extLst>
                    <a:ext uri="{FF2B5EF4-FFF2-40B4-BE49-F238E27FC236}">
                      <a16:creationId xmlns:a16="http://schemas.microsoft.com/office/drawing/2014/main" id="{A52B32F9-C1EF-7A04-4FF2-75BE62EB06C4}"/>
                    </a:ext>
                  </a:extLst>
                </p:cNvPr>
                <p:cNvGrpSpPr>
                  <a:grpSpLocks noChangeAspect="1"/>
                </p:cNvGrpSpPr>
                <p:nvPr/>
              </p:nvGrpSpPr>
              <p:grpSpPr>
                <a:xfrm>
                  <a:off x="6671338" y="9285621"/>
                  <a:ext cx="578261" cy="547967"/>
                  <a:chOff x="416509" y="1973530"/>
                  <a:chExt cx="578261" cy="547967"/>
                </a:xfrm>
              </p:grpSpPr>
              <p:sp>
                <p:nvSpPr>
                  <p:cNvPr id="129" name="Oval 128">
                    <a:extLst>
                      <a:ext uri="{FF2B5EF4-FFF2-40B4-BE49-F238E27FC236}">
                        <a16:creationId xmlns:a16="http://schemas.microsoft.com/office/drawing/2014/main" id="{EC9825D1-B91E-6F71-4457-E4345AC75614}"/>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30" name="calling_black@4x.png" descr="calling_black@4x.png">
                    <a:extLst>
                      <a:ext uri="{FF2B5EF4-FFF2-40B4-BE49-F238E27FC236}">
                        <a16:creationId xmlns:a16="http://schemas.microsoft.com/office/drawing/2014/main" id="{9A1902C7-BB9F-B1FC-4D18-D1CB8D20DD69}"/>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grpSp>
            <p:nvGrpSpPr>
              <p:cNvPr id="123" name="Group 122">
                <a:extLst>
                  <a:ext uri="{FF2B5EF4-FFF2-40B4-BE49-F238E27FC236}">
                    <a16:creationId xmlns:a16="http://schemas.microsoft.com/office/drawing/2014/main" id="{D778E565-3343-F5B2-826A-F9DAC59CECB7}"/>
                  </a:ext>
                </a:extLst>
              </p:cNvPr>
              <p:cNvGrpSpPr>
                <a:grpSpLocks noChangeAspect="1"/>
              </p:cNvGrpSpPr>
              <p:nvPr/>
            </p:nvGrpSpPr>
            <p:grpSpPr>
              <a:xfrm>
                <a:off x="5892117" y="1300492"/>
                <a:ext cx="1506970" cy="880729"/>
                <a:chOff x="5119845" y="3139799"/>
                <a:chExt cx="1422753" cy="831509"/>
              </a:xfrm>
            </p:grpSpPr>
            <p:sp>
              <p:nvSpPr>
                <p:cNvPr id="125" name="Shape 426">
                  <a:extLst>
                    <a:ext uri="{FF2B5EF4-FFF2-40B4-BE49-F238E27FC236}">
                      <a16:creationId xmlns:a16="http://schemas.microsoft.com/office/drawing/2014/main" id="{96E20BEB-7BB0-1B90-6FF2-F552578CE717}"/>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70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26" name="Google Shape;582;p107">
                  <a:extLst>
                    <a:ext uri="{FF2B5EF4-FFF2-40B4-BE49-F238E27FC236}">
                      <a16:creationId xmlns:a16="http://schemas.microsoft.com/office/drawing/2014/main" id="{CF029F41-EECF-FECD-EA38-84FCB6EFA43B}"/>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124" name="Shape 426">
                <a:extLst>
                  <a:ext uri="{FF2B5EF4-FFF2-40B4-BE49-F238E27FC236}">
                    <a16:creationId xmlns:a16="http://schemas.microsoft.com/office/drawing/2014/main" id="{443955BD-7465-7ECF-FD22-2D4DEDB06C4D}"/>
                  </a:ext>
                </a:extLst>
              </p:cNvPr>
              <p:cNvSpPr>
                <a:spLocks noChangeAspect="1"/>
              </p:cNvSpPr>
              <p:nvPr/>
            </p:nvSpPr>
            <p:spPr>
              <a:xfrm flipH="1">
                <a:off x="6468881" y="1946574"/>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endParaRPr sz="1600" kern="0">
                  <a:solidFill>
                    <a:srgbClr val="002060"/>
                  </a:solidFill>
                  <a:ea typeface="ＭＳ Ｐゴシック" charset="-128"/>
                  <a:sym typeface="CiscoSansTT ExtraLight"/>
                </a:endParaRPr>
              </a:p>
            </p:txBody>
          </p:sp>
        </p:grpSp>
      </p:grpSp>
    </p:spTree>
    <p:extLst>
      <p:ext uri="{BB962C8B-B14F-4D97-AF65-F5344CB8AC3E}">
        <p14:creationId xmlns:p14="http://schemas.microsoft.com/office/powerpoint/2010/main" val="3216786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B23F7-CEF9-5B1B-163E-454763CEE7BF}"/>
              </a:ext>
            </a:extLst>
          </p:cNvPr>
          <p:cNvSpPr>
            <a:spLocks noGrp="1"/>
          </p:cNvSpPr>
          <p:nvPr>
            <p:ph type="body" sz="quarter" idx="10"/>
          </p:nvPr>
        </p:nvSpPr>
        <p:spPr>
          <a:xfrm>
            <a:off x="6522720" y="1600200"/>
            <a:ext cx="5059680" cy="4519083"/>
          </a:xfrm>
        </p:spPr>
        <p:txBody>
          <a:bodyPr/>
          <a:lstStyle/>
          <a:p>
            <a:pPr marL="76198" indent="0">
              <a:buNone/>
            </a:pPr>
            <a:r>
              <a:rPr lang="en-US" sz="1800"/>
              <a:t>Some users are on Webex Calling and others in the same location are on Unified CM</a:t>
            </a:r>
          </a:p>
          <a:p>
            <a:pPr marL="76198" indent="0">
              <a:buNone/>
            </a:pPr>
            <a:r>
              <a:rPr lang="en-US" sz="1800"/>
              <a:t>Users want to be able to use abbreviated intra-site </a:t>
            </a:r>
            <a:r>
              <a:rPr lang="en-US" sz="1800" err="1"/>
              <a:t>dialling</a:t>
            </a:r>
            <a:r>
              <a:rPr lang="en-US" sz="1800"/>
              <a:t> within a site (across call controls)</a:t>
            </a:r>
          </a:p>
          <a:p>
            <a:pPr marL="76198" indent="0">
              <a:buNone/>
            </a:pPr>
            <a:r>
              <a:rPr lang="en-US" sz="1800"/>
              <a:t>Example: Bob want to be able to Dial 4002 to reach Alice</a:t>
            </a:r>
          </a:p>
          <a:p>
            <a:pPr marL="76198" indent="0">
              <a:buNone/>
            </a:pPr>
            <a:endParaRPr lang="en-US" sz="1800"/>
          </a:p>
          <a:p>
            <a:pPr marL="76198" indent="0">
              <a:buNone/>
            </a:pPr>
            <a:endParaRPr lang="en-US" sz="1800"/>
          </a:p>
          <a:p>
            <a:pPr marL="76198" indent="0">
              <a:buNone/>
            </a:pPr>
            <a:endParaRPr lang="en-US" sz="1800"/>
          </a:p>
        </p:txBody>
      </p:sp>
      <p:sp>
        <p:nvSpPr>
          <p:cNvPr id="3" name="Text Placeholder 2">
            <a:extLst>
              <a:ext uri="{FF2B5EF4-FFF2-40B4-BE49-F238E27FC236}">
                <a16:creationId xmlns:a16="http://schemas.microsoft.com/office/drawing/2014/main" id="{BF608878-CDF8-A5CA-EF2E-C67097A63261}"/>
              </a:ext>
            </a:extLst>
          </p:cNvPr>
          <p:cNvSpPr>
            <a:spLocks noGrp="1"/>
          </p:cNvSpPr>
          <p:nvPr>
            <p:ph type="body" sz="quarter" idx="14"/>
          </p:nvPr>
        </p:nvSpPr>
        <p:spPr>
          <a:xfrm>
            <a:off x="625928" y="431801"/>
            <a:ext cx="3967006"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93D72E5D-5AB8-068C-5FE5-8484A9D59745}"/>
              </a:ext>
            </a:extLst>
          </p:cNvPr>
          <p:cNvSpPr>
            <a:spLocks noGrp="1"/>
          </p:cNvSpPr>
          <p:nvPr>
            <p:ph type="body" sz="quarter" idx="23"/>
          </p:nvPr>
        </p:nvSpPr>
        <p:spPr/>
        <p:txBody>
          <a:bodyPr/>
          <a:lstStyle/>
          <a:p>
            <a:r>
              <a:rPr lang="en-US"/>
              <a:t>Mixed/split sites</a:t>
            </a:r>
          </a:p>
        </p:txBody>
      </p:sp>
      <p:pic>
        <p:nvPicPr>
          <p:cNvPr id="520" name="Picture 519">
            <a:extLst>
              <a:ext uri="{FF2B5EF4-FFF2-40B4-BE49-F238E27FC236}">
                <a16:creationId xmlns:a16="http://schemas.microsoft.com/office/drawing/2014/main" id="{00C89B27-DAB4-09A6-19D7-23A27236BF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5669" y="5001839"/>
            <a:ext cx="3470903" cy="1331564"/>
          </a:xfrm>
          <a:prstGeom prst="rect">
            <a:avLst/>
          </a:prstGeom>
          <a:ln>
            <a:solidFill>
              <a:srgbClr val="282828">
                <a:lumMod val="75000"/>
                <a:lumOff val="25000"/>
              </a:srgbClr>
            </a:solidFill>
          </a:ln>
        </p:spPr>
      </p:pic>
      <p:cxnSp>
        <p:nvCxnSpPr>
          <p:cNvPr id="521" name="Google Shape;575;p107">
            <a:extLst>
              <a:ext uri="{FF2B5EF4-FFF2-40B4-BE49-F238E27FC236}">
                <a16:creationId xmlns:a16="http://schemas.microsoft.com/office/drawing/2014/main" id="{CE7C45BA-7F54-4D53-6A55-6825EA1BFEAB}"/>
              </a:ext>
            </a:extLst>
          </p:cNvPr>
          <p:cNvCxnSpPr/>
          <p:nvPr/>
        </p:nvCxnSpPr>
        <p:spPr>
          <a:xfrm flipH="1">
            <a:off x="4097293" y="2590040"/>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522" name="Google Shape;575;p107">
            <a:extLst>
              <a:ext uri="{FF2B5EF4-FFF2-40B4-BE49-F238E27FC236}">
                <a16:creationId xmlns:a16="http://schemas.microsoft.com/office/drawing/2014/main" id="{DE79F6A2-1A2F-6082-9E37-8F0F6EDE39B8}"/>
              </a:ext>
            </a:extLst>
          </p:cNvPr>
          <p:cNvCxnSpPr/>
          <p:nvPr/>
        </p:nvCxnSpPr>
        <p:spPr>
          <a:xfrm flipH="1">
            <a:off x="3356404" y="3953468"/>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523" name="Google Shape;575;p107">
            <a:extLst>
              <a:ext uri="{FF2B5EF4-FFF2-40B4-BE49-F238E27FC236}">
                <a16:creationId xmlns:a16="http://schemas.microsoft.com/office/drawing/2014/main" id="{C6FEC251-D64C-BB01-C584-F82C9657FB9E}"/>
              </a:ext>
            </a:extLst>
          </p:cNvPr>
          <p:cNvCxnSpPr/>
          <p:nvPr/>
        </p:nvCxnSpPr>
        <p:spPr>
          <a:xfrm flipH="1">
            <a:off x="4024326" y="4002692"/>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24" name="Rounded Rectangle 9">
            <a:extLst>
              <a:ext uri="{FF2B5EF4-FFF2-40B4-BE49-F238E27FC236}">
                <a16:creationId xmlns:a16="http://schemas.microsoft.com/office/drawing/2014/main" id="{5A140A73-B3E4-C949-EEC5-6D8AE5C94EED}"/>
              </a:ext>
            </a:extLst>
          </p:cNvPr>
          <p:cNvSpPr/>
          <p:nvPr/>
        </p:nvSpPr>
        <p:spPr>
          <a:xfrm>
            <a:off x="388574" y="4700301"/>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25" name="Group 105">
            <a:extLst>
              <a:ext uri="{FF2B5EF4-FFF2-40B4-BE49-F238E27FC236}">
                <a16:creationId xmlns:a16="http://schemas.microsoft.com/office/drawing/2014/main" id="{D2CDE6DA-CC47-15D6-2774-6D04D7DF95EB}"/>
              </a:ext>
            </a:extLst>
          </p:cNvPr>
          <p:cNvGrpSpPr>
            <a:grpSpLocks noChangeAspect="1"/>
          </p:cNvGrpSpPr>
          <p:nvPr/>
        </p:nvGrpSpPr>
        <p:grpSpPr bwMode="auto">
          <a:xfrm>
            <a:off x="2656713" y="4199454"/>
            <a:ext cx="851096" cy="802385"/>
            <a:chOff x="1991" y="1544"/>
            <a:chExt cx="961" cy="906"/>
          </a:xfrm>
        </p:grpSpPr>
        <p:sp>
          <p:nvSpPr>
            <p:cNvPr id="526" name="Freeform 106">
              <a:extLst>
                <a:ext uri="{FF2B5EF4-FFF2-40B4-BE49-F238E27FC236}">
                  <a16:creationId xmlns:a16="http://schemas.microsoft.com/office/drawing/2014/main" id="{29DEAB09-CAB8-BF44-DEFF-72348197934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7" name="Rectangle 107">
              <a:extLst>
                <a:ext uri="{FF2B5EF4-FFF2-40B4-BE49-F238E27FC236}">
                  <a16:creationId xmlns:a16="http://schemas.microsoft.com/office/drawing/2014/main" id="{39D88BF7-4794-9963-19BB-2A6FBCEDFB4F}"/>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8" name="Rectangle 108">
              <a:extLst>
                <a:ext uri="{FF2B5EF4-FFF2-40B4-BE49-F238E27FC236}">
                  <a16:creationId xmlns:a16="http://schemas.microsoft.com/office/drawing/2014/main" id="{DBA190F1-D6FC-E183-63E7-79158FB358C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9" name="Rectangle 109">
              <a:extLst>
                <a:ext uri="{FF2B5EF4-FFF2-40B4-BE49-F238E27FC236}">
                  <a16:creationId xmlns:a16="http://schemas.microsoft.com/office/drawing/2014/main" id="{755A3371-EE8B-0118-0769-C25671F08508}"/>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0" name="Rectangle 110">
              <a:extLst>
                <a:ext uri="{FF2B5EF4-FFF2-40B4-BE49-F238E27FC236}">
                  <a16:creationId xmlns:a16="http://schemas.microsoft.com/office/drawing/2014/main" id="{BAEF4297-26E7-3664-7E2A-F54140DC32F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1" name="Rectangle 111">
              <a:extLst>
                <a:ext uri="{FF2B5EF4-FFF2-40B4-BE49-F238E27FC236}">
                  <a16:creationId xmlns:a16="http://schemas.microsoft.com/office/drawing/2014/main" id="{730BEBB6-59CF-2FC9-310F-4A78F858A01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2" name="Rectangle 112">
              <a:extLst>
                <a:ext uri="{FF2B5EF4-FFF2-40B4-BE49-F238E27FC236}">
                  <a16:creationId xmlns:a16="http://schemas.microsoft.com/office/drawing/2014/main" id="{2F1AFCFC-3302-33AA-0096-7626AB6E19D6}"/>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3" name="Rectangle 113">
              <a:extLst>
                <a:ext uri="{FF2B5EF4-FFF2-40B4-BE49-F238E27FC236}">
                  <a16:creationId xmlns:a16="http://schemas.microsoft.com/office/drawing/2014/main" id="{B9732995-68CD-8F42-42D2-B69AE79FC912}"/>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4" name="Rectangle 114">
              <a:extLst>
                <a:ext uri="{FF2B5EF4-FFF2-40B4-BE49-F238E27FC236}">
                  <a16:creationId xmlns:a16="http://schemas.microsoft.com/office/drawing/2014/main" id="{6D440CD4-D0F8-7D52-73EE-806E60DF9B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5" name="Rectangle 115">
              <a:extLst>
                <a:ext uri="{FF2B5EF4-FFF2-40B4-BE49-F238E27FC236}">
                  <a16:creationId xmlns:a16="http://schemas.microsoft.com/office/drawing/2014/main" id="{9F2782E4-DDFD-D932-8F27-5A0006B59F9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6" name="Freeform 116">
              <a:extLst>
                <a:ext uri="{FF2B5EF4-FFF2-40B4-BE49-F238E27FC236}">
                  <a16:creationId xmlns:a16="http://schemas.microsoft.com/office/drawing/2014/main" id="{6B0F0F65-15BD-D788-149E-1A8A72B5EA8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7" name="Rectangle 117">
              <a:extLst>
                <a:ext uri="{FF2B5EF4-FFF2-40B4-BE49-F238E27FC236}">
                  <a16:creationId xmlns:a16="http://schemas.microsoft.com/office/drawing/2014/main" id="{158BCA00-E990-C8A8-A6A6-6E08A7BF2DE0}"/>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8" name="Rectangle 118">
              <a:extLst>
                <a:ext uri="{FF2B5EF4-FFF2-40B4-BE49-F238E27FC236}">
                  <a16:creationId xmlns:a16="http://schemas.microsoft.com/office/drawing/2014/main" id="{8222C0AF-5C3A-A75D-6E9E-056DF55A6215}"/>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9" name="Rectangle 119">
              <a:extLst>
                <a:ext uri="{FF2B5EF4-FFF2-40B4-BE49-F238E27FC236}">
                  <a16:creationId xmlns:a16="http://schemas.microsoft.com/office/drawing/2014/main" id="{904E9A57-B7D2-A127-C2C9-21488F162577}"/>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0" name="Rectangle 120">
              <a:extLst>
                <a:ext uri="{FF2B5EF4-FFF2-40B4-BE49-F238E27FC236}">
                  <a16:creationId xmlns:a16="http://schemas.microsoft.com/office/drawing/2014/main" id="{631CEA6B-406F-9D96-884E-89CF30152679}"/>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1" name="Rectangle 121">
              <a:extLst>
                <a:ext uri="{FF2B5EF4-FFF2-40B4-BE49-F238E27FC236}">
                  <a16:creationId xmlns:a16="http://schemas.microsoft.com/office/drawing/2014/main" id="{B4D44D72-3B9E-48A1-1821-6D31633745B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2" name="Rectangle 122">
              <a:extLst>
                <a:ext uri="{FF2B5EF4-FFF2-40B4-BE49-F238E27FC236}">
                  <a16:creationId xmlns:a16="http://schemas.microsoft.com/office/drawing/2014/main" id="{B9A13D3E-1121-31DC-20F2-EE3EBEFB667E}"/>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3" name="Rectangle 123">
              <a:extLst>
                <a:ext uri="{FF2B5EF4-FFF2-40B4-BE49-F238E27FC236}">
                  <a16:creationId xmlns:a16="http://schemas.microsoft.com/office/drawing/2014/main" id="{40483029-D485-963D-0FE8-50EB6969A2D2}"/>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4" name="Rectangle 124">
              <a:extLst>
                <a:ext uri="{FF2B5EF4-FFF2-40B4-BE49-F238E27FC236}">
                  <a16:creationId xmlns:a16="http://schemas.microsoft.com/office/drawing/2014/main" id="{09A720BA-AE7A-0D53-643C-978EE55C2BE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5" name="Rectangle 125">
              <a:extLst>
                <a:ext uri="{FF2B5EF4-FFF2-40B4-BE49-F238E27FC236}">
                  <a16:creationId xmlns:a16="http://schemas.microsoft.com/office/drawing/2014/main" id="{CE84EB89-249F-69A0-DEF0-A141C21BCD59}"/>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cxnSp>
        <p:nvCxnSpPr>
          <p:cNvPr id="546" name="Google Shape;575;p107">
            <a:extLst>
              <a:ext uri="{FF2B5EF4-FFF2-40B4-BE49-F238E27FC236}">
                <a16:creationId xmlns:a16="http://schemas.microsoft.com/office/drawing/2014/main" id="{3B7ABDD3-322D-D967-6A5C-5538FC79E207}"/>
              </a:ext>
            </a:extLst>
          </p:cNvPr>
          <p:cNvCxnSpPr/>
          <p:nvPr/>
        </p:nvCxnSpPr>
        <p:spPr>
          <a:xfrm>
            <a:off x="1295465" y="3953469"/>
            <a:ext cx="0" cy="626433"/>
          </a:xfrm>
          <a:prstGeom prst="straightConnector1">
            <a:avLst/>
          </a:prstGeom>
          <a:noFill/>
          <a:ln w="19050" cap="flat" cmpd="sng">
            <a:solidFill>
              <a:srgbClr val="005073"/>
            </a:solidFill>
            <a:prstDash val="solid"/>
            <a:round/>
            <a:headEnd type="none" w="med" len="med"/>
            <a:tailEnd type="none" w="med" len="med"/>
          </a:ln>
        </p:spPr>
      </p:cxnSp>
      <p:pic>
        <p:nvPicPr>
          <p:cNvPr id="547" name="Picture 5" descr="C:\Users\tsbutme\Desktop\Trade Shows\New Icons\256 Icons in Grey and Blue\30091_Device_unified_border_element_3153_unknown_256.png">
            <a:extLst>
              <a:ext uri="{FF2B5EF4-FFF2-40B4-BE49-F238E27FC236}">
                <a16:creationId xmlns:a16="http://schemas.microsoft.com/office/drawing/2014/main" id="{9FC1ADFC-FB38-1DB7-F86E-EE487EBE00E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1423" y="4556834"/>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547">
            <a:extLst>
              <a:ext uri="{FF2B5EF4-FFF2-40B4-BE49-F238E27FC236}">
                <a16:creationId xmlns:a16="http://schemas.microsoft.com/office/drawing/2014/main" id="{FD6E9534-A5E8-7B09-7763-15556051BDF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8747" y="5136819"/>
            <a:ext cx="667171" cy="492645"/>
          </a:xfrm>
          <a:prstGeom prst="rect">
            <a:avLst/>
          </a:prstGeom>
        </p:spPr>
      </p:pic>
      <p:pic>
        <p:nvPicPr>
          <p:cNvPr id="549" name="Picture 548">
            <a:extLst>
              <a:ext uri="{FF2B5EF4-FFF2-40B4-BE49-F238E27FC236}">
                <a16:creationId xmlns:a16="http://schemas.microsoft.com/office/drawing/2014/main" id="{17A92793-2CC0-086B-A4AE-381B6DCFFA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2362" y="5255571"/>
            <a:ext cx="477765" cy="366007"/>
          </a:xfrm>
          <a:prstGeom prst="rect">
            <a:avLst/>
          </a:prstGeom>
        </p:spPr>
      </p:pic>
      <p:pic>
        <p:nvPicPr>
          <p:cNvPr id="550" name="Picture 549">
            <a:extLst>
              <a:ext uri="{FF2B5EF4-FFF2-40B4-BE49-F238E27FC236}">
                <a16:creationId xmlns:a16="http://schemas.microsoft.com/office/drawing/2014/main" id="{156917C7-F435-5E82-5493-5DCCC36FEF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0111" y="5403737"/>
            <a:ext cx="477765" cy="366007"/>
          </a:xfrm>
          <a:prstGeom prst="rect">
            <a:avLst/>
          </a:prstGeom>
        </p:spPr>
      </p:pic>
      <p:sp>
        <p:nvSpPr>
          <p:cNvPr id="551" name="Rounded Rectangle 173">
            <a:extLst>
              <a:ext uri="{FF2B5EF4-FFF2-40B4-BE49-F238E27FC236}">
                <a16:creationId xmlns:a16="http://schemas.microsoft.com/office/drawing/2014/main" id="{C6A0D1F2-74B6-7130-630E-BAE72E4E2EAA}"/>
              </a:ext>
            </a:extLst>
          </p:cNvPr>
          <p:cNvSpPr/>
          <p:nvPr/>
        </p:nvSpPr>
        <p:spPr>
          <a:xfrm>
            <a:off x="250614" y="4112916"/>
            <a:ext cx="5554133" cy="2048957"/>
          </a:xfrm>
          <a:prstGeom prst="roundRect">
            <a:avLst/>
          </a:prstGeom>
          <a:noFill/>
          <a:ln>
            <a:solidFill>
              <a:srgbClr val="282828">
                <a:lumMod val="75000"/>
                <a:lumOff val="25000"/>
              </a:srgbClr>
            </a:solidFill>
            <a:prstDash val="sys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552" name="Rounded Rectangle 44">
            <a:extLst>
              <a:ext uri="{FF2B5EF4-FFF2-40B4-BE49-F238E27FC236}">
                <a16:creationId xmlns:a16="http://schemas.microsoft.com/office/drawing/2014/main" id="{7CCA2B33-4DCE-52B7-3E7A-83BCC605E6C7}"/>
              </a:ext>
            </a:extLst>
          </p:cNvPr>
          <p:cNvSpPr/>
          <p:nvPr/>
        </p:nvSpPr>
        <p:spPr>
          <a:xfrm>
            <a:off x="3866603" y="4662338"/>
            <a:ext cx="1683303"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53" name="Group 105">
            <a:extLst>
              <a:ext uri="{FF2B5EF4-FFF2-40B4-BE49-F238E27FC236}">
                <a16:creationId xmlns:a16="http://schemas.microsoft.com/office/drawing/2014/main" id="{AB7207D7-E4EB-FEEF-C1AF-1487DCAC9D82}"/>
              </a:ext>
            </a:extLst>
          </p:cNvPr>
          <p:cNvGrpSpPr>
            <a:grpSpLocks noChangeAspect="1"/>
          </p:cNvGrpSpPr>
          <p:nvPr/>
        </p:nvGrpSpPr>
        <p:grpSpPr bwMode="auto">
          <a:xfrm>
            <a:off x="3764343" y="4281137"/>
            <a:ext cx="608623" cy="573791"/>
            <a:chOff x="1991" y="1544"/>
            <a:chExt cx="961" cy="906"/>
          </a:xfrm>
        </p:grpSpPr>
        <p:sp>
          <p:nvSpPr>
            <p:cNvPr id="554" name="Freeform 106">
              <a:extLst>
                <a:ext uri="{FF2B5EF4-FFF2-40B4-BE49-F238E27FC236}">
                  <a16:creationId xmlns:a16="http://schemas.microsoft.com/office/drawing/2014/main" id="{8413F740-1621-3650-1AFC-C61A5274B99C}"/>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5" name="Rectangle 107">
              <a:extLst>
                <a:ext uri="{FF2B5EF4-FFF2-40B4-BE49-F238E27FC236}">
                  <a16:creationId xmlns:a16="http://schemas.microsoft.com/office/drawing/2014/main" id="{144F6CB4-D72E-A010-775B-4EB79592518C}"/>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6" name="Rectangle 108">
              <a:extLst>
                <a:ext uri="{FF2B5EF4-FFF2-40B4-BE49-F238E27FC236}">
                  <a16:creationId xmlns:a16="http://schemas.microsoft.com/office/drawing/2014/main" id="{4A94C4D1-DD97-F223-F64F-6FE16DF9C39E}"/>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7" name="Rectangle 109">
              <a:extLst>
                <a:ext uri="{FF2B5EF4-FFF2-40B4-BE49-F238E27FC236}">
                  <a16:creationId xmlns:a16="http://schemas.microsoft.com/office/drawing/2014/main" id="{F8BDC40A-6BE3-9EF2-0E98-EBCA5142680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8" name="Rectangle 110">
              <a:extLst>
                <a:ext uri="{FF2B5EF4-FFF2-40B4-BE49-F238E27FC236}">
                  <a16:creationId xmlns:a16="http://schemas.microsoft.com/office/drawing/2014/main" id="{1AB9D23C-3A23-3DA3-B999-1F1D26F03EC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9" name="Rectangle 111">
              <a:extLst>
                <a:ext uri="{FF2B5EF4-FFF2-40B4-BE49-F238E27FC236}">
                  <a16:creationId xmlns:a16="http://schemas.microsoft.com/office/drawing/2014/main" id="{ED65EAFC-F77F-3113-8139-FC8A5E55DE2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0" name="Rectangle 112">
              <a:extLst>
                <a:ext uri="{FF2B5EF4-FFF2-40B4-BE49-F238E27FC236}">
                  <a16:creationId xmlns:a16="http://schemas.microsoft.com/office/drawing/2014/main" id="{6B963DD0-10F8-846B-9DCA-8CECE3567787}"/>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1" name="Rectangle 113">
              <a:extLst>
                <a:ext uri="{FF2B5EF4-FFF2-40B4-BE49-F238E27FC236}">
                  <a16:creationId xmlns:a16="http://schemas.microsoft.com/office/drawing/2014/main" id="{EADDA0F5-3F76-909F-8978-BCC17FDBEF8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2" name="Rectangle 114">
              <a:extLst>
                <a:ext uri="{FF2B5EF4-FFF2-40B4-BE49-F238E27FC236}">
                  <a16:creationId xmlns:a16="http://schemas.microsoft.com/office/drawing/2014/main" id="{8D965246-8D9F-F31A-460B-FB3B4821533A}"/>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3" name="Rectangle 115">
              <a:extLst>
                <a:ext uri="{FF2B5EF4-FFF2-40B4-BE49-F238E27FC236}">
                  <a16:creationId xmlns:a16="http://schemas.microsoft.com/office/drawing/2014/main" id="{B074B21E-FA0B-3442-7DBB-D8EA22E0C6F4}"/>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4" name="Freeform 116">
              <a:extLst>
                <a:ext uri="{FF2B5EF4-FFF2-40B4-BE49-F238E27FC236}">
                  <a16:creationId xmlns:a16="http://schemas.microsoft.com/office/drawing/2014/main" id="{871E6E61-F683-EFD6-6717-1EA08379D08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5" name="Rectangle 117">
              <a:extLst>
                <a:ext uri="{FF2B5EF4-FFF2-40B4-BE49-F238E27FC236}">
                  <a16:creationId xmlns:a16="http://schemas.microsoft.com/office/drawing/2014/main" id="{0CBE5DE0-B2D6-9A02-19E5-B38295F40B7F}"/>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6" name="Rectangle 118">
              <a:extLst>
                <a:ext uri="{FF2B5EF4-FFF2-40B4-BE49-F238E27FC236}">
                  <a16:creationId xmlns:a16="http://schemas.microsoft.com/office/drawing/2014/main" id="{6BD7CF89-EF6D-C0BA-FDCF-36B59E80DAC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7" name="Rectangle 119">
              <a:extLst>
                <a:ext uri="{FF2B5EF4-FFF2-40B4-BE49-F238E27FC236}">
                  <a16:creationId xmlns:a16="http://schemas.microsoft.com/office/drawing/2014/main" id="{53C5C906-41FD-7F6C-0A01-306A8FDEE632}"/>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8" name="Rectangle 120">
              <a:extLst>
                <a:ext uri="{FF2B5EF4-FFF2-40B4-BE49-F238E27FC236}">
                  <a16:creationId xmlns:a16="http://schemas.microsoft.com/office/drawing/2014/main" id="{8876D8CA-66B6-74E7-BA12-7B34C7D4C0E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9" name="Rectangle 121">
              <a:extLst>
                <a:ext uri="{FF2B5EF4-FFF2-40B4-BE49-F238E27FC236}">
                  <a16:creationId xmlns:a16="http://schemas.microsoft.com/office/drawing/2014/main" id="{2B4FD31E-E4DC-5CE3-1D8A-D32E7D722BB9}"/>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0" name="Rectangle 122">
              <a:extLst>
                <a:ext uri="{FF2B5EF4-FFF2-40B4-BE49-F238E27FC236}">
                  <a16:creationId xmlns:a16="http://schemas.microsoft.com/office/drawing/2014/main" id="{49DBA3B2-5454-D932-A2B8-9D3796CA39D8}"/>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1" name="Rectangle 123">
              <a:extLst>
                <a:ext uri="{FF2B5EF4-FFF2-40B4-BE49-F238E27FC236}">
                  <a16:creationId xmlns:a16="http://schemas.microsoft.com/office/drawing/2014/main" id="{12A34E2B-FE21-DCCD-4F13-FEF23A3825A6}"/>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2" name="Rectangle 124">
              <a:extLst>
                <a:ext uri="{FF2B5EF4-FFF2-40B4-BE49-F238E27FC236}">
                  <a16:creationId xmlns:a16="http://schemas.microsoft.com/office/drawing/2014/main" id="{54F30781-7C58-E953-4DCF-8456815346B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3" name="Rectangle 125">
              <a:extLst>
                <a:ext uri="{FF2B5EF4-FFF2-40B4-BE49-F238E27FC236}">
                  <a16:creationId xmlns:a16="http://schemas.microsoft.com/office/drawing/2014/main" id="{1983C9D2-54D1-7DA7-96C4-A60BEF55B560}"/>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574" name="TextBox 573">
            <a:extLst>
              <a:ext uri="{FF2B5EF4-FFF2-40B4-BE49-F238E27FC236}">
                <a16:creationId xmlns:a16="http://schemas.microsoft.com/office/drawing/2014/main" id="{7DF89562-BFB5-E2AA-182D-7D05F5E958A5}"/>
              </a:ext>
            </a:extLst>
          </p:cNvPr>
          <p:cNvSpPr txBox="1"/>
          <p:nvPr/>
        </p:nvSpPr>
        <p:spPr>
          <a:xfrm>
            <a:off x="4580563" y="4356398"/>
            <a:ext cx="752129" cy="338554"/>
          </a:xfrm>
          <a:prstGeom prst="rect">
            <a:avLst/>
          </a:prstGeom>
          <a:noFill/>
        </p:spPr>
        <p:txBody>
          <a:bodyPr wrap="none" rtlCol="0">
            <a:spAutoFit/>
          </a:bodyPr>
          <a:lstStyle/>
          <a:p>
            <a:r>
              <a:rPr lang="en-US" sz="1600"/>
              <a:t>Dallas</a:t>
            </a:r>
          </a:p>
        </p:txBody>
      </p:sp>
      <p:grpSp>
        <p:nvGrpSpPr>
          <p:cNvPr id="575" name="Group 574">
            <a:extLst>
              <a:ext uri="{FF2B5EF4-FFF2-40B4-BE49-F238E27FC236}">
                <a16:creationId xmlns:a16="http://schemas.microsoft.com/office/drawing/2014/main" id="{9461C693-19D1-CD6C-73E3-5EF43C91596D}"/>
              </a:ext>
            </a:extLst>
          </p:cNvPr>
          <p:cNvGrpSpPr/>
          <p:nvPr/>
        </p:nvGrpSpPr>
        <p:grpSpPr>
          <a:xfrm>
            <a:off x="2197043" y="5117942"/>
            <a:ext cx="1135247" cy="610406"/>
            <a:chOff x="1756241" y="4010756"/>
            <a:chExt cx="851435" cy="457805"/>
          </a:xfrm>
        </p:grpSpPr>
        <p:sp>
          <p:nvSpPr>
            <p:cNvPr id="576" name="TextBox 575">
              <a:extLst>
                <a:ext uri="{FF2B5EF4-FFF2-40B4-BE49-F238E27FC236}">
                  <a16:creationId xmlns:a16="http://schemas.microsoft.com/office/drawing/2014/main" id="{28E63C2A-CEF8-6069-0380-A975478768C1}"/>
                </a:ext>
              </a:extLst>
            </p:cNvPr>
            <p:cNvSpPr txBox="1"/>
            <p:nvPr/>
          </p:nvSpPr>
          <p:spPr>
            <a:xfrm>
              <a:off x="1756241" y="4245471"/>
              <a:ext cx="851435" cy="223090"/>
            </a:xfrm>
            <a:prstGeom prst="rect">
              <a:avLst/>
            </a:prstGeom>
            <a:noFill/>
          </p:spPr>
          <p:txBody>
            <a:bodyPr wrap="none" rtlCol="0">
              <a:spAutoFit/>
            </a:bodyPr>
            <a:lstStyle/>
            <a:p>
              <a:pPr algn="ctr"/>
              <a:r>
                <a:rPr lang="en-US" sz="1333" b="1">
                  <a:solidFill>
                    <a:srgbClr val="005073">
                      <a:lumMod val="50000"/>
                    </a:srgbClr>
                  </a:solidFill>
                </a:rPr>
                <a:t>Dallas LGW</a:t>
              </a:r>
            </a:p>
          </p:txBody>
        </p:sp>
        <p:grpSp>
          <p:nvGrpSpPr>
            <p:cNvPr id="577" name="Group 576">
              <a:extLst>
                <a:ext uri="{FF2B5EF4-FFF2-40B4-BE49-F238E27FC236}">
                  <a16:creationId xmlns:a16="http://schemas.microsoft.com/office/drawing/2014/main" id="{AAD8A258-21F7-599A-848E-7DEDDF167453}"/>
                </a:ext>
              </a:extLst>
            </p:cNvPr>
            <p:cNvGrpSpPr/>
            <p:nvPr/>
          </p:nvGrpSpPr>
          <p:grpSpPr>
            <a:xfrm>
              <a:off x="1969841" y="4010756"/>
              <a:ext cx="402239" cy="261392"/>
              <a:chOff x="3450034" y="2192353"/>
              <a:chExt cx="945898" cy="614684"/>
            </a:xfrm>
          </p:grpSpPr>
          <p:sp>
            <p:nvSpPr>
              <p:cNvPr id="578" name="Rounded Rectangle 177">
                <a:extLst>
                  <a:ext uri="{FF2B5EF4-FFF2-40B4-BE49-F238E27FC236}">
                    <a16:creationId xmlns:a16="http://schemas.microsoft.com/office/drawing/2014/main" id="{53F71B50-1DC6-E0CB-641F-4D1734858F90}"/>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79" name="Group 578">
                <a:extLst>
                  <a:ext uri="{FF2B5EF4-FFF2-40B4-BE49-F238E27FC236}">
                    <a16:creationId xmlns:a16="http://schemas.microsoft.com/office/drawing/2014/main" id="{EB937F68-21B8-78DB-E20A-A1D31C066F9C}"/>
                  </a:ext>
                </a:extLst>
              </p:cNvPr>
              <p:cNvGrpSpPr>
                <a:grpSpLocks noChangeAspect="1"/>
              </p:cNvGrpSpPr>
              <p:nvPr/>
            </p:nvGrpSpPr>
            <p:grpSpPr>
              <a:xfrm>
                <a:off x="3881778" y="2229127"/>
                <a:ext cx="457099" cy="226431"/>
                <a:chOff x="836085" y="1496592"/>
                <a:chExt cx="538984" cy="266991"/>
              </a:xfrm>
              <a:solidFill>
                <a:srgbClr val="FFFFFF"/>
              </a:solidFill>
            </p:grpSpPr>
            <p:sp>
              <p:nvSpPr>
                <p:cNvPr id="616" name="Freeform 751">
                  <a:extLst>
                    <a:ext uri="{FF2B5EF4-FFF2-40B4-BE49-F238E27FC236}">
                      <a16:creationId xmlns:a16="http://schemas.microsoft.com/office/drawing/2014/main" id="{50C24F57-A7FA-4ED5-AB5F-082FA8F8B67C}"/>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617" name="Freeform 752">
                  <a:extLst>
                    <a:ext uri="{FF2B5EF4-FFF2-40B4-BE49-F238E27FC236}">
                      <a16:creationId xmlns:a16="http://schemas.microsoft.com/office/drawing/2014/main" id="{9673824D-A012-5F18-E2EB-A7C3102B2A52}"/>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618" name="Freeform 753">
                  <a:extLst>
                    <a:ext uri="{FF2B5EF4-FFF2-40B4-BE49-F238E27FC236}">
                      <a16:creationId xmlns:a16="http://schemas.microsoft.com/office/drawing/2014/main" id="{3AD45AA4-F268-7A6D-5079-35199187DCF4}"/>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580" name="Group 105">
                <a:extLst>
                  <a:ext uri="{FF2B5EF4-FFF2-40B4-BE49-F238E27FC236}">
                    <a16:creationId xmlns:a16="http://schemas.microsoft.com/office/drawing/2014/main" id="{6FD7B601-256B-2230-7012-E41E889464AF}"/>
                  </a:ext>
                </a:extLst>
              </p:cNvPr>
              <p:cNvGrpSpPr>
                <a:grpSpLocks noChangeAspect="1"/>
              </p:cNvGrpSpPr>
              <p:nvPr/>
            </p:nvGrpSpPr>
            <p:grpSpPr bwMode="auto">
              <a:xfrm>
                <a:off x="3501889" y="2492927"/>
                <a:ext cx="283203" cy="266993"/>
                <a:chOff x="1991" y="1544"/>
                <a:chExt cx="961" cy="906"/>
              </a:xfrm>
            </p:grpSpPr>
            <p:sp>
              <p:nvSpPr>
                <p:cNvPr id="596" name="Freeform 106">
                  <a:extLst>
                    <a:ext uri="{FF2B5EF4-FFF2-40B4-BE49-F238E27FC236}">
                      <a16:creationId xmlns:a16="http://schemas.microsoft.com/office/drawing/2014/main" id="{92A6BDB1-853B-4063-DC67-3185290D1BED}"/>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597" name="Rectangle 107">
                  <a:extLst>
                    <a:ext uri="{FF2B5EF4-FFF2-40B4-BE49-F238E27FC236}">
                      <a16:creationId xmlns:a16="http://schemas.microsoft.com/office/drawing/2014/main" id="{F94B0A26-4FDF-85CC-E62B-F7F2123150AD}"/>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8" name="Rectangle 108">
                  <a:extLst>
                    <a:ext uri="{FF2B5EF4-FFF2-40B4-BE49-F238E27FC236}">
                      <a16:creationId xmlns:a16="http://schemas.microsoft.com/office/drawing/2014/main" id="{74780A96-F5BB-5DEE-E431-A8A6F53EC9E7}"/>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9" name="Rectangle 109">
                  <a:extLst>
                    <a:ext uri="{FF2B5EF4-FFF2-40B4-BE49-F238E27FC236}">
                      <a16:creationId xmlns:a16="http://schemas.microsoft.com/office/drawing/2014/main" id="{904BC9BB-7DC7-190F-2F0E-1234D38290AD}"/>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0" name="Rectangle 110">
                  <a:extLst>
                    <a:ext uri="{FF2B5EF4-FFF2-40B4-BE49-F238E27FC236}">
                      <a16:creationId xmlns:a16="http://schemas.microsoft.com/office/drawing/2014/main" id="{C51292D3-6E42-6F36-0BB5-906FD335700C}"/>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1" name="Rectangle 111">
                  <a:extLst>
                    <a:ext uri="{FF2B5EF4-FFF2-40B4-BE49-F238E27FC236}">
                      <a16:creationId xmlns:a16="http://schemas.microsoft.com/office/drawing/2014/main" id="{252996C7-5712-84ED-B676-A5B08B635FC7}"/>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2" name="Rectangle 112">
                  <a:extLst>
                    <a:ext uri="{FF2B5EF4-FFF2-40B4-BE49-F238E27FC236}">
                      <a16:creationId xmlns:a16="http://schemas.microsoft.com/office/drawing/2014/main" id="{1952C6C2-240F-BD39-5183-92D64D6E2AC4}"/>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3" name="Rectangle 113">
                  <a:extLst>
                    <a:ext uri="{FF2B5EF4-FFF2-40B4-BE49-F238E27FC236}">
                      <a16:creationId xmlns:a16="http://schemas.microsoft.com/office/drawing/2014/main" id="{93B07508-6CDD-5824-756E-DAA7F5684213}"/>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4" name="Rectangle 114">
                  <a:extLst>
                    <a:ext uri="{FF2B5EF4-FFF2-40B4-BE49-F238E27FC236}">
                      <a16:creationId xmlns:a16="http://schemas.microsoft.com/office/drawing/2014/main" id="{90C6CFB6-E9A8-19D5-8615-78B840ED9508}"/>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5" name="Rectangle 115">
                  <a:extLst>
                    <a:ext uri="{FF2B5EF4-FFF2-40B4-BE49-F238E27FC236}">
                      <a16:creationId xmlns:a16="http://schemas.microsoft.com/office/drawing/2014/main" id="{67F329C2-5C13-C639-7F27-52B6DB54AC8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6" name="Freeform 116">
                  <a:extLst>
                    <a:ext uri="{FF2B5EF4-FFF2-40B4-BE49-F238E27FC236}">
                      <a16:creationId xmlns:a16="http://schemas.microsoft.com/office/drawing/2014/main" id="{0AF78650-D38D-98D4-2E0C-F8CEBCDFD01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607" name="Rectangle 117">
                  <a:extLst>
                    <a:ext uri="{FF2B5EF4-FFF2-40B4-BE49-F238E27FC236}">
                      <a16:creationId xmlns:a16="http://schemas.microsoft.com/office/drawing/2014/main" id="{E600DBFC-38C1-97C8-894F-AF0A963E436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8" name="Rectangle 118">
                  <a:extLst>
                    <a:ext uri="{FF2B5EF4-FFF2-40B4-BE49-F238E27FC236}">
                      <a16:creationId xmlns:a16="http://schemas.microsoft.com/office/drawing/2014/main" id="{A3C4EC7E-5B9F-125D-27C5-005F2E162ED6}"/>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9" name="Rectangle 119">
                  <a:extLst>
                    <a:ext uri="{FF2B5EF4-FFF2-40B4-BE49-F238E27FC236}">
                      <a16:creationId xmlns:a16="http://schemas.microsoft.com/office/drawing/2014/main" id="{F10A9860-613E-08E1-2868-C8D14B7BF63E}"/>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0" name="Rectangle 120">
                  <a:extLst>
                    <a:ext uri="{FF2B5EF4-FFF2-40B4-BE49-F238E27FC236}">
                      <a16:creationId xmlns:a16="http://schemas.microsoft.com/office/drawing/2014/main" id="{1A7DC0AF-93C8-3B3A-513B-B194E5DB4573}"/>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1" name="Rectangle 121">
                  <a:extLst>
                    <a:ext uri="{FF2B5EF4-FFF2-40B4-BE49-F238E27FC236}">
                      <a16:creationId xmlns:a16="http://schemas.microsoft.com/office/drawing/2014/main" id="{FD6D047D-5EAC-D7D8-6FD7-61AE93C20FBB}"/>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2" name="Rectangle 122">
                  <a:extLst>
                    <a:ext uri="{FF2B5EF4-FFF2-40B4-BE49-F238E27FC236}">
                      <a16:creationId xmlns:a16="http://schemas.microsoft.com/office/drawing/2014/main" id="{4E76977D-4165-CCED-D712-11A91369B6C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3" name="Rectangle 123">
                  <a:extLst>
                    <a:ext uri="{FF2B5EF4-FFF2-40B4-BE49-F238E27FC236}">
                      <a16:creationId xmlns:a16="http://schemas.microsoft.com/office/drawing/2014/main" id="{ADACFBDC-0FF6-5E57-1831-5088BC11598A}"/>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4" name="Rectangle 124">
                  <a:extLst>
                    <a:ext uri="{FF2B5EF4-FFF2-40B4-BE49-F238E27FC236}">
                      <a16:creationId xmlns:a16="http://schemas.microsoft.com/office/drawing/2014/main" id="{9076D3F3-7841-9945-5422-46B67BCCB49B}"/>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5" name="Rectangle 125">
                  <a:extLst>
                    <a:ext uri="{FF2B5EF4-FFF2-40B4-BE49-F238E27FC236}">
                      <a16:creationId xmlns:a16="http://schemas.microsoft.com/office/drawing/2014/main" id="{61082407-9A30-ABE7-128C-3E23B2B086FA}"/>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581" name="Group 580">
                <a:extLst>
                  <a:ext uri="{FF2B5EF4-FFF2-40B4-BE49-F238E27FC236}">
                    <a16:creationId xmlns:a16="http://schemas.microsoft.com/office/drawing/2014/main" id="{2D2FFBAB-1634-6A08-F24F-B854478AE657}"/>
                  </a:ext>
                </a:extLst>
              </p:cNvPr>
              <p:cNvGrpSpPr>
                <a:grpSpLocks noChangeAspect="1"/>
              </p:cNvGrpSpPr>
              <p:nvPr/>
            </p:nvGrpSpPr>
            <p:grpSpPr>
              <a:xfrm rot="19800000">
                <a:off x="3694273" y="2456129"/>
                <a:ext cx="181873" cy="80768"/>
                <a:chOff x="4705351" y="4362451"/>
                <a:chExt cx="1165225" cy="493712"/>
              </a:xfrm>
            </p:grpSpPr>
            <p:sp>
              <p:nvSpPr>
                <p:cNvPr id="582" name="Freeform 29">
                  <a:extLst>
                    <a:ext uri="{FF2B5EF4-FFF2-40B4-BE49-F238E27FC236}">
                      <a16:creationId xmlns:a16="http://schemas.microsoft.com/office/drawing/2014/main" id="{C61BD615-073A-D210-C314-6B87944E8541}"/>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3" name="Freeform 30">
                  <a:extLst>
                    <a:ext uri="{FF2B5EF4-FFF2-40B4-BE49-F238E27FC236}">
                      <a16:creationId xmlns:a16="http://schemas.microsoft.com/office/drawing/2014/main" id="{152EF450-D258-3E82-CB3C-FB61F51F90C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4" name="Freeform 31">
                  <a:extLst>
                    <a:ext uri="{FF2B5EF4-FFF2-40B4-BE49-F238E27FC236}">
                      <a16:creationId xmlns:a16="http://schemas.microsoft.com/office/drawing/2014/main" id="{29CEC22D-5281-3B3F-1EBC-80441EB9FAA2}"/>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85" name="Freeform 68">
                  <a:extLst>
                    <a:ext uri="{FF2B5EF4-FFF2-40B4-BE49-F238E27FC236}">
                      <a16:creationId xmlns:a16="http://schemas.microsoft.com/office/drawing/2014/main" id="{DCF19B8B-F64F-E707-462C-1BA73BFCC572}"/>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6" name="Freeform 69">
                  <a:extLst>
                    <a:ext uri="{FF2B5EF4-FFF2-40B4-BE49-F238E27FC236}">
                      <a16:creationId xmlns:a16="http://schemas.microsoft.com/office/drawing/2014/main" id="{E37DB3A9-B10C-1F75-DA44-A3B952D11767}"/>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87" name="Freeform 70">
                  <a:extLst>
                    <a:ext uri="{FF2B5EF4-FFF2-40B4-BE49-F238E27FC236}">
                      <a16:creationId xmlns:a16="http://schemas.microsoft.com/office/drawing/2014/main" id="{AD3388C9-76D9-7C57-46AC-D7ED309BAC5B}"/>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88" name="Freeform 71">
                  <a:extLst>
                    <a:ext uri="{FF2B5EF4-FFF2-40B4-BE49-F238E27FC236}">
                      <a16:creationId xmlns:a16="http://schemas.microsoft.com/office/drawing/2014/main" id="{C819D2BB-9084-B326-7150-495A8DAA9A44}"/>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9" name="Freeform 72">
                  <a:extLst>
                    <a:ext uri="{FF2B5EF4-FFF2-40B4-BE49-F238E27FC236}">
                      <a16:creationId xmlns:a16="http://schemas.microsoft.com/office/drawing/2014/main" id="{49BA0D94-0A61-166A-163B-69D874AAE62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0" name="Freeform 73">
                  <a:extLst>
                    <a:ext uri="{FF2B5EF4-FFF2-40B4-BE49-F238E27FC236}">
                      <a16:creationId xmlns:a16="http://schemas.microsoft.com/office/drawing/2014/main" id="{5CDD1DBD-817D-6BFE-E109-2DDE9A810080}"/>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1" name="Freeform 74">
                  <a:extLst>
                    <a:ext uri="{FF2B5EF4-FFF2-40B4-BE49-F238E27FC236}">
                      <a16:creationId xmlns:a16="http://schemas.microsoft.com/office/drawing/2014/main" id="{5CE61037-DD54-BEA5-6313-C8C99CE362E6}"/>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2" name="Freeform 75">
                  <a:extLst>
                    <a:ext uri="{FF2B5EF4-FFF2-40B4-BE49-F238E27FC236}">
                      <a16:creationId xmlns:a16="http://schemas.microsoft.com/office/drawing/2014/main" id="{3CCDDC61-7699-833D-EFF1-34AD04216B99}"/>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3" name="Freeform 76">
                  <a:extLst>
                    <a:ext uri="{FF2B5EF4-FFF2-40B4-BE49-F238E27FC236}">
                      <a16:creationId xmlns:a16="http://schemas.microsoft.com/office/drawing/2014/main" id="{AB5BA620-BE7F-6049-5AFA-638D28988C2A}"/>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94" name="Freeform 77">
                  <a:extLst>
                    <a:ext uri="{FF2B5EF4-FFF2-40B4-BE49-F238E27FC236}">
                      <a16:creationId xmlns:a16="http://schemas.microsoft.com/office/drawing/2014/main" id="{29EB100D-7AA8-AFC7-5357-40B25704524A}"/>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5" name="Freeform 78">
                  <a:extLst>
                    <a:ext uri="{FF2B5EF4-FFF2-40B4-BE49-F238E27FC236}">
                      <a16:creationId xmlns:a16="http://schemas.microsoft.com/office/drawing/2014/main" id="{1AA00A28-BD05-C350-D70D-CC7810A96D13}"/>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619" name="TextBox 618">
            <a:extLst>
              <a:ext uri="{FF2B5EF4-FFF2-40B4-BE49-F238E27FC236}">
                <a16:creationId xmlns:a16="http://schemas.microsoft.com/office/drawing/2014/main" id="{B4D077D5-A03F-C732-253B-06A1CDD9EF1F}"/>
              </a:ext>
            </a:extLst>
          </p:cNvPr>
          <p:cNvSpPr txBox="1"/>
          <p:nvPr/>
        </p:nvSpPr>
        <p:spPr>
          <a:xfrm>
            <a:off x="1705163" y="4380951"/>
            <a:ext cx="468398" cy="338554"/>
          </a:xfrm>
          <a:prstGeom prst="rect">
            <a:avLst/>
          </a:prstGeom>
          <a:noFill/>
        </p:spPr>
        <p:txBody>
          <a:bodyPr wrap="none" rtlCol="0">
            <a:spAutoFit/>
          </a:bodyPr>
          <a:lstStyle/>
          <a:p>
            <a:r>
              <a:rPr lang="en-US" sz="1600"/>
              <a:t>NY</a:t>
            </a:r>
          </a:p>
        </p:txBody>
      </p:sp>
      <p:sp>
        <p:nvSpPr>
          <p:cNvPr id="620" name="TextBox 619">
            <a:extLst>
              <a:ext uri="{FF2B5EF4-FFF2-40B4-BE49-F238E27FC236}">
                <a16:creationId xmlns:a16="http://schemas.microsoft.com/office/drawing/2014/main" id="{64AD7E93-7CF2-2E5F-793E-4011413D3E97}"/>
              </a:ext>
            </a:extLst>
          </p:cNvPr>
          <p:cNvSpPr txBox="1"/>
          <p:nvPr/>
        </p:nvSpPr>
        <p:spPr>
          <a:xfrm>
            <a:off x="4745877" y="5279624"/>
            <a:ext cx="582211" cy="523220"/>
          </a:xfrm>
          <a:prstGeom prst="rect">
            <a:avLst/>
          </a:prstGeom>
          <a:noFill/>
        </p:spPr>
        <p:txBody>
          <a:bodyPr wrap="none" rtlCol="0">
            <a:spAutoFit/>
          </a:bodyPr>
          <a:lstStyle/>
          <a:p>
            <a:r>
              <a:rPr lang="en-US" sz="1400">
                <a:solidFill>
                  <a:srgbClr val="121212"/>
                </a:solidFill>
              </a:rPr>
              <a:t>Bob</a:t>
            </a:r>
            <a:br>
              <a:rPr lang="en-US" sz="1400">
                <a:solidFill>
                  <a:srgbClr val="121212"/>
                </a:solidFill>
              </a:rPr>
            </a:br>
            <a:r>
              <a:rPr lang="en-US" sz="1400">
                <a:solidFill>
                  <a:srgbClr val="121212"/>
                </a:solidFill>
              </a:rPr>
              <a:t>4001</a:t>
            </a:r>
          </a:p>
        </p:txBody>
      </p:sp>
      <p:grpSp>
        <p:nvGrpSpPr>
          <p:cNvPr id="621" name="Group 620">
            <a:extLst>
              <a:ext uri="{FF2B5EF4-FFF2-40B4-BE49-F238E27FC236}">
                <a16:creationId xmlns:a16="http://schemas.microsoft.com/office/drawing/2014/main" id="{EBB29907-025D-B4C3-529B-1884553685A2}"/>
              </a:ext>
            </a:extLst>
          </p:cNvPr>
          <p:cNvGrpSpPr/>
          <p:nvPr/>
        </p:nvGrpSpPr>
        <p:grpSpPr>
          <a:xfrm>
            <a:off x="4039430" y="4902858"/>
            <a:ext cx="582210" cy="910250"/>
            <a:chOff x="3009251" y="3799061"/>
            <a:chExt cx="436658" cy="682687"/>
          </a:xfrm>
        </p:grpSpPr>
        <p:pic>
          <p:nvPicPr>
            <p:cNvPr id="622" name="Picture 621">
              <a:extLst>
                <a:ext uri="{FF2B5EF4-FFF2-40B4-BE49-F238E27FC236}">
                  <a16:creationId xmlns:a16="http://schemas.microsoft.com/office/drawing/2014/main" id="{393EF639-892F-371A-8705-F7649D5024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6054" y="3799061"/>
              <a:ext cx="358324" cy="274505"/>
            </a:xfrm>
            <a:prstGeom prst="rect">
              <a:avLst/>
            </a:prstGeom>
          </p:spPr>
        </p:pic>
        <p:sp>
          <p:nvSpPr>
            <p:cNvPr id="623" name="TextBox 622">
              <a:extLst>
                <a:ext uri="{FF2B5EF4-FFF2-40B4-BE49-F238E27FC236}">
                  <a16:creationId xmlns:a16="http://schemas.microsoft.com/office/drawing/2014/main" id="{338C7965-EA61-52B7-B69C-5A5AF4C28C58}"/>
                </a:ext>
              </a:extLst>
            </p:cNvPr>
            <p:cNvSpPr txBox="1"/>
            <p:nvPr/>
          </p:nvSpPr>
          <p:spPr>
            <a:xfrm>
              <a:off x="3009251" y="4089333"/>
              <a:ext cx="436658" cy="392415"/>
            </a:xfrm>
            <a:prstGeom prst="rect">
              <a:avLst/>
            </a:prstGeom>
            <a:noFill/>
          </p:spPr>
          <p:txBody>
            <a:bodyPr wrap="none" rtlCol="0">
              <a:spAutoFit/>
            </a:bodyPr>
            <a:lstStyle/>
            <a:p>
              <a:r>
                <a:rPr lang="en-US" sz="1400">
                  <a:solidFill>
                    <a:srgbClr val="121212"/>
                  </a:solidFill>
                </a:rPr>
                <a:t>Alice</a:t>
              </a:r>
              <a:br>
                <a:rPr lang="en-US" sz="1400">
                  <a:solidFill>
                    <a:srgbClr val="121212"/>
                  </a:solidFill>
                </a:rPr>
              </a:br>
              <a:r>
                <a:rPr lang="en-US" sz="1400">
                  <a:solidFill>
                    <a:srgbClr val="121212"/>
                  </a:solidFill>
                </a:rPr>
                <a:t>4002</a:t>
              </a:r>
            </a:p>
          </p:txBody>
        </p:sp>
      </p:grpSp>
      <p:grpSp>
        <p:nvGrpSpPr>
          <p:cNvPr id="624" name="Group 623">
            <a:extLst>
              <a:ext uri="{FF2B5EF4-FFF2-40B4-BE49-F238E27FC236}">
                <a16:creationId xmlns:a16="http://schemas.microsoft.com/office/drawing/2014/main" id="{7546132E-D064-DFD9-2D6D-1F1755956579}"/>
              </a:ext>
            </a:extLst>
          </p:cNvPr>
          <p:cNvGrpSpPr>
            <a:grpSpLocks noChangeAspect="1"/>
          </p:cNvGrpSpPr>
          <p:nvPr/>
        </p:nvGrpSpPr>
        <p:grpSpPr>
          <a:xfrm>
            <a:off x="4725777" y="4885560"/>
            <a:ext cx="644542" cy="411717"/>
            <a:chOff x="937769" y="3394211"/>
            <a:chExt cx="1394224" cy="890598"/>
          </a:xfrm>
        </p:grpSpPr>
        <p:grpSp>
          <p:nvGrpSpPr>
            <p:cNvPr id="625" name="Group 624">
              <a:extLst>
                <a:ext uri="{FF2B5EF4-FFF2-40B4-BE49-F238E27FC236}">
                  <a16:creationId xmlns:a16="http://schemas.microsoft.com/office/drawing/2014/main" id="{F3FB3401-A4F8-5C88-EDBD-048A9767175B}"/>
                </a:ext>
              </a:extLst>
            </p:cNvPr>
            <p:cNvGrpSpPr/>
            <p:nvPr/>
          </p:nvGrpSpPr>
          <p:grpSpPr>
            <a:xfrm>
              <a:off x="937769" y="3394211"/>
              <a:ext cx="1177992" cy="884106"/>
              <a:chOff x="1009827" y="5232501"/>
              <a:chExt cx="412879" cy="309873"/>
            </a:xfrm>
          </p:grpSpPr>
          <p:sp>
            <p:nvSpPr>
              <p:cNvPr id="627" name="Rectangle 626">
                <a:extLst>
                  <a:ext uri="{FF2B5EF4-FFF2-40B4-BE49-F238E27FC236}">
                    <a16:creationId xmlns:a16="http://schemas.microsoft.com/office/drawing/2014/main" id="{E57CC44F-862D-BEEE-A95D-8C1B5512E6D0}"/>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628" name="Group 627">
                <a:extLst>
                  <a:ext uri="{FF2B5EF4-FFF2-40B4-BE49-F238E27FC236}">
                    <a16:creationId xmlns:a16="http://schemas.microsoft.com/office/drawing/2014/main" id="{65143896-59BB-467A-4B58-E65794171F13}"/>
                  </a:ext>
                </a:extLst>
              </p:cNvPr>
              <p:cNvGrpSpPr/>
              <p:nvPr/>
            </p:nvGrpSpPr>
            <p:grpSpPr>
              <a:xfrm>
                <a:off x="1009827" y="5232501"/>
                <a:ext cx="412879" cy="309873"/>
                <a:chOff x="-614664" y="3556031"/>
                <a:chExt cx="769937" cy="577850"/>
              </a:xfrm>
              <a:solidFill>
                <a:srgbClr val="57585A"/>
              </a:solidFill>
            </p:grpSpPr>
            <p:sp>
              <p:nvSpPr>
                <p:cNvPr id="629" name="Freeform 95">
                  <a:extLst>
                    <a:ext uri="{FF2B5EF4-FFF2-40B4-BE49-F238E27FC236}">
                      <a16:creationId xmlns:a16="http://schemas.microsoft.com/office/drawing/2014/main" id="{1C4A9984-8F54-197F-F5BB-01C0FC9D4939}"/>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630" name="Freeform 96">
                  <a:extLst>
                    <a:ext uri="{FF2B5EF4-FFF2-40B4-BE49-F238E27FC236}">
                      <a16:creationId xmlns:a16="http://schemas.microsoft.com/office/drawing/2014/main" id="{43F80077-9208-017B-E336-E5701C2E695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626" name="Shape 426">
              <a:extLst>
                <a:ext uri="{FF2B5EF4-FFF2-40B4-BE49-F238E27FC236}">
                  <a16:creationId xmlns:a16="http://schemas.microsoft.com/office/drawing/2014/main" id="{BE8ACD34-7769-EBC2-A296-34C8003BCB97}"/>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631" name="Group 630">
            <a:extLst>
              <a:ext uri="{FF2B5EF4-FFF2-40B4-BE49-F238E27FC236}">
                <a16:creationId xmlns:a16="http://schemas.microsoft.com/office/drawing/2014/main" id="{8E2E0BFA-52B8-289D-E972-E4F17374C92F}"/>
              </a:ext>
            </a:extLst>
          </p:cNvPr>
          <p:cNvGrpSpPr>
            <a:grpSpLocks noChangeAspect="1"/>
          </p:cNvGrpSpPr>
          <p:nvPr/>
        </p:nvGrpSpPr>
        <p:grpSpPr>
          <a:xfrm>
            <a:off x="2840629" y="2805972"/>
            <a:ext cx="2024875" cy="1183411"/>
            <a:chOff x="5119845" y="3139799"/>
            <a:chExt cx="1422753" cy="831509"/>
          </a:xfrm>
        </p:grpSpPr>
        <p:sp>
          <p:nvSpPr>
            <p:cNvPr id="632" name="Shape 426">
              <a:extLst>
                <a:ext uri="{FF2B5EF4-FFF2-40B4-BE49-F238E27FC236}">
                  <a16:creationId xmlns:a16="http://schemas.microsoft.com/office/drawing/2014/main" id="{2811D486-E9DB-3964-5ACC-D1BF4E198E7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33" name="Google Shape;582;p107">
              <a:extLst>
                <a:ext uri="{FF2B5EF4-FFF2-40B4-BE49-F238E27FC236}">
                  <a16:creationId xmlns:a16="http://schemas.microsoft.com/office/drawing/2014/main" id="{AA96D5DE-40B9-322E-B96D-6E0CBD6C8330}"/>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634" name="Group 633">
            <a:extLst>
              <a:ext uri="{FF2B5EF4-FFF2-40B4-BE49-F238E27FC236}">
                <a16:creationId xmlns:a16="http://schemas.microsoft.com/office/drawing/2014/main" id="{58AC33AE-452D-0DF6-9DE2-B9CF524B0AE8}"/>
              </a:ext>
            </a:extLst>
          </p:cNvPr>
          <p:cNvGrpSpPr>
            <a:grpSpLocks noChangeAspect="1"/>
          </p:cNvGrpSpPr>
          <p:nvPr/>
        </p:nvGrpSpPr>
        <p:grpSpPr>
          <a:xfrm>
            <a:off x="560134" y="3165279"/>
            <a:ext cx="1377228" cy="804903"/>
            <a:chOff x="5119845" y="3139799"/>
            <a:chExt cx="1422753" cy="831509"/>
          </a:xfrm>
        </p:grpSpPr>
        <p:sp>
          <p:nvSpPr>
            <p:cNvPr id="635" name="Shape 426">
              <a:extLst>
                <a:ext uri="{FF2B5EF4-FFF2-40B4-BE49-F238E27FC236}">
                  <a16:creationId xmlns:a16="http://schemas.microsoft.com/office/drawing/2014/main" id="{D84E98D5-C498-1795-890C-C0A55D038C07}"/>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77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36" name="Google Shape;582;p107">
              <a:extLst>
                <a:ext uri="{FF2B5EF4-FFF2-40B4-BE49-F238E27FC236}">
                  <a16:creationId xmlns:a16="http://schemas.microsoft.com/office/drawing/2014/main" id="{FF058DB3-377A-7BD4-55A2-FFA7BBB65A6B}"/>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85000" lnSpcReduction="20000"/>
            </a:bodyPr>
            <a:lstStyle/>
            <a:p>
              <a:pPr algn="ctr">
                <a:lnSpc>
                  <a:spcPct val="80000"/>
                </a:lnSpc>
                <a:defRPr/>
              </a:pPr>
              <a:r>
                <a:rPr lang="en-US">
                  <a:solidFill>
                    <a:srgbClr val="002060"/>
                  </a:solidFill>
                  <a:cs typeface="CiscoSansTT" panose="020B0803020201020303" pitchFamily="34" charset="0"/>
                  <a:sym typeface="Open Sans"/>
                </a:rPr>
                <a:t>PSTN</a:t>
              </a:r>
            </a:p>
          </p:txBody>
        </p:sp>
      </p:grpSp>
      <p:grpSp>
        <p:nvGrpSpPr>
          <p:cNvPr id="637" name="Group 636">
            <a:extLst>
              <a:ext uri="{FF2B5EF4-FFF2-40B4-BE49-F238E27FC236}">
                <a16:creationId xmlns:a16="http://schemas.microsoft.com/office/drawing/2014/main" id="{9EB7EFBB-FD59-05BE-8637-4965877C7EE0}"/>
              </a:ext>
            </a:extLst>
          </p:cNvPr>
          <p:cNvGrpSpPr/>
          <p:nvPr/>
        </p:nvGrpSpPr>
        <p:grpSpPr>
          <a:xfrm>
            <a:off x="1129810" y="1306227"/>
            <a:ext cx="3940935" cy="1727668"/>
            <a:chOff x="5892117" y="1117860"/>
            <a:chExt cx="4256159" cy="2051901"/>
          </a:xfrm>
        </p:grpSpPr>
        <p:grpSp>
          <p:nvGrpSpPr>
            <p:cNvPr id="638" name="Group 637">
              <a:extLst>
                <a:ext uri="{FF2B5EF4-FFF2-40B4-BE49-F238E27FC236}">
                  <a16:creationId xmlns:a16="http://schemas.microsoft.com/office/drawing/2014/main" id="{3E06F8CF-5EBC-560F-7E3F-75CED6205EBF}"/>
                </a:ext>
              </a:extLst>
            </p:cNvPr>
            <p:cNvGrpSpPr/>
            <p:nvPr/>
          </p:nvGrpSpPr>
          <p:grpSpPr>
            <a:xfrm>
              <a:off x="7349042" y="1117860"/>
              <a:ext cx="2799234" cy="2051901"/>
              <a:chOff x="6671338" y="8307679"/>
              <a:chExt cx="2280058" cy="1525909"/>
            </a:xfrm>
          </p:grpSpPr>
          <p:grpSp>
            <p:nvGrpSpPr>
              <p:cNvPr id="643" name="Group 642">
                <a:extLst>
                  <a:ext uri="{FF2B5EF4-FFF2-40B4-BE49-F238E27FC236}">
                    <a16:creationId xmlns:a16="http://schemas.microsoft.com/office/drawing/2014/main" id="{1447A1D1-FD90-EBEC-BB19-ADD16AEC0387}"/>
                  </a:ext>
                </a:extLst>
              </p:cNvPr>
              <p:cNvGrpSpPr>
                <a:grpSpLocks noChangeAspect="1"/>
              </p:cNvGrpSpPr>
              <p:nvPr/>
            </p:nvGrpSpPr>
            <p:grpSpPr>
              <a:xfrm>
                <a:off x="6689355" y="8307679"/>
                <a:ext cx="2262041" cy="1250081"/>
                <a:chOff x="509472" y="7738582"/>
                <a:chExt cx="2262041" cy="1250081"/>
              </a:xfrm>
            </p:grpSpPr>
            <p:sp>
              <p:nvSpPr>
                <p:cNvPr id="647" name="Shape 426">
                  <a:extLst>
                    <a:ext uri="{FF2B5EF4-FFF2-40B4-BE49-F238E27FC236}">
                      <a16:creationId xmlns:a16="http://schemas.microsoft.com/office/drawing/2014/main" id="{CBD4F064-2859-9FC9-F384-EBC1060F868E}"/>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648" name="Image" descr="Image">
                  <a:extLst>
                    <a:ext uri="{FF2B5EF4-FFF2-40B4-BE49-F238E27FC236}">
                      <a16:creationId xmlns:a16="http://schemas.microsoft.com/office/drawing/2014/main" id="{603CE2B6-6FF5-F2F7-7568-63B04C58C69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644" name="Group 643">
                <a:extLst>
                  <a:ext uri="{FF2B5EF4-FFF2-40B4-BE49-F238E27FC236}">
                    <a16:creationId xmlns:a16="http://schemas.microsoft.com/office/drawing/2014/main" id="{E2339A57-9EF7-4C95-C14C-768AB3601E58}"/>
                  </a:ext>
                </a:extLst>
              </p:cNvPr>
              <p:cNvGrpSpPr>
                <a:grpSpLocks noChangeAspect="1"/>
              </p:cNvGrpSpPr>
              <p:nvPr/>
            </p:nvGrpSpPr>
            <p:grpSpPr>
              <a:xfrm>
                <a:off x="6671338" y="9285621"/>
                <a:ext cx="578261" cy="547967"/>
                <a:chOff x="416509" y="1973530"/>
                <a:chExt cx="578261" cy="547967"/>
              </a:xfrm>
            </p:grpSpPr>
            <p:sp>
              <p:nvSpPr>
                <p:cNvPr id="645" name="Oval 644">
                  <a:extLst>
                    <a:ext uri="{FF2B5EF4-FFF2-40B4-BE49-F238E27FC236}">
                      <a16:creationId xmlns:a16="http://schemas.microsoft.com/office/drawing/2014/main" id="{A3D882F2-6FC0-8DE7-710D-8BDC76A59DB4}"/>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646" name="calling_black@4x.png" descr="calling_black@4x.png">
                  <a:extLst>
                    <a:ext uri="{FF2B5EF4-FFF2-40B4-BE49-F238E27FC236}">
                      <a16:creationId xmlns:a16="http://schemas.microsoft.com/office/drawing/2014/main" id="{4D9085AD-09D4-1EFF-ADC3-DE6ADE5126ED}"/>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grpSp>
          <p:nvGrpSpPr>
            <p:cNvPr id="639" name="Group 638">
              <a:extLst>
                <a:ext uri="{FF2B5EF4-FFF2-40B4-BE49-F238E27FC236}">
                  <a16:creationId xmlns:a16="http://schemas.microsoft.com/office/drawing/2014/main" id="{8B4B910B-F53C-A479-0284-BA3044F90F87}"/>
                </a:ext>
              </a:extLst>
            </p:cNvPr>
            <p:cNvGrpSpPr>
              <a:grpSpLocks noChangeAspect="1"/>
            </p:cNvGrpSpPr>
            <p:nvPr/>
          </p:nvGrpSpPr>
          <p:grpSpPr>
            <a:xfrm>
              <a:off x="5892117" y="1300492"/>
              <a:ext cx="1506970" cy="880729"/>
              <a:chOff x="5119845" y="3139799"/>
              <a:chExt cx="1422753" cy="831509"/>
            </a:xfrm>
          </p:grpSpPr>
          <p:sp>
            <p:nvSpPr>
              <p:cNvPr id="641" name="Shape 426">
                <a:extLst>
                  <a:ext uri="{FF2B5EF4-FFF2-40B4-BE49-F238E27FC236}">
                    <a16:creationId xmlns:a16="http://schemas.microsoft.com/office/drawing/2014/main" id="{18C419AD-2316-3B92-7308-415846B0516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70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42" name="Google Shape;582;p107">
                <a:extLst>
                  <a:ext uri="{FF2B5EF4-FFF2-40B4-BE49-F238E27FC236}">
                    <a16:creationId xmlns:a16="http://schemas.microsoft.com/office/drawing/2014/main" id="{D2ECAD1F-08CF-069B-F10E-93C6EFC38C76}"/>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640" name="Shape 426">
              <a:extLst>
                <a:ext uri="{FF2B5EF4-FFF2-40B4-BE49-F238E27FC236}">
                  <a16:creationId xmlns:a16="http://schemas.microsoft.com/office/drawing/2014/main" id="{4FDCB3AA-4455-1234-559A-B23743B888F9}"/>
                </a:ext>
              </a:extLst>
            </p:cNvPr>
            <p:cNvSpPr>
              <a:spLocks noChangeAspect="1"/>
            </p:cNvSpPr>
            <p:nvPr/>
          </p:nvSpPr>
          <p:spPr>
            <a:xfrm flipH="1">
              <a:off x="6468881" y="1946574"/>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endParaRPr sz="1600" kern="0">
                <a:solidFill>
                  <a:srgbClr val="002060"/>
                </a:solidFill>
                <a:ea typeface="ＭＳ Ｐゴシック" charset="-128"/>
                <a:sym typeface="CiscoSansTT ExtraLight"/>
              </a:endParaRPr>
            </a:p>
          </p:txBody>
        </p:sp>
      </p:grpSp>
      <p:sp>
        <p:nvSpPr>
          <p:cNvPr id="649" name="Freeform 4">
            <a:extLst>
              <a:ext uri="{FF2B5EF4-FFF2-40B4-BE49-F238E27FC236}">
                <a16:creationId xmlns:a16="http://schemas.microsoft.com/office/drawing/2014/main" id="{1C9C8BE0-DF67-DE5E-1DCF-6F08A4DD842E}"/>
              </a:ext>
            </a:extLst>
          </p:cNvPr>
          <p:cNvSpPr/>
          <p:nvPr/>
        </p:nvSpPr>
        <p:spPr>
          <a:xfrm>
            <a:off x="3799840" y="2377440"/>
            <a:ext cx="1083733" cy="2560320"/>
          </a:xfrm>
          <a:custGeom>
            <a:avLst/>
            <a:gdLst>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Lst>
            <a:ahLst/>
            <a:cxnLst>
              <a:cxn ang="0">
                <a:pos x="connsiteX0" y="connsiteY0"/>
              </a:cxn>
              <a:cxn ang="0">
                <a:pos x="connsiteX1" y="connsiteY1"/>
              </a:cxn>
              <a:cxn ang="0">
                <a:pos x="connsiteX2" y="connsiteY2"/>
              </a:cxn>
              <a:cxn ang="0">
                <a:pos x="connsiteX3" y="connsiteY3"/>
              </a:cxn>
            </a:cxnLst>
            <a:rect l="l" t="t" r="r" b="b"/>
            <a:pathLst>
              <a:path w="812800" h="1920240">
                <a:moveTo>
                  <a:pt x="812800" y="1920240"/>
                </a:moveTo>
                <a:cubicBezTo>
                  <a:pt x="528320" y="1816946"/>
                  <a:pt x="320040" y="1622213"/>
                  <a:pt x="233680" y="1346200"/>
                </a:cubicBezTo>
                <a:cubicBezTo>
                  <a:pt x="147320" y="1070187"/>
                  <a:pt x="150479" y="553789"/>
                  <a:pt x="142240" y="325120"/>
                </a:cubicBezTo>
                <a:cubicBezTo>
                  <a:pt x="134011" y="96735"/>
                  <a:pt x="51646" y="50376"/>
                  <a:pt x="0" y="0"/>
                </a:cubicBezTo>
              </a:path>
            </a:pathLst>
          </a:custGeom>
          <a:noFill/>
          <a:ln w="38100">
            <a:solidFill>
              <a:srgbClr val="E3241B"/>
            </a:solidFill>
            <a:tailEnd type="triangle" w="lg" len="lg"/>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Tree>
    <p:extLst>
      <p:ext uri="{BB962C8B-B14F-4D97-AF65-F5344CB8AC3E}">
        <p14:creationId xmlns:p14="http://schemas.microsoft.com/office/powerpoint/2010/main" val="1261603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par>
                          <p:cTn id="7" fill="hold">
                            <p:stCondLst>
                              <p:cond delay="0"/>
                            </p:stCondLst>
                            <p:childTnLst>
                              <p:par>
                                <p:cTn id="8" presetID="32" presetClass="emph" presetSubtype="0" fill="hold" nodeType="afterEffect">
                                  <p:stCondLst>
                                    <p:cond delay="0"/>
                                  </p:stCondLst>
                                  <p:childTnLst>
                                    <p:animRot by="120000">
                                      <p:cBhvr>
                                        <p:cTn id="9" dur="100" fill="hold">
                                          <p:stCondLst>
                                            <p:cond delay="0"/>
                                          </p:stCondLst>
                                        </p:cTn>
                                        <p:tgtEl>
                                          <p:spTgt spid="520"/>
                                        </p:tgtEl>
                                        <p:attrNameLst>
                                          <p:attrName>r</p:attrName>
                                        </p:attrNameLst>
                                      </p:cBhvr>
                                    </p:animRot>
                                    <p:animRot by="-240000">
                                      <p:cBhvr>
                                        <p:cTn id="10" dur="200" fill="hold">
                                          <p:stCondLst>
                                            <p:cond delay="200"/>
                                          </p:stCondLst>
                                        </p:cTn>
                                        <p:tgtEl>
                                          <p:spTgt spid="520"/>
                                        </p:tgtEl>
                                        <p:attrNameLst>
                                          <p:attrName>r</p:attrName>
                                        </p:attrNameLst>
                                      </p:cBhvr>
                                    </p:animRot>
                                    <p:animRot by="240000">
                                      <p:cBhvr>
                                        <p:cTn id="11" dur="200" fill="hold">
                                          <p:stCondLst>
                                            <p:cond delay="400"/>
                                          </p:stCondLst>
                                        </p:cTn>
                                        <p:tgtEl>
                                          <p:spTgt spid="520"/>
                                        </p:tgtEl>
                                        <p:attrNameLst>
                                          <p:attrName>r</p:attrName>
                                        </p:attrNameLst>
                                      </p:cBhvr>
                                    </p:animRot>
                                    <p:animRot by="-240000">
                                      <p:cBhvr>
                                        <p:cTn id="12" dur="200" fill="hold">
                                          <p:stCondLst>
                                            <p:cond delay="600"/>
                                          </p:stCondLst>
                                        </p:cTn>
                                        <p:tgtEl>
                                          <p:spTgt spid="520"/>
                                        </p:tgtEl>
                                        <p:attrNameLst>
                                          <p:attrName>r</p:attrName>
                                        </p:attrNameLst>
                                      </p:cBhvr>
                                    </p:animRot>
                                    <p:animRot by="120000">
                                      <p:cBhvr>
                                        <p:cTn id="13" dur="200" fill="hold">
                                          <p:stCondLst>
                                            <p:cond delay="800"/>
                                          </p:stCondLst>
                                        </p:cTn>
                                        <p:tgtEl>
                                          <p:spTgt spid="520"/>
                                        </p:tgtEl>
                                        <p:attrNameLst>
                                          <p:attrName>r</p:attrName>
                                        </p:attrNameLst>
                                      </p:cBhvr>
                                    </p:animRo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49"/>
                                        </p:tgtEl>
                                        <p:attrNameLst>
                                          <p:attrName>style.visibility</p:attrName>
                                        </p:attrNameLst>
                                      </p:cBhvr>
                                      <p:to>
                                        <p:strVal val="visible"/>
                                      </p:to>
                                    </p:set>
                                    <p:animEffect transition="in" filter="wipe(down)">
                                      <p:cBhvr>
                                        <p:cTn id="17" dur="50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B23F7-CEF9-5B1B-163E-454763CEE7BF}"/>
              </a:ext>
            </a:extLst>
          </p:cNvPr>
          <p:cNvSpPr>
            <a:spLocks noGrp="1"/>
          </p:cNvSpPr>
          <p:nvPr>
            <p:ph type="body" sz="quarter" idx="10"/>
          </p:nvPr>
        </p:nvSpPr>
        <p:spPr>
          <a:xfrm>
            <a:off x="6522720" y="1600200"/>
            <a:ext cx="5059680" cy="4519083"/>
          </a:xfrm>
        </p:spPr>
        <p:txBody>
          <a:bodyPr/>
          <a:lstStyle/>
          <a:p>
            <a:pPr marL="76198" indent="0">
              <a:buNone/>
            </a:pPr>
            <a:r>
              <a:rPr lang="en-US" sz="1800"/>
              <a:t>Some users are on Webex Calling and others in the same location are on Unified CM</a:t>
            </a:r>
          </a:p>
          <a:p>
            <a:pPr marL="76198" indent="0">
              <a:buNone/>
            </a:pPr>
            <a:r>
              <a:rPr lang="en-US" sz="1800"/>
              <a:t>Users want to be able to use abbreviated intra-site </a:t>
            </a:r>
            <a:r>
              <a:rPr lang="en-US" sz="1800" err="1"/>
              <a:t>dialling</a:t>
            </a:r>
            <a:r>
              <a:rPr lang="en-US" sz="1800"/>
              <a:t> within a site (across call controls)</a:t>
            </a:r>
          </a:p>
          <a:p>
            <a:pPr marL="76198" indent="0">
              <a:buNone/>
            </a:pPr>
            <a:r>
              <a:rPr lang="en-US" sz="1800"/>
              <a:t>Example: Bob want to be able to Dial 4002 to reach Alice</a:t>
            </a:r>
          </a:p>
          <a:p>
            <a:pPr marL="76198" indent="0">
              <a:buNone/>
            </a:pPr>
            <a:endParaRPr lang="en-US" sz="1800"/>
          </a:p>
          <a:p>
            <a:pPr marL="76198" indent="0">
              <a:buNone/>
            </a:pPr>
            <a:endParaRPr lang="en-US" sz="1800"/>
          </a:p>
          <a:p>
            <a:pPr marL="76198" indent="0">
              <a:buNone/>
            </a:pPr>
            <a:endParaRPr lang="en-US" sz="1800"/>
          </a:p>
        </p:txBody>
      </p:sp>
      <p:sp>
        <p:nvSpPr>
          <p:cNvPr id="3" name="Text Placeholder 2">
            <a:extLst>
              <a:ext uri="{FF2B5EF4-FFF2-40B4-BE49-F238E27FC236}">
                <a16:creationId xmlns:a16="http://schemas.microsoft.com/office/drawing/2014/main" id="{BF608878-CDF8-A5CA-EF2E-C67097A63261}"/>
              </a:ext>
            </a:extLst>
          </p:cNvPr>
          <p:cNvSpPr>
            <a:spLocks noGrp="1"/>
          </p:cNvSpPr>
          <p:nvPr>
            <p:ph type="body" sz="quarter" idx="14"/>
          </p:nvPr>
        </p:nvSpPr>
        <p:spPr>
          <a:xfrm>
            <a:off x="625928" y="431801"/>
            <a:ext cx="3931331"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93D72E5D-5AB8-068C-5FE5-8484A9D59745}"/>
              </a:ext>
            </a:extLst>
          </p:cNvPr>
          <p:cNvSpPr>
            <a:spLocks noGrp="1"/>
          </p:cNvSpPr>
          <p:nvPr>
            <p:ph type="body" sz="quarter" idx="23"/>
          </p:nvPr>
        </p:nvSpPr>
        <p:spPr/>
        <p:txBody>
          <a:bodyPr/>
          <a:lstStyle/>
          <a:p>
            <a:r>
              <a:rPr lang="en-US"/>
              <a:t>Mixed/split sites</a:t>
            </a:r>
          </a:p>
        </p:txBody>
      </p:sp>
      <p:pic>
        <p:nvPicPr>
          <p:cNvPr id="520" name="Picture 519">
            <a:extLst>
              <a:ext uri="{FF2B5EF4-FFF2-40B4-BE49-F238E27FC236}">
                <a16:creationId xmlns:a16="http://schemas.microsoft.com/office/drawing/2014/main" id="{00C89B27-DAB4-09A6-19D7-23A27236BF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5669" y="5001839"/>
            <a:ext cx="3470903" cy="1331564"/>
          </a:xfrm>
          <a:prstGeom prst="rect">
            <a:avLst/>
          </a:prstGeom>
          <a:ln>
            <a:solidFill>
              <a:srgbClr val="282828">
                <a:lumMod val="75000"/>
                <a:lumOff val="25000"/>
              </a:srgbClr>
            </a:solidFill>
          </a:ln>
        </p:spPr>
      </p:pic>
      <p:cxnSp>
        <p:nvCxnSpPr>
          <p:cNvPr id="521" name="Google Shape;575;p107">
            <a:extLst>
              <a:ext uri="{FF2B5EF4-FFF2-40B4-BE49-F238E27FC236}">
                <a16:creationId xmlns:a16="http://schemas.microsoft.com/office/drawing/2014/main" id="{CE7C45BA-7F54-4D53-6A55-6825EA1BFEAB}"/>
              </a:ext>
            </a:extLst>
          </p:cNvPr>
          <p:cNvCxnSpPr/>
          <p:nvPr/>
        </p:nvCxnSpPr>
        <p:spPr>
          <a:xfrm flipH="1">
            <a:off x="4097293" y="2590040"/>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522" name="Google Shape;575;p107">
            <a:extLst>
              <a:ext uri="{FF2B5EF4-FFF2-40B4-BE49-F238E27FC236}">
                <a16:creationId xmlns:a16="http://schemas.microsoft.com/office/drawing/2014/main" id="{DE79F6A2-1A2F-6082-9E37-8F0F6EDE39B8}"/>
              </a:ext>
            </a:extLst>
          </p:cNvPr>
          <p:cNvCxnSpPr/>
          <p:nvPr/>
        </p:nvCxnSpPr>
        <p:spPr>
          <a:xfrm flipH="1">
            <a:off x="3356404" y="3953468"/>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523" name="Google Shape;575;p107">
            <a:extLst>
              <a:ext uri="{FF2B5EF4-FFF2-40B4-BE49-F238E27FC236}">
                <a16:creationId xmlns:a16="http://schemas.microsoft.com/office/drawing/2014/main" id="{C6FEC251-D64C-BB01-C584-F82C9657FB9E}"/>
              </a:ext>
            </a:extLst>
          </p:cNvPr>
          <p:cNvCxnSpPr/>
          <p:nvPr/>
        </p:nvCxnSpPr>
        <p:spPr>
          <a:xfrm flipH="1">
            <a:off x="4024326" y="4002692"/>
            <a:ext cx="5449" cy="51834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24" name="Rounded Rectangle 9">
            <a:extLst>
              <a:ext uri="{FF2B5EF4-FFF2-40B4-BE49-F238E27FC236}">
                <a16:creationId xmlns:a16="http://schemas.microsoft.com/office/drawing/2014/main" id="{5A140A73-B3E4-C949-EEC5-6D8AE5C94EED}"/>
              </a:ext>
            </a:extLst>
          </p:cNvPr>
          <p:cNvSpPr/>
          <p:nvPr/>
        </p:nvSpPr>
        <p:spPr>
          <a:xfrm>
            <a:off x="388574" y="4700301"/>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25" name="Group 105">
            <a:extLst>
              <a:ext uri="{FF2B5EF4-FFF2-40B4-BE49-F238E27FC236}">
                <a16:creationId xmlns:a16="http://schemas.microsoft.com/office/drawing/2014/main" id="{D2CDE6DA-CC47-15D6-2774-6D04D7DF95EB}"/>
              </a:ext>
            </a:extLst>
          </p:cNvPr>
          <p:cNvGrpSpPr>
            <a:grpSpLocks noChangeAspect="1"/>
          </p:cNvGrpSpPr>
          <p:nvPr/>
        </p:nvGrpSpPr>
        <p:grpSpPr bwMode="auto">
          <a:xfrm>
            <a:off x="2656713" y="4199454"/>
            <a:ext cx="851096" cy="802385"/>
            <a:chOff x="1991" y="1544"/>
            <a:chExt cx="961" cy="906"/>
          </a:xfrm>
        </p:grpSpPr>
        <p:sp>
          <p:nvSpPr>
            <p:cNvPr id="526" name="Freeform 106">
              <a:extLst>
                <a:ext uri="{FF2B5EF4-FFF2-40B4-BE49-F238E27FC236}">
                  <a16:creationId xmlns:a16="http://schemas.microsoft.com/office/drawing/2014/main" id="{29DEAB09-CAB8-BF44-DEFF-72348197934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7" name="Rectangle 107">
              <a:extLst>
                <a:ext uri="{FF2B5EF4-FFF2-40B4-BE49-F238E27FC236}">
                  <a16:creationId xmlns:a16="http://schemas.microsoft.com/office/drawing/2014/main" id="{39D88BF7-4794-9963-19BB-2A6FBCEDFB4F}"/>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8" name="Rectangle 108">
              <a:extLst>
                <a:ext uri="{FF2B5EF4-FFF2-40B4-BE49-F238E27FC236}">
                  <a16:creationId xmlns:a16="http://schemas.microsoft.com/office/drawing/2014/main" id="{DBA190F1-D6FC-E183-63E7-79158FB358C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29" name="Rectangle 109">
              <a:extLst>
                <a:ext uri="{FF2B5EF4-FFF2-40B4-BE49-F238E27FC236}">
                  <a16:creationId xmlns:a16="http://schemas.microsoft.com/office/drawing/2014/main" id="{755A3371-EE8B-0118-0769-C25671F08508}"/>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0" name="Rectangle 110">
              <a:extLst>
                <a:ext uri="{FF2B5EF4-FFF2-40B4-BE49-F238E27FC236}">
                  <a16:creationId xmlns:a16="http://schemas.microsoft.com/office/drawing/2014/main" id="{BAEF4297-26E7-3664-7E2A-F54140DC32F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1" name="Rectangle 111">
              <a:extLst>
                <a:ext uri="{FF2B5EF4-FFF2-40B4-BE49-F238E27FC236}">
                  <a16:creationId xmlns:a16="http://schemas.microsoft.com/office/drawing/2014/main" id="{730BEBB6-59CF-2FC9-310F-4A78F858A01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2" name="Rectangle 112">
              <a:extLst>
                <a:ext uri="{FF2B5EF4-FFF2-40B4-BE49-F238E27FC236}">
                  <a16:creationId xmlns:a16="http://schemas.microsoft.com/office/drawing/2014/main" id="{2F1AFCFC-3302-33AA-0096-7626AB6E19D6}"/>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3" name="Rectangle 113">
              <a:extLst>
                <a:ext uri="{FF2B5EF4-FFF2-40B4-BE49-F238E27FC236}">
                  <a16:creationId xmlns:a16="http://schemas.microsoft.com/office/drawing/2014/main" id="{B9732995-68CD-8F42-42D2-B69AE79FC912}"/>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4" name="Rectangle 114">
              <a:extLst>
                <a:ext uri="{FF2B5EF4-FFF2-40B4-BE49-F238E27FC236}">
                  <a16:creationId xmlns:a16="http://schemas.microsoft.com/office/drawing/2014/main" id="{6D440CD4-D0F8-7D52-73EE-806E60DF9B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5" name="Rectangle 115">
              <a:extLst>
                <a:ext uri="{FF2B5EF4-FFF2-40B4-BE49-F238E27FC236}">
                  <a16:creationId xmlns:a16="http://schemas.microsoft.com/office/drawing/2014/main" id="{9F2782E4-DDFD-D932-8F27-5A0006B59F9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6" name="Freeform 116">
              <a:extLst>
                <a:ext uri="{FF2B5EF4-FFF2-40B4-BE49-F238E27FC236}">
                  <a16:creationId xmlns:a16="http://schemas.microsoft.com/office/drawing/2014/main" id="{6B0F0F65-15BD-D788-149E-1A8A72B5EA8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7" name="Rectangle 117">
              <a:extLst>
                <a:ext uri="{FF2B5EF4-FFF2-40B4-BE49-F238E27FC236}">
                  <a16:creationId xmlns:a16="http://schemas.microsoft.com/office/drawing/2014/main" id="{158BCA00-E990-C8A8-A6A6-6E08A7BF2DE0}"/>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8" name="Rectangle 118">
              <a:extLst>
                <a:ext uri="{FF2B5EF4-FFF2-40B4-BE49-F238E27FC236}">
                  <a16:creationId xmlns:a16="http://schemas.microsoft.com/office/drawing/2014/main" id="{8222C0AF-5C3A-A75D-6E9E-056DF55A6215}"/>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39" name="Rectangle 119">
              <a:extLst>
                <a:ext uri="{FF2B5EF4-FFF2-40B4-BE49-F238E27FC236}">
                  <a16:creationId xmlns:a16="http://schemas.microsoft.com/office/drawing/2014/main" id="{904E9A57-B7D2-A127-C2C9-21488F162577}"/>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0" name="Rectangle 120">
              <a:extLst>
                <a:ext uri="{FF2B5EF4-FFF2-40B4-BE49-F238E27FC236}">
                  <a16:creationId xmlns:a16="http://schemas.microsoft.com/office/drawing/2014/main" id="{631CEA6B-406F-9D96-884E-89CF30152679}"/>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1" name="Rectangle 121">
              <a:extLst>
                <a:ext uri="{FF2B5EF4-FFF2-40B4-BE49-F238E27FC236}">
                  <a16:creationId xmlns:a16="http://schemas.microsoft.com/office/drawing/2014/main" id="{B4D44D72-3B9E-48A1-1821-6D31633745B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2" name="Rectangle 122">
              <a:extLst>
                <a:ext uri="{FF2B5EF4-FFF2-40B4-BE49-F238E27FC236}">
                  <a16:creationId xmlns:a16="http://schemas.microsoft.com/office/drawing/2014/main" id="{B9A13D3E-1121-31DC-20F2-EE3EBEFB667E}"/>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3" name="Rectangle 123">
              <a:extLst>
                <a:ext uri="{FF2B5EF4-FFF2-40B4-BE49-F238E27FC236}">
                  <a16:creationId xmlns:a16="http://schemas.microsoft.com/office/drawing/2014/main" id="{40483029-D485-963D-0FE8-50EB6969A2D2}"/>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4" name="Rectangle 124">
              <a:extLst>
                <a:ext uri="{FF2B5EF4-FFF2-40B4-BE49-F238E27FC236}">
                  <a16:creationId xmlns:a16="http://schemas.microsoft.com/office/drawing/2014/main" id="{09A720BA-AE7A-0D53-643C-978EE55C2BE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5" name="Rectangle 125">
              <a:extLst>
                <a:ext uri="{FF2B5EF4-FFF2-40B4-BE49-F238E27FC236}">
                  <a16:creationId xmlns:a16="http://schemas.microsoft.com/office/drawing/2014/main" id="{CE84EB89-249F-69A0-DEF0-A141C21BCD59}"/>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cxnSp>
        <p:nvCxnSpPr>
          <p:cNvPr id="546" name="Google Shape;575;p107">
            <a:extLst>
              <a:ext uri="{FF2B5EF4-FFF2-40B4-BE49-F238E27FC236}">
                <a16:creationId xmlns:a16="http://schemas.microsoft.com/office/drawing/2014/main" id="{3B7ABDD3-322D-D967-6A5C-5538FC79E207}"/>
              </a:ext>
            </a:extLst>
          </p:cNvPr>
          <p:cNvCxnSpPr/>
          <p:nvPr/>
        </p:nvCxnSpPr>
        <p:spPr>
          <a:xfrm>
            <a:off x="1295465" y="3953469"/>
            <a:ext cx="0" cy="626433"/>
          </a:xfrm>
          <a:prstGeom prst="straightConnector1">
            <a:avLst/>
          </a:prstGeom>
          <a:noFill/>
          <a:ln w="19050" cap="flat" cmpd="sng">
            <a:solidFill>
              <a:srgbClr val="005073"/>
            </a:solidFill>
            <a:prstDash val="solid"/>
            <a:round/>
            <a:headEnd type="none" w="med" len="med"/>
            <a:tailEnd type="none" w="med" len="med"/>
          </a:ln>
        </p:spPr>
      </p:cxnSp>
      <p:pic>
        <p:nvPicPr>
          <p:cNvPr id="547" name="Picture 5" descr="C:\Users\tsbutme\Desktop\Trade Shows\New Icons\256 Icons in Grey and Blue\30091_Device_unified_border_element_3153_unknown_256.png">
            <a:extLst>
              <a:ext uri="{FF2B5EF4-FFF2-40B4-BE49-F238E27FC236}">
                <a16:creationId xmlns:a16="http://schemas.microsoft.com/office/drawing/2014/main" id="{9FC1ADFC-FB38-1DB7-F86E-EE487EBE00E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1423" y="4556834"/>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548" name="Picture 547">
            <a:extLst>
              <a:ext uri="{FF2B5EF4-FFF2-40B4-BE49-F238E27FC236}">
                <a16:creationId xmlns:a16="http://schemas.microsoft.com/office/drawing/2014/main" id="{FD6E9534-A5E8-7B09-7763-15556051BDF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8747" y="5136819"/>
            <a:ext cx="667171" cy="492645"/>
          </a:xfrm>
          <a:prstGeom prst="rect">
            <a:avLst/>
          </a:prstGeom>
        </p:spPr>
      </p:pic>
      <p:pic>
        <p:nvPicPr>
          <p:cNvPr id="549" name="Picture 548">
            <a:extLst>
              <a:ext uri="{FF2B5EF4-FFF2-40B4-BE49-F238E27FC236}">
                <a16:creationId xmlns:a16="http://schemas.microsoft.com/office/drawing/2014/main" id="{17A92793-2CC0-086B-A4AE-381B6DCFFA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2362" y="5255571"/>
            <a:ext cx="477765" cy="366007"/>
          </a:xfrm>
          <a:prstGeom prst="rect">
            <a:avLst/>
          </a:prstGeom>
        </p:spPr>
      </p:pic>
      <p:pic>
        <p:nvPicPr>
          <p:cNvPr id="550" name="Picture 549">
            <a:extLst>
              <a:ext uri="{FF2B5EF4-FFF2-40B4-BE49-F238E27FC236}">
                <a16:creationId xmlns:a16="http://schemas.microsoft.com/office/drawing/2014/main" id="{156917C7-F435-5E82-5493-5DCCC36FEF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0111" y="5403737"/>
            <a:ext cx="477765" cy="366007"/>
          </a:xfrm>
          <a:prstGeom prst="rect">
            <a:avLst/>
          </a:prstGeom>
        </p:spPr>
      </p:pic>
      <p:sp>
        <p:nvSpPr>
          <p:cNvPr id="551" name="Rounded Rectangle 173">
            <a:extLst>
              <a:ext uri="{FF2B5EF4-FFF2-40B4-BE49-F238E27FC236}">
                <a16:creationId xmlns:a16="http://schemas.microsoft.com/office/drawing/2014/main" id="{C6A0D1F2-74B6-7130-630E-BAE72E4E2EAA}"/>
              </a:ext>
            </a:extLst>
          </p:cNvPr>
          <p:cNvSpPr/>
          <p:nvPr/>
        </p:nvSpPr>
        <p:spPr>
          <a:xfrm>
            <a:off x="250614" y="4112916"/>
            <a:ext cx="5554133" cy="2048957"/>
          </a:xfrm>
          <a:prstGeom prst="roundRect">
            <a:avLst/>
          </a:prstGeom>
          <a:noFill/>
          <a:ln>
            <a:solidFill>
              <a:srgbClr val="282828">
                <a:lumMod val="75000"/>
                <a:lumOff val="25000"/>
              </a:srgbClr>
            </a:solidFill>
            <a:prstDash val="sys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552" name="Rounded Rectangle 44">
            <a:extLst>
              <a:ext uri="{FF2B5EF4-FFF2-40B4-BE49-F238E27FC236}">
                <a16:creationId xmlns:a16="http://schemas.microsoft.com/office/drawing/2014/main" id="{7CCA2B33-4DCE-52B7-3E7A-83BCC605E6C7}"/>
              </a:ext>
            </a:extLst>
          </p:cNvPr>
          <p:cNvSpPr/>
          <p:nvPr/>
        </p:nvSpPr>
        <p:spPr>
          <a:xfrm>
            <a:off x="3866603" y="4662338"/>
            <a:ext cx="1683303"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53" name="Group 105">
            <a:extLst>
              <a:ext uri="{FF2B5EF4-FFF2-40B4-BE49-F238E27FC236}">
                <a16:creationId xmlns:a16="http://schemas.microsoft.com/office/drawing/2014/main" id="{AB7207D7-E4EB-FEEF-C1AF-1487DCAC9D82}"/>
              </a:ext>
            </a:extLst>
          </p:cNvPr>
          <p:cNvGrpSpPr>
            <a:grpSpLocks noChangeAspect="1"/>
          </p:cNvGrpSpPr>
          <p:nvPr/>
        </p:nvGrpSpPr>
        <p:grpSpPr bwMode="auto">
          <a:xfrm>
            <a:off x="3764343" y="4281137"/>
            <a:ext cx="608623" cy="573791"/>
            <a:chOff x="1991" y="1544"/>
            <a:chExt cx="961" cy="906"/>
          </a:xfrm>
        </p:grpSpPr>
        <p:sp>
          <p:nvSpPr>
            <p:cNvPr id="554" name="Freeform 106">
              <a:extLst>
                <a:ext uri="{FF2B5EF4-FFF2-40B4-BE49-F238E27FC236}">
                  <a16:creationId xmlns:a16="http://schemas.microsoft.com/office/drawing/2014/main" id="{8413F740-1621-3650-1AFC-C61A5274B99C}"/>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5" name="Rectangle 107">
              <a:extLst>
                <a:ext uri="{FF2B5EF4-FFF2-40B4-BE49-F238E27FC236}">
                  <a16:creationId xmlns:a16="http://schemas.microsoft.com/office/drawing/2014/main" id="{144F6CB4-D72E-A010-775B-4EB79592518C}"/>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6" name="Rectangle 108">
              <a:extLst>
                <a:ext uri="{FF2B5EF4-FFF2-40B4-BE49-F238E27FC236}">
                  <a16:creationId xmlns:a16="http://schemas.microsoft.com/office/drawing/2014/main" id="{4A94C4D1-DD97-F223-F64F-6FE16DF9C39E}"/>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7" name="Rectangle 109">
              <a:extLst>
                <a:ext uri="{FF2B5EF4-FFF2-40B4-BE49-F238E27FC236}">
                  <a16:creationId xmlns:a16="http://schemas.microsoft.com/office/drawing/2014/main" id="{F8BDC40A-6BE3-9EF2-0E98-EBCA5142680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8" name="Rectangle 110">
              <a:extLst>
                <a:ext uri="{FF2B5EF4-FFF2-40B4-BE49-F238E27FC236}">
                  <a16:creationId xmlns:a16="http://schemas.microsoft.com/office/drawing/2014/main" id="{1AB9D23C-3A23-3DA3-B999-1F1D26F03EC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9" name="Rectangle 111">
              <a:extLst>
                <a:ext uri="{FF2B5EF4-FFF2-40B4-BE49-F238E27FC236}">
                  <a16:creationId xmlns:a16="http://schemas.microsoft.com/office/drawing/2014/main" id="{ED65EAFC-F77F-3113-8139-FC8A5E55DE2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0" name="Rectangle 112">
              <a:extLst>
                <a:ext uri="{FF2B5EF4-FFF2-40B4-BE49-F238E27FC236}">
                  <a16:creationId xmlns:a16="http://schemas.microsoft.com/office/drawing/2014/main" id="{6B963DD0-10F8-846B-9DCA-8CECE3567787}"/>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1" name="Rectangle 113">
              <a:extLst>
                <a:ext uri="{FF2B5EF4-FFF2-40B4-BE49-F238E27FC236}">
                  <a16:creationId xmlns:a16="http://schemas.microsoft.com/office/drawing/2014/main" id="{EADDA0F5-3F76-909F-8978-BCC17FDBEF8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2" name="Rectangle 114">
              <a:extLst>
                <a:ext uri="{FF2B5EF4-FFF2-40B4-BE49-F238E27FC236}">
                  <a16:creationId xmlns:a16="http://schemas.microsoft.com/office/drawing/2014/main" id="{8D965246-8D9F-F31A-460B-FB3B4821533A}"/>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3" name="Rectangle 115">
              <a:extLst>
                <a:ext uri="{FF2B5EF4-FFF2-40B4-BE49-F238E27FC236}">
                  <a16:creationId xmlns:a16="http://schemas.microsoft.com/office/drawing/2014/main" id="{B074B21E-FA0B-3442-7DBB-D8EA22E0C6F4}"/>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4" name="Freeform 116">
              <a:extLst>
                <a:ext uri="{FF2B5EF4-FFF2-40B4-BE49-F238E27FC236}">
                  <a16:creationId xmlns:a16="http://schemas.microsoft.com/office/drawing/2014/main" id="{871E6E61-F683-EFD6-6717-1EA08379D08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5" name="Rectangle 117">
              <a:extLst>
                <a:ext uri="{FF2B5EF4-FFF2-40B4-BE49-F238E27FC236}">
                  <a16:creationId xmlns:a16="http://schemas.microsoft.com/office/drawing/2014/main" id="{0CBE5DE0-B2D6-9A02-19E5-B38295F40B7F}"/>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6" name="Rectangle 118">
              <a:extLst>
                <a:ext uri="{FF2B5EF4-FFF2-40B4-BE49-F238E27FC236}">
                  <a16:creationId xmlns:a16="http://schemas.microsoft.com/office/drawing/2014/main" id="{6BD7CF89-EF6D-C0BA-FDCF-36B59E80DAC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7" name="Rectangle 119">
              <a:extLst>
                <a:ext uri="{FF2B5EF4-FFF2-40B4-BE49-F238E27FC236}">
                  <a16:creationId xmlns:a16="http://schemas.microsoft.com/office/drawing/2014/main" id="{53C5C906-41FD-7F6C-0A01-306A8FDEE632}"/>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8" name="Rectangle 120">
              <a:extLst>
                <a:ext uri="{FF2B5EF4-FFF2-40B4-BE49-F238E27FC236}">
                  <a16:creationId xmlns:a16="http://schemas.microsoft.com/office/drawing/2014/main" id="{8876D8CA-66B6-74E7-BA12-7B34C7D4C0E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69" name="Rectangle 121">
              <a:extLst>
                <a:ext uri="{FF2B5EF4-FFF2-40B4-BE49-F238E27FC236}">
                  <a16:creationId xmlns:a16="http://schemas.microsoft.com/office/drawing/2014/main" id="{2B4FD31E-E4DC-5CE3-1D8A-D32E7D722BB9}"/>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0" name="Rectangle 122">
              <a:extLst>
                <a:ext uri="{FF2B5EF4-FFF2-40B4-BE49-F238E27FC236}">
                  <a16:creationId xmlns:a16="http://schemas.microsoft.com/office/drawing/2014/main" id="{49DBA3B2-5454-D932-A2B8-9D3796CA39D8}"/>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1" name="Rectangle 123">
              <a:extLst>
                <a:ext uri="{FF2B5EF4-FFF2-40B4-BE49-F238E27FC236}">
                  <a16:creationId xmlns:a16="http://schemas.microsoft.com/office/drawing/2014/main" id="{12A34E2B-FE21-DCCD-4F13-FEF23A3825A6}"/>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2" name="Rectangle 124">
              <a:extLst>
                <a:ext uri="{FF2B5EF4-FFF2-40B4-BE49-F238E27FC236}">
                  <a16:creationId xmlns:a16="http://schemas.microsoft.com/office/drawing/2014/main" id="{54F30781-7C58-E953-4DCF-8456815346B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73" name="Rectangle 125">
              <a:extLst>
                <a:ext uri="{FF2B5EF4-FFF2-40B4-BE49-F238E27FC236}">
                  <a16:creationId xmlns:a16="http://schemas.microsoft.com/office/drawing/2014/main" id="{1983C9D2-54D1-7DA7-96C4-A60BEF55B560}"/>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574" name="TextBox 573">
            <a:extLst>
              <a:ext uri="{FF2B5EF4-FFF2-40B4-BE49-F238E27FC236}">
                <a16:creationId xmlns:a16="http://schemas.microsoft.com/office/drawing/2014/main" id="{7DF89562-BFB5-E2AA-182D-7D05F5E958A5}"/>
              </a:ext>
            </a:extLst>
          </p:cNvPr>
          <p:cNvSpPr txBox="1"/>
          <p:nvPr/>
        </p:nvSpPr>
        <p:spPr>
          <a:xfrm>
            <a:off x="4580563" y="4356398"/>
            <a:ext cx="752129" cy="338554"/>
          </a:xfrm>
          <a:prstGeom prst="rect">
            <a:avLst/>
          </a:prstGeom>
          <a:noFill/>
        </p:spPr>
        <p:txBody>
          <a:bodyPr wrap="none" rtlCol="0">
            <a:spAutoFit/>
          </a:bodyPr>
          <a:lstStyle/>
          <a:p>
            <a:r>
              <a:rPr lang="en-US" sz="1600"/>
              <a:t>Dallas</a:t>
            </a:r>
          </a:p>
        </p:txBody>
      </p:sp>
      <p:grpSp>
        <p:nvGrpSpPr>
          <p:cNvPr id="575" name="Group 574">
            <a:extLst>
              <a:ext uri="{FF2B5EF4-FFF2-40B4-BE49-F238E27FC236}">
                <a16:creationId xmlns:a16="http://schemas.microsoft.com/office/drawing/2014/main" id="{9461C693-19D1-CD6C-73E3-5EF43C91596D}"/>
              </a:ext>
            </a:extLst>
          </p:cNvPr>
          <p:cNvGrpSpPr/>
          <p:nvPr/>
        </p:nvGrpSpPr>
        <p:grpSpPr>
          <a:xfrm>
            <a:off x="2197043" y="5117942"/>
            <a:ext cx="1135247" cy="610406"/>
            <a:chOff x="1756241" y="4010756"/>
            <a:chExt cx="851435" cy="457805"/>
          </a:xfrm>
        </p:grpSpPr>
        <p:sp>
          <p:nvSpPr>
            <p:cNvPr id="576" name="TextBox 575">
              <a:extLst>
                <a:ext uri="{FF2B5EF4-FFF2-40B4-BE49-F238E27FC236}">
                  <a16:creationId xmlns:a16="http://schemas.microsoft.com/office/drawing/2014/main" id="{28E63C2A-CEF8-6069-0380-A975478768C1}"/>
                </a:ext>
              </a:extLst>
            </p:cNvPr>
            <p:cNvSpPr txBox="1"/>
            <p:nvPr/>
          </p:nvSpPr>
          <p:spPr>
            <a:xfrm>
              <a:off x="1756241" y="4245471"/>
              <a:ext cx="851435" cy="223090"/>
            </a:xfrm>
            <a:prstGeom prst="rect">
              <a:avLst/>
            </a:prstGeom>
            <a:noFill/>
          </p:spPr>
          <p:txBody>
            <a:bodyPr wrap="none" rtlCol="0">
              <a:spAutoFit/>
            </a:bodyPr>
            <a:lstStyle/>
            <a:p>
              <a:pPr algn="ctr"/>
              <a:r>
                <a:rPr lang="en-US" sz="1333" b="1">
                  <a:solidFill>
                    <a:srgbClr val="005073">
                      <a:lumMod val="50000"/>
                    </a:srgbClr>
                  </a:solidFill>
                </a:rPr>
                <a:t>Dallas LGW</a:t>
              </a:r>
            </a:p>
          </p:txBody>
        </p:sp>
        <p:grpSp>
          <p:nvGrpSpPr>
            <p:cNvPr id="577" name="Group 576">
              <a:extLst>
                <a:ext uri="{FF2B5EF4-FFF2-40B4-BE49-F238E27FC236}">
                  <a16:creationId xmlns:a16="http://schemas.microsoft.com/office/drawing/2014/main" id="{AAD8A258-21F7-599A-848E-7DEDDF167453}"/>
                </a:ext>
              </a:extLst>
            </p:cNvPr>
            <p:cNvGrpSpPr/>
            <p:nvPr/>
          </p:nvGrpSpPr>
          <p:grpSpPr>
            <a:xfrm>
              <a:off x="1969841" y="4010756"/>
              <a:ext cx="402239" cy="261392"/>
              <a:chOff x="3450034" y="2192353"/>
              <a:chExt cx="945898" cy="614684"/>
            </a:xfrm>
          </p:grpSpPr>
          <p:sp>
            <p:nvSpPr>
              <p:cNvPr id="578" name="Rounded Rectangle 177">
                <a:extLst>
                  <a:ext uri="{FF2B5EF4-FFF2-40B4-BE49-F238E27FC236}">
                    <a16:creationId xmlns:a16="http://schemas.microsoft.com/office/drawing/2014/main" id="{53F71B50-1DC6-E0CB-641F-4D1734858F90}"/>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579" name="Group 578">
                <a:extLst>
                  <a:ext uri="{FF2B5EF4-FFF2-40B4-BE49-F238E27FC236}">
                    <a16:creationId xmlns:a16="http://schemas.microsoft.com/office/drawing/2014/main" id="{EB937F68-21B8-78DB-E20A-A1D31C066F9C}"/>
                  </a:ext>
                </a:extLst>
              </p:cNvPr>
              <p:cNvGrpSpPr>
                <a:grpSpLocks noChangeAspect="1"/>
              </p:cNvGrpSpPr>
              <p:nvPr/>
            </p:nvGrpSpPr>
            <p:grpSpPr>
              <a:xfrm>
                <a:off x="3881778" y="2229127"/>
                <a:ext cx="457099" cy="226431"/>
                <a:chOff x="836085" y="1496592"/>
                <a:chExt cx="538984" cy="266991"/>
              </a:xfrm>
              <a:solidFill>
                <a:srgbClr val="FFFFFF"/>
              </a:solidFill>
            </p:grpSpPr>
            <p:sp>
              <p:nvSpPr>
                <p:cNvPr id="616" name="Freeform 751">
                  <a:extLst>
                    <a:ext uri="{FF2B5EF4-FFF2-40B4-BE49-F238E27FC236}">
                      <a16:creationId xmlns:a16="http://schemas.microsoft.com/office/drawing/2014/main" id="{50C24F57-A7FA-4ED5-AB5F-082FA8F8B67C}"/>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617" name="Freeform 752">
                  <a:extLst>
                    <a:ext uri="{FF2B5EF4-FFF2-40B4-BE49-F238E27FC236}">
                      <a16:creationId xmlns:a16="http://schemas.microsoft.com/office/drawing/2014/main" id="{9673824D-A012-5F18-E2EB-A7C3102B2A52}"/>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618" name="Freeform 753">
                  <a:extLst>
                    <a:ext uri="{FF2B5EF4-FFF2-40B4-BE49-F238E27FC236}">
                      <a16:creationId xmlns:a16="http://schemas.microsoft.com/office/drawing/2014/main" id="{3AD45AA4-F268-7A6D-5079-35199187DCF4}"/>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580" name="Group 105">
                <a:extLst>
                  <a:ext uri="{FF2B5EF4-FFF2-40B4-BE49-F238E27FC236}">
                    <a16:creationId xmlns:a16="http://schemas.microsoft.com/office/drawing/2014/main" id="{6FD7B601-256B-2230-7012-E41E889464AF}"/>
                  </a:ext>
                </a:extLst>
              </p:cNvPr>
              <p:cNvGrpSpPr>
                <a:grpSpLocks noChangeAspect="1"/>
              </p:cNvGrpSpPr>
              <p:nvPr/>
            </p:nvGrpSpPr>
            <p:grpSpPr bwMode="auto">
              <a:xfrm>
                <a:off x="3501889" y="2492927"/>
                <a:ext cx="283203" cy="266993"/>
                <a:chOff x="1991" y="1544"/>
                <a:chExt cx="961" cy="906"/>
              </a:xfrm>
            </p:grpSpPr>
            <p:sp>
              <p:nvSpPr>
                <p:cNvPr id="596" name="Freeform 106">
                  <a:extLst>
                    <a:ext uri="{FF2B5EF4-FFF2-40B4-BE49-F238E27FC236}">
                      <a16:creationId xmlns:a16="http://schemas.microsoft.com/office/drawing/2014/main" id="{92A6BDB1-853B-4063-DC67-3185290D1BED}"/>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597" name="Rectangle 107">
                  <a:extLst>
                    <a:ext uri="{FF2B5EF4-FFF2-40B4-BE49-F238E27FC236}">
                      <a16:creationId xmlns:a16="http://schemas.microsoft.com/office/drawing/2014/main" id="{F94B0A26-4FDF-85CC-E62B-F7F2123150AD}"/>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8" name="Rectangle 108">
                  <a:extLst>
                    <a:ext uri="{FF2B5EF4-FFF2-40B4-BE49-F238E27FC236}">
                      <a16:creationId xmlns:a16="http://schemas.microsoft.com/office/drawing/2014/main" id="{74780A96-F5BB-5DEE-E431-A8A6F53EC9E7}"/>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9" name="Rectangle 109">
                  <a:extLst>
                    <a:ext uri="{FF2B5EF4-FFF2-40B4-BE49-F238E27FC236}">
                      <a16:creationId xmlns:a16="http://schemas.microsoft.com/office/drawing/2014/main" id="{904BC9BB-7DC7-190F-2F0E-1234D38290AD}"/>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0" name="Rectangle 110">
                  <a:extLst>
                    <a:ext uri="{FF2B5EF4-FFF2-40B4-BE49-F238E27FC236}">
                      <a16:creationId xmlns:a16="http://schemas.microsoft.com/office/drawing/2014/main" id="{C51292D3-6E42-6F36-0BB5-906FD335700C}"/>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1" name="Rectangle 111">
                  <a:extLst>
                    <a:ext uri="{FF2B5EF4-FFF2-40B4-BE49-F238E27FC236}">
                      <a16:creationId xmlns:a16="http://schemas.microsoft.com/office/drawing/2014/main" id="{252996C7-5712-84ED-B676-A5B08B635FC7}"/>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2" name="Rectangle 112">
                  <a:extLst>
                    <a:ext uri="{FF2B5EF4-FFF2-40B4-BE49-F238E27FC236}">
                      <a16:creationId xmlns:a16="http://schemas.microsoft.com/office/drawing/2014/main" id="{1952C6C2-240F-BD39-5183-92D64D6E2AC4}"/>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3" name="Rectangle 113">
                  <a:extLst>
                    <a:ext uri="{FF2B5EF4-FFF2-40B4-BE49-F238E27FC236}">
                      <a16:creationId xmlns:a16="http://schemas.microsoft.com/office/drawing/2014/main" id="{93B07508-6CDD-5824-756E-DAA7F5684213}"/>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4" name="Rectangle 114">
                  <a:extLst>
                    <a:ext uri="{FF2B5EF4-FFF2-40B4-BE49-F238E27FC236}">
                      <a16:creationId xmlns:a16="http://schemas.microsoft.com/office/drawing/2014/main" id="{90C6CFB6-E9A8-19D5-8615-78B840ED9508}"/>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5" name="Rectangle 115">
                  <a:extLst>
                    <a:ext uri="{FF2B5EF4-FFF2-40B4-BE49-F238E27FC236}">
                      <a16:creationId xmlns:a16="http://schemas.microsoft.com/office/drawing/2014/main" id="{67F329C2-5C13-C639-7F27-52B6DB54AC8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6" name="Freeform 116">
                  <a:extLst>
                    <a:ext uri="{FF2B5EF4-FFF2-40B4-BE49-F238E27FC236}">
                      <a16:creationId xmlns:a16="http://schemas.microsoft.com/office/drawing/2014/main" id="{0AF78650-D38D-98D4-2E0C-F8CEBCDFD01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607" name="Rectangle 117">
                  <a:extLst>
                    <a:ext uri="{FF2B5EF4-FFF2-40B4-BE49-F238E27FC236}">
                      <a16:creationId xmlns:a16="http://schemas.microsoft.com/office/drawing/2014/main" id="{E600DBFC-38C1-97C8-894F-AF0A963E436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8" name="Rectangle 118">
                  <a:extLst>
                    <a:ext uri="{FF2B5EF4-FFF2-40B4-BE49-F238E27FC236}">
                      <a16:creationId xmlns:a16="http://schemas.microsoft.com/office/drawing/2014/main" id="{A3C4EC7E-5B9F-125D-27C5-005F2E162ED6}"/>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9" name="Rectangle 119">
                  <a:extLst>
                    <a:ext uri="{FF2B5EF4-FFF2-40B4-BE49-F238E27FC236}">
                      <a16:creationId xmlns:a16="http://schemas.microsoft.com/office/drawing/2014/main" id="{F10A9860-613E-08E1-2868-C8D14B7BF63E}"/>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0" name="Rectangle 120">
                  <a:extLst>
                    <a:ext uri="{FF2B5EF4-FFF2-40B4-BE49-F238E27FC236}">
                      <a16:creationId xmlns:a16="http://schemas.microsoft.com/office/drawing/2014/main" id="{1A7DC0AF-93C8-3B3A-513B-B194E5DB4573}"/>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1" name="Rectangle 121">
                  <a:extLst>
                    <a:ext uri="{FF2B5EF4-FFF2-40B4-BE49-F238E27FC236}">
                      <a16:creationId xmlns:a16="http://schemas.microsoft.com/office/drawing/2014/main" id="{FD6D047D-5EAC-D7D8-6FD7-61AE93C20FBB}"/>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2" name="Rectangle 122">
                  <a:extLst>
                    <a:ext uri="{FF2B5EF4-FFF2-40B4-BE49-F238E27FC236}">
                      <a16:creationId xmlns:a16="http://schemas.microsoft.com/office/drawing/2014/main" id="{4E76977D-4165-CCED-D712-11A91369B6C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3" name="Rectangle 123">
                  <a:extLst>
                    <a:ext uri="{FF2B5EF4-FFF2-40B4-BE49-F238E27FC236}">
                      <a16:creationId xmlns:a16="http://schemas.microsoft.com/office/drawing/2014/main" id="{ADACFBDC-0FF6-5E57-1831-5088BC11598A}"/>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4" name="Rectangle 124">
                  <a:extLst>
                    <a:ext uri="{FF2B5EF4-FFF2-40B4-BE49-F238E27FC236}">
                      <a16:creationId xmlns:a16="http://schemas.microsoft.com/office/drawing/2014/main" id="{9076D3F3-7841-9945-5422-46B67BCCB49B}"/>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15" name="Rectangle 125">
                  <a:extLst>
                    <a:ext uri="{FF2B5EF4-FFF2-40B4-BE49-F238E27FC236}">
                      <a16:creationId xmlns:a16="http://schemas.microsoft.com/office/drawing/2014/main" id="{61082407-9A30-ABE7-128C-3E23B2B086FA}"/>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581" name="Group 580">
                <a:extLst>
                  <a:ext uri="{FF2B5EF4-FFF2-40B4-BE49-F238E27FC236}">
                    <a16:creationId xmlns:a16="http://schemas.microsoft.com/office/drawing/2014/main" id="{2D2FFBAB-1634-6A08-F24F-B854478AE657}"/>
                  </a:ext>
                </a:extLst>
              </p:cNvPr>
              <p:cNvGrpSpPr>
                <a:grpSpLocks noChangeAspect="1"/>
              </p:cNvGrpSpPr>
              <p:nvPr/>
            </p:nvGrpSpPr>
            <p:grpSpPr>
              <a:xfrm rot="19800000">
                <a:off x="3694273" y="2456129"/>
                <a:ext cx="181873" cy="80768"/>
                <a:chOff x="4705351" y="4362451"/>
                <a:chExt cx="1165225" cy="493712"/>
              </a:xfrm>
            </p:grpSpPr>
            <p:sp>
              <p:nvSpPr>
                <p:cNvPr id="582" name="Freeform 29">
                  <a:extLst>
                    <a:ext uri="{FF2B5EF4-FFF2-40B4-BE49-F238E27FC236}">
                      <a16:creationId xmlns:a16="http://schemas.microsoft.com/office/drawing/2014/main" id="{C61BD615-073A-D210-C314-6B87944E8541}"/>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3" name="Freeform 30">
                  <a:extLst>
                    <a:ext uri="{FF2B5EF4-FFF2-40B4-BE49-F238E27FC236}">
                      <a16:creationId xmlns:a16="http://schemas.microsoft.com/office/drawing/2014/main" id="{152EF450-D258-3E82-CB3C-FB61F51F90C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4" name="Freeform 31">
                  <a:extLst>
                    <a:ext uri="{FF2B5EF4-FFF2-40B4-BE49-F238E27FC236}">
                      <a16:creationId xmlns:a16="http://schemas.microsoft.com/office/drawing/2014/main" id="{29CEC22D-5281-3B3F-1EBC-80441EB9FAA2}"/>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85" name="Freeform 68">
                  <a:extLst>
                    <a:ext uri="{FF2B5EF4-FFF2-40B4-BE49-F238E27FC236}">
                      <a16:creationId xmlns:a16="http://schemas.microsoft.com/office/drawing/2014/main" id="{DCF19B8B-F64F-E707-462C-1BA73BFCC572}"/>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6" name="Freeform 69">
                  <a:extLst>
                    <a:ext uri="{FF2B5EF4-FFF2-40B4-BE49-F238E27FC236}">
                      <a16:creationId xmlns:a16="http://schemas.microsoft.com/office/drawing/2014/main" id="{E37DB3A9-B10C-1F75-DA44-A3B952D11767}"/>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87" name="Freeform 70">
                  <a:extLst>
                    <a:ext uri="{FF2B5EF4-FFF2-40B4-BE49-F238E27FC236}">
                      <a16:creationId xmlns:a16="http://schemas.microsoft.com/office/drawing/2014/main" id="{AD3388C9-76D9-7C57-46AC-D7ED309BAC5B}"/>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88" name="Freeform 71">
                  <a:extLst>
                    <a:ext uri="{FF2B5EF4-FFF2-40B4-BE49-F238E27FC236}">
                      <a16:creationId xmlns:a16="http://schemas.microsoft.com/office/drawing/2014/main" id="{C819D2BB-9084-B326-7150-495A8DAA9A44}"/>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9" name="Freeform 72">
                  <a:extLst>
                    <a:ext uri="{FF2B5EF4-FFF2-40B4-BE49-F238E27FC236}">
                      <a16:creationId xmlns:a16="http://schemas.microsoft.com/office/drawing/2014/main" id="{49BA0D94-0A61-166A-163B-69D874AAE62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0" name="Freeform 73">
                  <a:extLst>
                    <a:ext uri="{FF2B5EF4-FFF2-40B4-BE49-F238E27FC236}">
                      <a16:creationId xmlns:a16="http://schemas.microsoft.com/office/drawing/2014/main" id="{5CDD1DBD-817D-6BFE-E109-2DDE9A810080}"/>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1" name="Freeform 74">
                  <a:extLst>
                    <a:ext uri="{FF2B5EF4-FFF2-40B4-BE49-F238E27FC236}">
                      <a16:creationId xmlns:a16="http://schemas.microsoft.com/office/drawing/2014/main" id="{5CE61037-DD54-BEA5-6313-C8C99CE362E6}"/>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2" name="Freeform 75">
                  <a:extLst>
                    <a:ext uri="{FF2B5EF4-FFF2-40B4-BE49-F238E27FC236}">
                      <a16:creationId xmlns:a16="http://schemas.microsoft.com/office/drawing/2014/main" id="{3CCDDC61-7699-833D-EFF1-34AD04216B99}"/>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93" name="Freeform 76">
                  <a:extLst>
                    <a:ext uri="{FF2B5EF4-FFF2-40B4-BE49-F238E27FC236}">
                      <a16:creationId xmlns:a16="http://schemas.microsoft.com/office/drawing/2014/main" id="{AB5BA620-BE7F-6049-5AFA-638D28988C2A}"/>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94" name="Freeform 77">
                  <a:extLst>
                    <a:ext uri="{FF2B5EF4-FFF2-40B4-BE49-F238E27FC236}">
                      <a16:creationId xmlns:a16="http://schemas.microsoft.com/office/drawing/2014/main" id="{29EB100D-7AA8-AFC7-5357-40B25704524A}"/>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5" name="Freeform 78">
                  <a:extLst>
                    <a:ext uri="{FF2B5EF4-FFF2-40B4-BE49-F238E27FC236}">
                      <a16:creationId xmlns:a16="http://schemas.microsoft.com/office/drawing/2014/main" id="{1AA00A28-BD05-C350-D70D-CC7810A96D13}"/>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grpSp>
      <p:sp>
        <p:nvSpPr>
          <p:cNvPr id="619" name="TextBox 618">
            <a:extLst>
              <a:ext uri="{FF2B5EF4-FFF2-40B4-BE49-F238E27FC236}">
                <a16:creationId xmlns:a16="http://schemas.microsoft.com/office/drawing/2014/main" id="{B4D077D5-A03F-C732-253B-06A1CDD9EF1F}"/>
              </a:ext>
            </a:extLst>
          </p:cNvPr>
          <p:cNvSpPr txBox="1"/>
          <p:nvPr/>
        </p:nvSpPr>
        <p:spPr>
          <a:xfrm>
            <a:off x="1705163" y="4380951"/>
            <a:ext cx="468398" cy="338554"/>
          </a:xfrm>
          <a:prstGeom prst="rect">
            <a:avLst/>
          </a:prstGeom>
          <a:noFill/>
        </p:spPr>
        <p:txBody>
          <a:bodyPr wrap="none" rtlCol="0">
            <a:spAutoFit/>
          </a:bodyPr>
          <a:lstStyle/>
          <a:p>
            <a:r>
              <a:rPr lang="en-US" sz="1600"/>
              <a:t>NY</a:t>
            </a:r>
          </a:p>
        </p:txBody>
      </p:sp>
      <p:sp>
        <p:nvSpPr>
          <p:cNvPr id="620" name="TextBox 619">
            <a:extLst>
              <a:ext uri="{FF2B5EF4-FFF2-40B4-BE49-F238E27FC236}">
                <a16:creationId xmlns:a16="http://schemas.microsoft.com/office/drawing/2014/main" id="{64AD7E93-7CF2-2E5F-793E-4011413D3E97}"/>
              </a:ext>
            </a:extLst>
          </p:cNvPr>
          <p:cNvSpPr txBox="1"/>
          <p:nvPr/>
        </p:nvSpPr>
        <p:spPr>
          <a:xfrm>
            <a:off x="4745877" y="5279624"/>
            <a:ext cx="582211" cy="523220"/>
          </a:xfrm>
          <a:prstGeom prst="rect">
            <a:avLst/>
          </a:prstGeom>
          <a:noFill/>
        </p:spPr>
        <p:txBody>
          <a:bodyPr wrap="none" rtlCol="0">
            <a:spAutoFit/>
          </a:bodyPr>
          <a:lstStyle/>
          <a:p>
            <a:r>
              <a:rPr lang="en-US" sz="1400">
                <a:solidFill>
                  <a:srgbClr val="121212"/>
                </a:solidFill>
              </a:rPr>
              <a:t>Bob</a:t>
            </a:r>
            <a:br>
              <a:rPr lang="en-US" sz="1400">
                <a:solidFill>
                  <a:srgbClr val="121212"/>
                </a:solidFill>
              </a:rPr>
            </a:br>
            <a:r>
              <a:rPr lang="en-US" sz="1400">
                <a:solidFill>
                  <a:srgbClr val="121212"/>
                </a:solidFill>
              </a:rPr>
              <a:t>4001</a:t>
            </a:r>
          </a:p>
        </p:txBody>
      </p:sp>
      <p:grpSp>
        <p:nvGrpSpPr>
          <p:cNvPr id="621" name="Group 620">
            <a:extLst>
              <a:ext uri="{FF2B5EF4-FFF2-40B4-BE49-F238E27FC236}">
                <a16:creationId xmlns:a16="http://schemas.microsoft.com/office/drawing/2014/main" id="{EBB29907-025D-B4C3-529B-1884553685A2}"/>
              </a:ext>
            </a:extLst>
          </p:cNvPr>
          <p:cNvGrpSpPr/>
          <p:nvPr/>
        </p:nvGrpSpPr>
        <p:grpSpPr>
          <a:xfrm>
            <a:off x="4039430" y="4902858"/>
            <a:ext cx="582210" cy="910250"/>
            <a:chOff x="3009251" y="3799061"/>
            <a:chExt cx="436658" cy="682687"/>
          </a:xfrm>
        </p:grpSpPr>
        <p:pic>
          <p:nvPicPr>
            <p:cNvPr id="622" name="Picture 621">
              <a:extLst>
                <a:ext uri="{FF2B5EF4-FFF2-40B4-BE49-F238E27FC236}">
                  <a16:creationId xmlns:a16="http://schemas.microsoft.com/office/drawing/2014/main" id="{393EF639-892F-371A-8705-F7649D5024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6054" y="3799061"/>
              <a:ext cx="358324" cy="274505"/>
            </a:xfrm>
            <a:prstGeom prst="rect">
              <a:avLst/>
            </a:prstGeom>
          </p:spPr>
        </p:pic>
        <p:sp>
          <p:nvSpPr>
            <p:cNvPr id="623" name="TextBox 622">
              <a:extLst>
                <a:ext uri="{FF2B5EF4-FFF2-40B4-BE49-F238E27FC236}">
                  <a16:creationId xmlns:a16="http://schemas.microsoft.com/office/drawing/2014/main" id="{338C7965-EA61-52B7-B69C-5A5AF4C28C58}"/>
                </a:ext>
              </a:extLst>
            </p:cNvPr>
            <p:cNvSpPr txBox="1"/>
            <p:nvPr/>
          </p:nvSpPr>
          <p:spPr>
            <a:xfrm>
              <a:off x="3009251" y="4089333"/>
              <a:ext cx="436658" cy="392415"/>
            </a:xfrm>
            <a:prstGeom prst="rect">
              <a:avLst/>
            </a:prstGeom>
            <a:noFill/>
          </p:spPr>
          <p:txBody>
            <a:bodyPr wrap="none" rtlCol="0">
              <a:spAutoFit/>
            </a:bodyPr>
            <a:lstStyle/>
            <a:p>
              <a:r>
                <a:rPr lang="en-US" sz="1400">
                  <a:solidFill>
                    <a:srgbClr val="121212"/>
                  </a:solidFill>
                </a:rPr>
                <a:t>Alice</a:t>
              </a:r>
              <a:br>
                <a:rPr lang="en-US" sz="1400">
                  <a:solidFill>
                    <a:srgbClr val="121212"/>
                  </a:solidFill>
                </a:rPr>
              </a:br>
              <a:r>
                <a:rPr lang="en-US" sz="1400">
                  <a:solidFill>
                    <a:srgbClr val="121212"/>
                  </a:solidFill>
                </a:rPr>
                <a:t>4002</a:t>
              </a:r>
            </a:p>
          </p:txBody>
        </p:sp>
      </p:grpSp>
      <p:grpSp>
        <p:nvGrpSpPr>
          <p:cNvPr id="624" name="Group 623">
            <a:extLst>
              <a:ext uri="{FF2B5EF4-FFF2-40B4-BE49-F238E27FC236}">
                <a16:creationId xmlns:a16="http://schemas.microsoft.com/office/drawing/2014/main" id="{7546132E-D064-DFD9-2D6D-1F1755956579}"/>
              </a:ext>
            </a:extLst>
          </p:cNvPr>
          <p:cNvGrpSpPr>
            <a:grpSpLocks noChangeAspect="1"/>
          </p:cNvGrpSpPr>
          <p:nvPr/>
        </p:nvGrpSpPr>
        <p:grpSpPr>
          <a:xfrm>
            <a:off x="4725777" y="4885560"/>
            <a:ext cx="644542" cy="411717"/>
            <a:chOff x="937769" y="3394211"/>
            <a:chExt cx="1394224" cy="890598"/>
          </a:xfrm>
        </p:grpSpPr>
        <p:grpSp>
          <p:nvGrpSpPr>
            <p:cNvPr id="625" name="Group 624">
              <a:extLst>
                <a:ext uri="{FF2B5EF4-FFF2-40B4-BE49-F238E27FC236}">
                  <a16:creationId xmlns:a16="http://schemas.microsoft.com/office/drawing/2014/main" id="{F3FB3401-A4F8-5C88-EDBD-048A9767175B}"/>
                </a:ext>
              </a:extLst>
            </p:cNvPr>
            <p:cNvGrpSpPr/>
            <p:nvPr/>
          </p:nvGrpSpPr>
          <p:grpSpPr>
            <a:xfrm>
              <a:off x="937769" y="3394211"/>
              <a:ext cx="1177992" cy="884106"/>
              <a:chOff x="1009827" y="5232501"/>
              <a:chExt cx="412879" cy="309873"/>
            </a:xfrm>
          </p:grpSpPr>
          <p:sp>
            <p:nvSpPr>
              <p:cNvPr id="627" name="Rectangle 626">
                <a:extLst>
                  <a:ext uri="{FF2B5EF4-FFF2-40B4-BE49-F238E27FC236}">
                    <a16:creationId xmlns:a16="http://schemas.microsoft.com/office/drawing/2014/main" id="{E57CC44F-862D-BEEE-A95D-8C1B5512E6D0}"/>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628" name="Group 627">
                <a:extLst>
                  <a:ext uri="{FF2B5EF4-FFF2-40B4-BE49-F238E27FC236}">
                    <a16:creationId xmlns:a16="http://schemas.microsoft.com/office/drawing/2014/main" id="{65143896-59BB-467A-4B58-E65794171F13}"/>
                  </a:ext>
                </a:extLst>
              </p:cNvPr>
              <p:cNvGrpSpPr/>
              <p:nvPr/>
            </p:nvGrpSpPr>
            <p:grpSpPr>
              <a:xfrm>
                <a:off x="1009827" y="5232501"/>
                <a:ext cx="412879" cy="309873"/>
                <a:chOff x="-614664" y="3556031"/>
                <a:chExt cx="769937" cy="577850"/>
              </a:xfrm>
              <a:solidFill>
                <a:srgbClr val="57585A"/>
              </a:solidFill>
            </p:grpSpPr>
            <p:sp>
              <p:nvSpPr>
                <p:cNvPr id="629" name="Freeform 95">
                  <a:extLst>
                    <a:ext uri="{FF2B5EF4-FFF2-40B4-BE49-F238E27FC236}">
                      <a16:creationId xmlns:a16="http://schemas.microsoft.com/office/drawing/2014/main" id="{1C4A9984-8F54-197F-F5BB-01C0FC9D4939}"/>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630" name="Freeform 96">
                  <a:extLst>
                    <a:ext uri="{FF2B5EF4-FFF2-40B4-BE49-F238E27FC236}">
                      <a16:creationId xmlns:a16="http://schemas.microsoft.com/office/drawing/2014/main" id="{43F80077-9208-017B-E336-E5701C2E695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626" name="Shape 426">
              <a:extLst>
                <a:ext uri="{FF2B5EF4-FFF2-40B4-BE49-F238E27FC236}">
                  <a16:creationId xmlns:a16="http://schemas.microsoft.com/office/drawing/2014/main" id="{BE8ACD34-7769-EBC2-A296-34C8003BCB97}"/>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631" name="Group 630">
            <a:extLst>
              <a:ext uri="{FF2B5EF4-FFF2-40B4-BE49-F238E27FC236}">
                <a16:creationId xmlns:a16="http://schemas.microsoft.com/office/drawing/2014/main" id="{8E2E0BFA-52B8-289D-E972-E4F17374C92F}"/>
              </a:ext>
            </a:extLst>
          </p:cNvPr>
          <p:cNvGrpSpPr>
            <a:grpSpLocks noChangeAspect="1"/>
          </p:cNvGrpSpPr>
          <p:nvPr/>
        </p:nvGrpSpPr>
        <p:grpSpPr>
          <a:xfrm>
            <a:off x="2840629" y="2805972"/>
            <a:ext cx="2024875" cy="1183411"/>
            <a:chOff x="5119845" y="3139799"/>
            <a:chExt cx="1422753" cy="831509"/>
          </a:xfrm>
        </p:grpSpPr>
        <p:sp>
          <p:nvSpPr>
            <p:cNvPr id="632" name="Shape 426">
              <a:extLst>
                <a:ext uri="{FF2B5EF4-FFF2-40B4-BE49-F238E27FC236}">
                  <a16:creationId xmlns:a16="http://schemas.microsoft.com/office/drawing/2014/main" id="{2811D486-E9DB-3964-5ACC-D1BF4E198E7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33" name="Google Shape;582;p107">
              <a:extLst>
                <a:ext uri="{FF2B5EF4-FFF2-40B4-BE49-F238E27FC236}">
                  <a16:creationId xmlns:a16="http://schemas.microsoft.com/office/drawing/2014/main" id="{AA96D5DE-40B9-322E-B96D-6E0CBD6C8330}"/>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a:solidFill>
                    <a:srgbClr val="002060"/>
                  </a:solidFill>
                  <a:cs typeface="CiscoSansTT" panose="020B0803020201020303" pitchFamily="34" charset="0"/>
                  <a:sym typeface="Open Sans"/>
                </a:rPr>
                <a:t>Internet</a:t>
              </a:r>
            </a:p>
          </p:txBody>
        </p:sp>
      </p:grpSp>
      <p:grpSp>
        <p:nvGrpSpPr>
          <p:cNvPr id="634" name="Group 633">
            <a:extLst>
              <a:ext uri="{FF2B5EF4-FFF2-40B4-BE49-F238E27FC236}">
                <a16:creationId xmlns:a16="http://schemas.microsoft.com/office/drawing/2014/main" id="{58AC33AE-452D-0DF6-9DE2-B9CF524B0AE8}"/>
              </a:ext>
            </a:extLst>
          </p:cNvPr>
          <p:cNvGrpSpPr>
            <a:grpSpLocks noChangeAspect="1"/>
          </p:cNvGrpSpPr>
          <p:nvPr/>
        </p:nvGrpSpPr>
        <p:grpSpPr>
          <a:xfrm>
            <a:off x="560134" y="3165279"/>
            <a:ext cx="1377228" cy="804903"/>
            <a:chOff x="5119845" y="3139799"/>
            <a:chExt cx="1422753" cy="831509"/>
          </a:xfrm>
        </p:grpSpPr>
        <p:sp>
          <p:nvSpPr>
            <p:cNvPr id="635" name="Shape 426">
              <a:extLst>
                <a:ext uri="{FF2B5EF4-FFF2-40B4-BE49-F238E27FC236}">
                  <a16:creationId xmlns:a16="http://schemas.microsoft.com/office/drawing/2014/main" id="{D84E98D5-C498-1795-890C-C0A55D038C07}"/>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77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36" name="Google Shape;582;p107">
              <a:extLst>
                <a:ext uri="{FF2B5EF4-FFF2-40B4-BE49-F238E27FC236}">
                  <a16:creationId xmlns:a16="http://schemas.microsoft.com/office/drawing/2014/main" id="{FF058DB3-377A-7BD4-55A2-FFA7BBB65A6B}"/>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85000" lnSpcReduction="20000"/>
            </a:bodyPr>
            <a:lstStyle/>
            <a:p>
              <a:pPr algn="ctr">
                <a:lnSpc>
                  <a:spcPct val="80000"/>
                </a:lnSpc>
                <a:defRPr/>
              </a:pPr>
              <a:r>
                <a:rPr lang="en-US">
                  <a:solidFill>
                    <a:srgbClr val="002060"/>
                  </a:solidFill>
                  <a:cs typeface="CiscoSansTT" panose="020B0803020201020303" pitchFamily="34" charset="0"/>
                  <a:sym typeface="Open Sans"/>
                </a:rPr>
                <a:t>PSTN</a:t>
              </a:r>
            </a:p>
          </p:txBody>
        </p:sp>
      </p:grpSp>
      <p:grpSp>
        <p:nvGrpSpPr>
          <p:cNvPr id="637" name="Group 636">
            <a:extLst>
              <a:ext uri="{FF2B5EF4-FFF2-40B4-BE49-F238E27FC236}">
                <a16:creationId xmlns:a16="http://schemas.microsoft.com/office/drawing/2014/main" id="{9EB7EFBB-FD59-05BE-8637-4965877C7EE0}"/>
              </a:ext>
            </a:extLst>
          </p:cNvPr>
          <p:cNvGrpSpPr/>
          <p:nvPr/>
        </p:nvGrpSpPr>
        <p:grpSpPr>
          <a:xfrm>
            <a:off x="1129810" y="1306227"/>
            <a:ext cx="3940935" cy="1727668"/>
            <a:chOff x="5892117" y="1117860"/>
            <a:chExt cx="4256159" cy="2051901"/>
          </a:xfrm>
        </p:grpSpPr>
        <p:grpSp>
          <p:nvGrpSpPr>
            <p:cNvPr id="638" name="Group 637">
              <a:extLst>
                <a:ext uri="{FF2B5EF4-FFF2-40B4-BE49-F238E27FC236}">
                  <a16:creationId xmlns:a16="http://schemas.microsoft.com/office/drawing/2014/main" id="{3E06F8CF-5EBC-560F-7E3F-75CED6205EBF}"/>
                </a:ext>
              </a:extLst>
            </p:cNvPr>
            <p:cNvGrpSpPr/>
            <p:nvPr/>
          </p:nvGrpSpPr>
          <p:grpSpPr>
            <a:xfrm>
              <a:off x="7349042" y="1117860"/>
              <a:ext cx="2799234" cy="2051901"/>
              <a:chOff x="6671338" y="8307679"/>
              <a:chExt cx="2280058" cy="1525909"/>
            </a:xfrm>
          </p:grpSpPr>
          <p:grpSp>
            <p:nvGrpSpPr>
              <p:cNvPr id="643" name="Group 642">
                <a:extLst>
                  <a:ext uri="{FF2B5EF4-FFF2-40B4-BE49-F238E27FC236}">
                    <a16:creationId xmlns:a16="http://schemas.microsoft.com/office/drawing/2014/main" id="{1447A1D1-FD90-EBEC-BB19-ADD16AEC0387}"/>
                  </a:ext>
                </a:extLst>
              </p:cNvPr>
              <p:cNvGrpSpPr>
                <a:grpSpLocks noChangeAspect="1"/>
              </p:cNvGrpSpPr>
              <p:nvPr/>
            </p:nvGrpSpPr>
            <p:grpSpPr>
              <a:xfrm>
                <a:off x="6689355" y="8307679"/>
                <a:ext cx="2262041" cy="1250081"/>
                <a:chOff x="509472" y="7738582"/>
                <a:chExt cx="2262041" cy="1250081"/>
              </a:xfrm>
            </p:grpSpPr>
            <p:sp>
              <p:nvSpPr>
                <p:cNvPr id="647" name="Shape 426">
                  <a:extLst>
                    <a:ext uri="{FF2B5EF4-FFF2-40B4-BE49-F238E27FC236}">
                      <a16:creationId xmlns:a16="http://schemas.microsoft.com/office/drawing/2014/main" id="{CBD4F064-2859-9FC9-F384-EBC1060F868E}"/>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648" name="Image" descr="Image">
                  <a:extLst>
                    <a:ext uri="{FF2B5EF4-FFF2-40B4-BE49-F238E27FC236}">
                      <a16:creationId xmlns:a16="http://schemas.microsoft.com/office/drawing/2014/main" id="{603CE2B6-6FF5-F2F7-7568-63B04C58C69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644" name="Group 643">
                <a:extLst>
                  <a:ext uri="{FF2B5EF4-FFF2-40B4-BE49-F238E27FC236}">
                    <a16:creationId xmlns:a16="http://schemas.microsoft.com/office/drawing/2014/main" id="{E2339A57-9EF7-4C95-C14C-768AB3601E58}"/>
                  </a:ext>
                </a:extLst>
              </p:cNvPr>
              <p:cNvGrpSpPr>
                <a:grpSpLocks noChangeAspect="1"/>
              </p:cNvGrpSpPr>
              <p:nvPr/>
            </p:nvGrpSpPr>
            <p:grpSpPr>
              <a:xfrm>
                <a:off x="6671338" y="9285621"/>
                <a:ext cx="578261" cy="547967"/>
                <a:chOff x="416509" y="1973530"/>
                <a:chExt cx="578261" cy="547967"/>
              </a:xfrm>
            </p:grpSpPr>
            <p:sp>
              <p:nvSpPr>
                <p:cNvPr id="645" name="Oval 644">
                  <a:extLst>
                    <a:ext uri="{FF2B5EF4-FFF2-40B4-BE49-F238E27FC236}">
                      <a16:creationId xmlns:a16="http://schemas.microsoft.com/office/drawing/2014/main" id="{A3D882F2-6FC0-8DE7-710D-8BDC76A59DB4}"/>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646" name="calling_black@4x.png" descr="calling_black@4x.png">
                  <a:extLst>
                    <a:ext uri="{FF2B5EF4-FFF2-40B4-BE49-F238E27FC236}">
                      <a16:creationId xmlns:a16="http://schemas.microsoft.com/office/drawing/2014/main" id="{4D9085AD-09D4-1EFF-ADC3-DE6ADE5126ED}"/>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grpSp>
          <p:nvGrpSpPr>
            <p:cNvPr id="639" name="Group 638">
              <a:extLst>
                <a:ext uri="{FF2B5EF4-FFF2-40B4-BE49-F238E27FC236}">
                  <a16:creationId xmlns:a16="http://schemas.microsoft.com/office/drawing/2014/main" id="{8B4B910B-F53C-A479-0284-BA3044F90F87}"/>
                </a:ext>
              </a:extLst>
            </p:cNvPr>
            <p:cNvGrpSpPr>
              <a:grpSpLocks noChangeAspect="1"/>
            </p:cNvGrpSpPr>
            <p:nvPr/>
          </p:nvGrpSpPr>
          <p:grpSpPr>
            <a:xfrm>
              <a:off x="5892117" y="1300492"/>
              <a:ext cx="1506970" cy="880729"/>
              <a:chOff x="5119845" y="3139799"/>
              <a:chExt cx="1422753" cy="831509"/>
            </a:xfrm>
          </p:grpSpPr>
          <p:sp>
            <p:nvSpPr>
              <p:cNvPr id="641" name="Shape 426">
                <a:extLst>
                  <a:ext uri="{FF2B5EF4-FFF2-40B4-BE49-F238E27FC236}">
                    <a16:creationId xmlns:a16="http://schemas.microsoft.com/office/drawing/2014/main" id="{18C419AD-2316-3B92-7308-415846B0516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70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642" name="Google Shape;582;p107">
                <a:extLst>
                  <a:ext uri="{FF2B5EF4-FFF2-40B4-BE49-F238E27FC236}">
                    <a16:creationId xmlns:a16="http://schemas.microsoft.com/office/drawing/2014/main" id="{D2ECAD1F-08CF-069B-F10E-93C6EFC38C76}"/>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640" name="Shape 426">
              <a:extLst>
                <a:ext uri="{FF2B5EF4-FFF2-40B4-BE49-F238E27FC236}">
                  <a16:creationId xmlns:a16="http://schemas.microsoft.com/office/drawing/2014/main" id="{4FDCB3AA-4455-1234-559A-B23743B888F9}"/>
                </a:ext>
              </a:extLst>
            </p:cNvPr>
            <p:cNvSpPr>
              <a:spLocks noChangeAspect="1"/>
            </p:cNvSpPr>
            <p:nvPr/>
          </p:nvSpPr>
          <p:spPr>
            <a:xfrm flipH="1">
              <a:off x="6468881" y="1946574"/>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endParaRPr sz="1600" kern="0">
                <a:solidFill>
                  <a:srgbClr val="002060"/>
                </a:solidFill>
                <a:ea typeface="ＭＳ Ｐゴシック" charset="-128"/>
                <a:sym typeface="CiscoSansTT ExtraLight"/>
              </a:endParaRPr>
            </a:p>
          </p:txBody>
        </p:sp>
      </p:grpSp>
      <p:sp>
        <p:nvSpPr>
          <p:cNvPr id="649" name="Freeform 4">
            <a:extLst>
              <a:ext uri="{FF2B5EF4-FFF2-40B4-BE49-F238E27FC236}">
                <a16:creationId xmlns:a16="http://schemas.microsoft.com/office/drawing/2014/main" id="{1C9C8BE0-DF67-DE5E-1DCF-6F08A4DD842E}"/>
              </a:ext>
            </a:extLst>
          </p:cNvPr>
          <p:cNvSpPr/>
          <p:nvPr/>
        </p:nvSpPr>
        <p:spPr>
          <a:xfrm>
            <a:off x="3799840" y="2377440"/>
            <a:ext cx="1083733" cy="2560320"/>
          </a:xfrm>
          <a:custGeom>
            <a:avLst/>
            <a:gdLst>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 name="connsiteX0" fmla="*/ 812800 w 812800"/>
              <a:gd name="connsiteY0" fmla="*/ 1920240 h 1920240"/>
              <a:gd name="connsiteX1" fmla="*/ 233680 w 812800"/>
              <a:gd name="connsiteY1" fmla="*/ 1346200 h 1920240"/>
              <a:gd name="connsiteX2" fmla="*/ 142240 w 812800"/>
              <a:gd name="connsiteY2" fmla="*/ 325120 h 1920240"/>
              <a:gd name="connsiteX3" fmla="*/ 0 w 812800"/>
              <a:gd name="connsiteY3" fmla="*/ 0 h 1920240"/>
            </a:gdLst>
            <a:ahLst/>
            <a:cxnLst>
              <a:cxn ang="0">
                <a:pos x="connsiteX0" y="connsiteY0"/>
              </a:cxn>
              <a:cxn ang="0">
                <a:pos x="connsiteX1" y="connsiteY1"/>
              </a:cxn>
              <a:cxn ang="0">
                <a:pos x="connsiteX2" y="connsiteY2"/>
              </a:cxn>
              <a:cxn ang="0">
                <a:pos x="connsiteX3" y="connsiteY3"/>
              </a:cxn>
            </a:cxnLst>
            <a:rect l="l" t="t" r="r" b="b"/>
            <a:pathLst>
              <a:path w="812800" h="1920240">
                <a:moveTo>
                  <a:pt x="812800" y="1920240"/>
                </a:moveTo>
                <a:cubicBezTo>
                  <a:pt x="528320" y="1816946"/>
                  <a:pt x="320040" y="1622213"/>
                  <a:pt x="233680" y="1346200"/>
                </a:cubicBezTo>
                <a:cubicBezTo>
                  <a:pt x="147320" y="1070187"/>
                  <a:pt x="150479" y="553789"/>
                  <a:pt x="142240" y="325120"/>
                </a:cubicBezTo>
                <a:cubicBezTo>
                  <a:pt x="134011" y="96735"/>
                  <a:pt x="51646" y="50376"/>
                  <a:pt x="0" y="0"/>
                </a:cubicBezTo>
              </a:path>
            </a:pathLst>
          </a:custGeom>
          <a:noFill/>
          <a:ln w="38100">
            <a:solidFill>
              <a:srgbClr val="E3241B"/>
            </a:solidFill>
            <a:tailEnd type="triangle" w="lg" len="lg"/>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5" name="Freeform 8">
            <a:extLst>
              <a:ext uri="{FF2B5EF4-FFF2-40B4-BE49-F238E27FC236}">
                <a16:creationId xmlns:a16="http://schemas.microsoft.com/office/drawing/2014/main" id="{E26E2309-7728-5AE2-FBB2-51B4945A4DB4}"/>
              </a:ext>
            </a:extLst>
          </p:cNvPr>
          <p:cNvSpPr/>
          <p:nvPr/>
        </p:nvSpPr>
        <p:spPr>
          <a:xfrm>
            <a:off x="1700477" y="2377441"/>
            <a:ext cx="2438028" cy="3437644"/>
          </a:xfrm>
          <a:custGeom>
            <a:avLst/>
            <a:gdLst>
              <a:gd name="connsiteX0" fmla="*/ 1545730 w 1809890"/>
              <a:gd name="connsiteY0" fmla="*/ 0 h 2575966"/>
              <a:gd name="connsiteX1" fmla="*/ 925970 w 1809890"/>
              <a:gd name="connsiteY1" fmla="*/ 1793240 h 2575966"/>
              <a:gd name="connsiteX2" fmla="*/ 707530 w 1809890"/>
              <a:gd name="connsiteY2" fmla="*/ 2240280 h 2575966"/>
              <a:gd name="connsiteX3" fmla="*/ 1410 w 1809890"/>
              <a:gd name="connsiteY3" fmla="*/ 2280920 h 2575966"/>
              <a:gd name="connsiteX4" fmla="*/ 910730 w 1809890"/>
              <a:gd name="connsiteY4" fmla="*/ 2575560 h 2575966"/>
              <a:gd name="connsiteX5" fmla="*/ 1809890 w 1809890"/>
              <a:gd name="connsiteY5" fmla="*/ 2209800 h 2575966"/>
              <a:gd name="connsiteX0" fmla="*/ 1545730 w 1809890"/>
              <a:gd name="connsiteY0" fmla="*/ 0 h 2575966"/>
              <a:gd name="connsiteX1" fmla="*/ 1281570 w 1809890"/>
              <a:gd name="connsiteY1" fmla="*/ 502920 h 2575966"/>
              <a:gd name="connsiteX2" fmla="*/ 925970 w 1809890"/>
              <a:gd name="connsiteY2" fmla="*/ 1793240 h 2575966"/>
              <a:gd name="connsiteX3" fmla="*/ 707530 w 1809890"/>
              <a:gd name="connsiteY3" fmla="*/ 2240280 h 2575966"/>
              <a:gd name="connsiteX4" fmla="*/ 1410 w 1809890"/>
              <a:gd name="connsiteY4" fmla="*/ 2280920 h 2575966"/>
              <a:gd name="connsiteX5" fmla="*/ 910730 w 1809890"/>
              <a:gd name="connsiteY5" fmla="*/ 2575560 h 2575966"/>
              <a:gd name="connsiteX6" fmla="*/ 1809890 w 1809890"/>
              <a:gd name="connsiteY6" fmla="*/ 2209800 h 2575966"/>
              <a:gd name="connsiteX0" fmla="*/ 1545730 w 1809890"/>
              <a:gd name="connsiteY0" fmla="*/ 0 h 2575966"/>
              <a:gd name="connsiteX1" fmla="*/ 1281570 w 1809890"/>
              <a:gd name="connsiteY1" fmla="*/ 502920 h 2575966"/>
              <a:gd name="connsiteX2" fmla="*/ 925970 w 1809890"/>
              <a:gd name="connsiteY2" fmla="*/ 1793240 h 2575966"/>
              <a:gd name="connsiteX3" fmla="*/ 707530 w 1809890"/>
              <a:gd name="connsiteY3" fmla="*/ 2240280 h 2575966"/>
              <a:gd name="connsiteX4" fmla="*/ 1410 w 1809890"/>
              <a:gd name="connsiteY4" fmla="*/ 2280920 h 2575966"/>
              <a:gd name="connsiteX5" fmla="*/ 910730 w 1809890"/>
              <a:gd name="connsiteY5" fmla="*/ 2575560 h 2575966"/>
              <a:gd name="connsiteX6" fmla="*/ 1809890 w 1809890"/>
              <a:gd name="connsiteY6" fmla="*/ 2209800 h 2575966"/>
              <a:gd name="connsiteX0" fmla="*/ 1548425 w 1812585"/>
              <a:gd name="connsiteY0" fmla="*/ 0 h 2576001"/>
              <a:gd name="connsiteX1" fmla="*/ 1284265 w 1812585"/>
              <a:gd name="connsiteY1" fmla="*/ 502920 h 2576001"/>
              <a:gd name="connsiteX2" fmla="*/ 928665 w 1812585"/>
              <a:gd name="connsiteY2" fmla="*/ 1793240 h 2576001"/>
              <a:gd name="connsiteX3" fmla="*/ 710225 w 1812585"/>
              <a:gd name="connsiteY3" fmla="*/ 2240280 h 2576001"/>
              <a:gd name="connsiteX4" fmla="*/ 4105 w 1812585"/>
              <a:gd name="connsiteY4" fmla="*/ 2280920 h 2576001"/>
              <a:gd name="connsiteX5" fmla="*/ 913425 w 1812585"/>
              <a:gd name="connsiteY5" fmla="*/ 2575560 h 2576001"/>
              <a:gd name="connsiteX6" fmla="*/ 1812585 w 1812585"/>
              <a:gd name="connsiteY6" fmla="*/ 2209800 h 2576001"/>
              <a:gd name="connsiteX0" fmla="*/ 1559260 w 1823420"/>
              <a:gd name="connsiteY0" fmla="*/ 0 h 2576149"/>
              <a:gd name="connsiteX1" fmla="*/ 1295100 w 1823420"/>
              <a:gd name="connsiteY1" fmla="*/ 502920 h 2576149"/>
              <a:gd name="connsiteX2" fmla="*/ 939500 w 1823420"/>
              <a:gd name="connsiteY2" fmla="*/ 1793240 h 2576149"/>
              <a:gd name="connsiteX3" fmla="*/ 721060 w 1823420"/>
              <a:gd name="connsiteY3" fmla="*/ 2240280 h 2576149"/>
              <a:gd name="connsiteX4" fmla="*/ 14940 w 1823420"/>
              <a:gd name="connsiteY4" fmla="*/ 2280920 h 2576149"/>
              <a:gd name="connsiteX5" fmla="*/ 924260 w 1823420"/>
              <a:gd name="connsiteY5" fmla="*/ 2575560 h 2576149"/>
              <a:gd name="connsiteX6" fmla="*/ 1823420 w 1823420"/>
              <a:gd name="connsiteY6" fmla="*/ 2209800 h 2576149"/>
              <a:gd name="connsiteX0" fmla="*/ 1564361 w 1828521"/>
              <a:gd name="connsiteY0" fmla="*/ 0 h 2578233"/>
              <a:gd name="connsiteX1" fmla="*/ 1300201 w 1828521"/>
              <a:gd name="connsiteY1" fmla="*/ 502920 h 2578233"/>
              <a:gd name="connsiteX2" fmla="*/ 944601 w 1828521"/>
              <a:gd name="connsiteY2" fmla="*/ 1793240 h 2578233"/>
              <a:gd name="connsiteX3" fmla="*/ 726161 w 1828521"/>
              <a:gd name="connsiteY3" fmla="*/ 2240280 h 2578233"/>
              <a:gd name="connsiteX4" fmla="*/ 20041 w 1828521"/>
              <a:gd name="connsiteY4" fmla="*/ 2280920 h 2578233"/>
              <a:gd name="connsiteX5" fmla="*/ 929361 w 1828521"/>
              <a:gd name="connsiteY5" fmla="*/ 2575560 h 2578233"/>
              <a:gd name="connsiteX6" fmla="*/ 1828521 w 1828521"/>
              <a:gd name="connsiteY6" fmla="*/ 2209800 h 2578233"/>
              <a:gd name="connsiteX0" fmla="*/ 1564361 w 1828521"/>
              <a:gd name="connsiteY0" fmla="*/ 0 h 2578233"/>
              <a:gd name="connsiteX1" fmla="*/ 1300201 w 1828521"/>
              <a:gd name="connsiteY1" fmla="*/ 502920 h 2578233"/>
              <a:gd name="connsiteX2" fmla="*/ 944601 w 1828521"/>
              <a:gd name="connsiteY2" fmla="*/ 1793240 h 2578233"/>
              <a:gd name="connsiteX3" fmla="*/ 726161 w 1828521"/>
              <a:gd name="connsiteY3" fmla="*/ 2240280 h 2578233"/>
              <a:gd name="connsiteX4" fmla="*/ 20041 w 1828521"/>
              <a:gd name="connsiteY4" fmla="*/ 2280920 h 2578233"/>
              <a:gd name="connsiteX5" fmla="*/ 929361 w 1828521"/>
              <a:gd name="connsiteY5" fmla="*/ 2575560 h 2578233"/>
              <a:gd name="connsiteX6" fmla="*/ 1828521 w 1828521"/>
              <a:gd name="connsiteY6" fmla="*/ 2209800 h 257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521" h="2578233">
                <a:moveTo>
                  <a:pt x="1564361" y="0"/>
                </a:moveTo>
                <a:cubicBezTo>
                  <a:pt x="1455988" y="60113"/>
                  <a:pt x="1403494" y="204047"/>
                  <a:pt x="1300201" y="502920"/>
                </a:cubicBezTo>
                <a:cubicBezTo>
                  <a:pt x="1196908" y="801793"/>
                  <a:pt x="1040274" y="1503680"/>
                  <a:pt x="944601" y="1793240"/>
                </a:cubicBezTo>
                <a:cubicBezTo>
                  <a:pt x="848928" y="2082800"/>
                  <a:pt x="880254" y="2159000"/>
                  <a:pt x="726161" y="2240280"/>
                </a:cubicBezTo>
                <a:cubicBezTo>
                  <a:pt x="572068" y="2321560"/>
                  <a:pt x="148734" y="2143760"/>
                  <a:pt x="20041" y="2280920"/>
                </a:cubicBezTo>
                <a:cubicBezTo>
                  <a:pt x="-108652" y="2418080"/>
                  <a:pt x="404428" y="2602653"/>
                  <a:pt x="929361" y="2575560"/>
                </a:cubicBezTo>
                <a:cubicBezTo>
                  <a:pt x="1230774" y="2563707"/>
                  <a:pt x="1727767" y="2513753"/>
                  <a:pt x="1828521" y="2209800"/>
                </a:cubicBezTo>
              </a:path>
            </a:pathLst>
          </a:custGeom>
          <a:noFill/>
          <a:ln w="38100">
            <a:solidFill>
              <a:srgbClr val="FF0000"/>
            </a:solidFill>
            <a:tailEnd type="triangle" w="lg" len="lg"/>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6" name="TextBox 5">
            <a:extLst>
              <a:ext uri="{FF2B5EF4-FFF2-40B4-BE49-F238E27FC236}">
                <a16:creationId xmlns:a16="http://schemas.microsoft.com/office/drawing/2014/main" id="{9FAAF956-D831-1376-95ED-0C61F2ACB9A5}"/>
              </a:ext>
            </a:extLst>
          </p:cNvPr>
          <p:cNvSpPr txBox="1"/>
          <p:nvPr/>
        </p:nvSpPr>
        <p:spPr>
          <a:xfrm>
            <a:off x="2130689" y="1296657"/>
            <a:ext cx="3160505" cy="995401"/>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t>“</a:t>
            </a:r>
            <a:r>
              <a:rPr lang="en-US" sz="1467">
                <a:solidFill>
                  <a:srgbClr val="121212"/>
                </a:solidFill>
              </a:rPr>
              <a:t>4002” is not a Webex Calling number and  no match in dial plan</a:t>
            </a:r>
            <a:br>
              <a:rPr lang="en-US" sz="1467">
                <a:solidFill>
                  <a:srgbClr val="121212"/>
                </a:solidFill>
              </a:rPr>
            </a:br>
            <a:r>
              <a:rPr lang="en-US" sz="1467">
                <a:solidFill>
                  <a:srgbClr val="121212"/>
                </a:solidFill>
              </a:rPr>
              <a:t>.. but it “looks” like an </a:t>
            </a:r>
            <a:r>
              <a:rPr lang="en-US" sz="1467" err="1">
                <a:solidFill>
                  <a:srgbClr val="121212"/>
                </a:solidFill>
              </a:rPr>
              <a:t>an</a:t>
            </a:r>
            <a:r>
              <a:rPr lang="en-US" sz="1467">
                <a:solidFill>
                  <a:srgbClr val="121212"/>
                </a:solidFill>
              </a:rPr>
              <a:t> extension (2-6 digits) </a:t>
            </a:r>
            <a:r>
              <a:rPr lang="en-US" sz="1467">
                <a:solidFill>
                  <a:srgbClr val="121212"/>
                </a:solidFill>
                <a:sym typeface="Wingdings" pitchFamily="2" charset="2"/>
              </a:rPr>
              <a:t></a:t>
            </a:r>
            <a:r>
              <a:rPr lang="en-US" sz="1467">
                <a:solidFill>
                  <a:srgbClr val="121212"/>
                </a:solidFill>
              </a:rPr>
              <a:t> route it!</a:t>
            </a:r>
          </a:p>
        </p:txBody>
      </p:sp>
      <p:sp>
        <p:nvSpPr>
          <p:cNvPr id="7" name="TextBox 6">
            <a:extLst>
              <a:ext uri="{FF2B5EF4-FFF2-40B4-BE49-F238E27FC236}">
                <a16:creationId xmlns:a16="http://schemas.microsoft.com/office/drawing/2014/main" id="{A08F1826-0469-2DBC-9EA0-EDD99E3FD9B2}"/>
              </a:ext>
            </a:extLst>
          </p:cNvPr>
          <p:cNvSpPr txBox="1"/>
          <p:nvPr/>
        </p:nvSpPr>
        <p:spPr>
          <a:xfrm>
            <a:off x="1802349" y="6158833"/>
            <a:ext cx="4272260" cy="307777"/>
          </a:xfrm>
          <a:prstGeom prst="rect">
            <a:avLst/>
          </a:prstGeom>
          <a:noFill/>
        </p:spPr>
        <p:txBody>
          <a:bodyPr wrap="none" rtlCol="0">
            <a:spAutoFit/>
          </a:bodyPr>
          <a:lstStyle/>
          <a:p>
            <a:r>
              <a:rPr lang="en-US" sz="1400">
                <a:solidFill>
                  <a:srgbClr val="FF0000"/>
                </a:solidFill>
              </a:rPr>
              <a:t>Signaling path only; media path with ICE is different</a:t>
            </a:r>
          </a:p>
        </p:txBody>
      </p:sp>
    </p:spTree>
    <p:extLst>
      <p:ext uri="{BB962C8B-B14F-4D97-AF65-F5344CB8AC3E}">
        <p14:creationId xmlns:p14="http://schemas.microsoft.com/office/powerpoint/2010/main" val="3116158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par>
                          <p:cTn id="7" fill="hold">
                            <p:stCondLst>
                              <p:cond delay="0"/>
                            </p:stCondLst>
                            <p:childTnLst>
                              <p:par>
                                <p:cTn id="8" presetID="32" presetClass="emph" presetSubtype="0" fill="hold" nodeType="afterEffect">
                                  <p:stCondLst>
                                    <p:cond delay="0"/>
                                  </p:stCondLst>
                                  <p:childTnLst>
                                    <p:animRot by="120000">
                                      <p:cBhvr>
                                        <p:cTn id="9" dur="100" fill="hold">
                                          <p:stCondLst>
                                            <p:cond delay="0"/>
                                          </p:stCondLst>
                                        </p:cTn>
                                        <p:tgtEl>
                                          <p:spTgt spid="520"/>
                                        </p:tgtEl>
                                        <p:attrNameLst>
                                          <p:attrName>r</p:attrName>
                                        </p:attrNameLst>
                                      </p:cBhvr>
                                    </p:animRot>
                                    <p:animRot by="-240000">
                                      <p:cBhvr>
                                        <p:cTn id="10" dur="200" fill="hold">
                                          <p:stCondLst>
                                            <p:cond delay="200"/>
                                          </p:stCondLst>
                                        </p:cTn>
                                        <p:tgtEl>
                                          <p:spTgt spid="520"/>
                                        </p:tgtEl>
                                        <p:attrNameLst>
                                          <p:attrName>r</p:attrName>
                                        </p:attrNameLst>
                                      </p:cBhvr>
                                    </p:animRot>
                                    <p:animRot by="240000">
                                      <p:cBhvr>
                                        <p:cTn id="11" dur="200" fill="hold">
                                          <p:stCondLst>
                                            <p:cond delay="400"/>
                                          </p:stCondLst>
                                        </p:cTn>
                                        <p:tgtEl>
                                          <p:spTgt spid="520"/>
                                        </p:tgtEl>
                                        <p:attrNameLst>
                                          <p:attrName>r</p:attrName>
                                        </p:attrNameLst>
                                      </p:cBhvr>
                                    </p:animRot>
                                    <p:animRot by="-240000">
                                      <p:cBhvr>
                                        <p:cTn id="12" dur="200" fill="hold">
                                          <p:stCondLst>
                                            <p:cond delay="600"/>
                                          </p:stCondLst>
                                        </p:cTn>
                                        <p:tgtEl>
                                          <p:spTgt spid="520"/>
                                        </p:tgtEl>
                                        <p:attrNameLst>
                                          <p:attrName>r</p:attrName>
                                        </p:attrNameLst>
                                      </p:cBhvr>
                                    </p:animRot>
                                    <p:animRot by="120000">
                                      <p:cBhvr>
                                        <p:cTn id="13" dur="200" fill="hold">
                                          <p:stCondLst>
                                            <p:cond delay="800"/>
                                          </p:stCondLst>
                                        </p:cTn>
                                        <p:tgtEl>
                                          <p:spTgt spid="520"/>
                                        </p:tgtEl>
                                        <p:attrNameLst>
                                          <p:attrName>r</p:attrName>
                                        </p:attrNameLst>
                                      </p:cBhvr>
                                    </p:animRo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49"/>
                                        </p:tgtEl>
                                        <p:attrNameLst>
                                          <p:attrName>style.visibility</p:attrName>
                                        </p:attrNameLst>
                                      </p:cBhvr>
                                      <p:to>
                                        <p:strVal val="visible"/>
                                      </p:to>
                                    </p:set>
                                    <p:animEffect transition="in" filter="wipe(down)">
                                      <p:cBhvr>
                                        <p:cTn id="17" dur="500"/>
                                        <p:tgtEl>
                                          <p:spTgt spid="6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0" animBg="1"/>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41454-5F27-0223-4422-E52E119A2C8F}"/>
              </a:ext>
            </a:extLst>
          </p:cNvPr>
          <p:cNvSpPr>
            <a:spLocks noGrp="1"/>
          </p:cNvSpPr>
          <p:nvPr>
            <p:ph type="body" sz="quarter" idx="10"/>
          </p:nvPr>
        </p:nvSpPr>
        <p:spPr>
          <a:xfrm>
            <a:off x="621792" y="1600201"/>
            <a:ext cx="6253625" cy="2518954"/>
          </a:xfrm>
        </p:spPr>
        <p:txBody>
          <a:bodyPr/>
          <a:lstStyle/>
          <a:p>
            <a:pPr marL="76198" indent="0">
              <a:buNone/>
            </a:pPr>
            <a:r>
              <a:rPr lang="en-US" sz="2000"/>
              <a:t>Call classified as “premises” inbound into </a:t>
            </a:r>
            <a:br>
              <a:rPr lang="en-US" sz="2000"/>
            </a:br>
            <a:r>
              <a:rPr lang="en-US" sz="2000"/>
              <a:t>Webex Calling based on caller id match </a:t>
            </a:r>
            <a:br>
              <a:rPr lang="en-US" sz="2000"/>
            </a:br>
            <a:r>
              <a:rPr lang="en-US" sz="2000"/>
              <a:t>on DP pattern</a:t>
            </a:r>
          </a:p>
          <a:p>
            <a:pPr marL="76198" indent="0">
              <a:buNone/>
            </a:pPr>
            <a:r>
              <a:rPr lang="en-US" sz="2000"/>
              <a:t>Sent to trunk/RG based on DP match</a:t>
            </a:r>
          </a:p>
          <a:p>
            <a:pPr marL="76198" indent="0">
              <a:buNone/>
            </a:pPr>
            <a:endParaRPr lang="en-US" sz="2000"/>
          </a:p>
        </p:txBody>
      </p:sp>
      <p:sp>
        <p:nvSpPr>
          <p:cNvPr id="3" name="Text Placeholder 2">
            <a:extLst>
              <a:ext uri="{FF2B5EF4-FFF2-40B4-BE49-F238E27FC236}">
                <a16:creationId xmlns:a16="http://schemas.microsoft.com/office/drawing/2014/main" id="{6F071511-8DCE-8C78-95CC-47DDCF30825F}"/>
              </a:ext>
            </a:extLst>
          </p:cNvPr>
          <p:cNvSpPr>
            <a:spLocks noGrp="1"/>
          </p:cNvSpPr>
          <p:nvPr>
            <p:ph type="body" sz="quarter" idx="14"/>
          </p:nvPr>
        </p:nvSpPr>
        <p:spPr>
          <a:xfrm>
            <a:off x="625928" y="431801"/>
            <a:ext cx="3807329"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F5C22B42-3235-6CC6-DD69-9DF8A6DCA1AA}"/>
              </a:ext>
            </a:extLst>
          </p:cNvPr>
          <p:cNvSpPr>
            <a:spLocks noGrp="1"/>
          </p:cNvSpPr>
          <p:nvPr>
            <p:ph type="body" sz="quarter" idx="23"/>
          </p:nvPr>
        </p:nvSpPr>
        <p:spPr/>
        <p:txBody>
          <a:bodyPr/>
          <a:lstStyle/>
          <a:p>
            <a:r>
              <a:rPr lang="en-US"/>
              <a:t>Call between PBX users</a:t>
            </a:r>
          </a:p>
        </p:txBody>
      </p:sp>
      <p:cxnSp>
        <p:nvCxnSpPr>
          <p:cNvPr id="5" name="Google Shape;575;p107">
            <a:extLst>
              <a:ext uri="{FF2B5EF4-FFF2-40B4-BE49-F238E27FC236}">
                <a16:creationId xmlns:a16="http://schemas.microsoft.com/office/drawing/2014/main" id="{93C54B5D-F949-A1C7-B34C-A4F6829B9A9D}"/>
              </a:ext>
            </a:extLst>
          </p:cNvPr>
          <p:cNvCxnSpPr>
            <a:cxnSpLocks/>
          </p:cNvCxnSpPr>
          <p:nvPr/>
        </p:nvCxnSpPr>
        <p:spPr>
          <a:xfrm flipH="1">
            <a:off x="7765112" y="2760754"/>
            <a:ext cx="398013" cy="47050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6" name="Google Shape;575;p107">
            <a:extLst>
              <a:ext uri="{FF2B5EF4-FFF2-40B4-BE49-F238E27FC236}">
                <a16:creationId xmlns:a16="http://schemas.microsoft.com/office/drawing/2014/main" id="{301FC8C4-F012-C06A-5D87-00185C1B5FC2}"/>
              </a:ext>
            </a:extLst>
          </p:cNvPr>
          <p:cNvCxnSpPr>
            <a:cxnSpLocks/>
          </p:cNvCxnSpPr>
          <p:nvPr/>
        </p:nvCxnSpPr>
        <p:spPr>
          <a:xfrm>
            <a:off x="7832444" y="4011617"/>
            <a:ext cx="178593" cy="46020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7" name="Google Shape;575;p107">
            <a:extLst>
              <a:ext uri="{FF2B5EF4-FFF2-40B4-BE49-F238E27FC236}">
                <a16:creationId xmlns:a16="http://schemas.microsoft.com/office/drawing/2014/main" id="{125A7A49-07E9-F46A-B858-9EB45F5760B8}"/>
              </a:ext>
            </a:extLst>
          </p:cNvPr>
          <p:cNvCxnSpPr>
            <a:endCxn id="89" idx="0"/>
          </p:cNvCxnSpPr>
          <p:nvPr/>
        </p:nvCxnSpPr>
        <p:spPr>
          <a:xfrm>
            <a:off x="7975037" y="3787960"/>
            <a:ext cx="1026140" cy="51676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8" name="Rounded Rectangle 8">
            <a:extLst>
              <a:ext uri="{FF2B5EF4-FFF2-40B4-BE49-F238E27FC236}">
                <a16:creationId xmlns:a16="http://schemas.microsoft.com/office/drawing/2014/main" id="{EB97B9FF-52C0-6FC7-186D-A1182B784F9A}"/>
              </a:ext>
            </a:extLst>
          </p:cNvPr>
          <p:cNvSpPr/>
          <p:nvPr/>
        </p:nvSpPr>
        <p:spPr>
          <a:xfrm>
            <a:off x="5043206" y="4700301"/>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9" name="Group 105">
            <a:extLst>
              <a:ext uri="{FF2B5EF4-FFF2-40B4-BE49-F238E27FC236}">
                <a16:creationId xmlns:a16="http://schemas.microsoft.com/office/drawing/2014/main" id="{20FF33CD-891C-C6BB-9BA8-568E30C1D522}"/>
              </a:ext>
            </a:extLst>
          </p:cNvPr>
          <p:cNvGrpSpPr>
            <a:grpSpLocks noChangeAspect="1"/>
          </p:cNvGrpSpPr>
          <p:nvPr/>
        </p:nvGrpSpPr>
        <p:grpSpPr bwMode="auto">
          <a:xfrm>
            <a:off x="7582279" y="4199454"/>
            <a:ext cx="851096" cy="802385"/>
            <a:chOff x="1991" y="1544"/>
            <a:chExt cx="961" cy="906"/>
          </a:xfrm>
        </p:grpSpPr>
        <p:sp>
          <p:nvSpPr>
            <p:cNvPr id="10" name="Freeform 106">
              <a:extLst>
                <a:ext uri="{FF2B5EF4-FFF2-40B4-BE49-F238E27FC236}">
                  <a16:creationId xmlns:a16="http://schemas.microsoft.com/office/drawing/2014/main" id="{1F77E294-16F4-EAC6-3822-57462310F1F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 name="Rectangle 107">
              <a:extLst>
                <a:ext uri="{FF2B5EF4-FFF2-40B4-BE49-F238E27FC236}">
                  <a16:creationId xmlns:a16="http://schemas.microsoft.com/office/drawing/2014/main" id="{858F1D57-5D73-17B5-8718-05B2C0A2DEBB}"/>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 name="Rectangle 108">
              <a:extLst>
                <a:ext uri="{FF2B5EF4-FFF2-40B4-BE49-F238E27FC236}">
                  <a16:creationId xmlns:a16="http://schemas.microsoft.com/office/drawing/2014/main" id="{43E9F5EE-73C3-4959-9DE7-BBB71AEF7B40}"/>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 name="Rectangle 109">
              <a:extLst>
                <a:ext uri="{FF2B5EF4-FFF2-40B4-BE49-F238E27FC236}">
                  <a16:creationId xmlns:a16="http://schemas.microsoft.com/office/drawing/2014/main" id="{EECAA9E7-E19F-2DFF-BA78-F5D6C5603279}"/>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 name="Rectangle 110">
              <a:extLst>
                <a:ext uri="{FF2B5EF4-FFF2-40B4-BE49-F238E27FC236}">
                  <a16:creationId xmlns:a16="http://schemas.microsoft.com/office/drawing/2014/main" id="{CD9E74BF-332A-C015-B000-08B90C2AA1B2}"/>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 name="Rectangle 111">
              <a:extLst>
                <a:ext uri="{FF2B5EF4-FFF2-40B4-BE49-F238E27FC236}">
                  <a16:creationId xmlns:a16="http://schemas.microsoft.com/office/drawing/2014/main" id="{BA47E7FD-72DE-110D-3E0A-865149E4065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 name="Rectangle 112">
              <a:extLst>
                <a:ext uri="{FF2B5EF4-FFF2-40B4-BE49-F238E27FC236}">
                  <a16:creationId xmlns:a16="http://schemas.microsoft.com/office/drawing/2014/main" id="{6DF3ABA4-279F-C737-2ED3-69F5BC903CF3}"/>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 name="Rectangle 113">
              <a:extLst>
                <a:ext uri="{FF2B5EF4-FFF2-40B4-BE49-F238E27FC236}">
                  <a16:creationId xmlns:a16="http://schemas.microsoft.com/office/drawing/2014/main" id="{D15E0291-6F5C-297F-D78A-1337C5A10E29}"/>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8" name="Rectangle 114">
              <a:extLst>
                <a:ext uri="{FF2B5EF4-FFF2-40B4-BE49-F238E27FC236}">
                  <a16:creationId xmlns:a16="http://schemas.microsoft.com/office/drawing/2014/main" id="{EC39B913-011A-8CDA-FF3C-343124E533E7}"/>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 name="Rectangle 115">
              <a:extLst>
                <a:ext uri="{FF2B5EF4-FFF2-40B4-BE49-F238E27FC236}">
                  <a16:creationId xmlns:a16="http://schemas.microsoft.com/office/drawing/2014/main" id="{D0002E38-575D-35C0-50FA-8124445E89CE}"/>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 name="Freeform 116">
              <a:extLst>
                <a:ext uri="{FF2B5EF4-FFF2-40B4-BE49-F238E27FC236}">
                  <a16:creationId xmlns:a16="http://schemas.microsoft.com/office/drawing/2014/main" id="{7F6C0804-72A6-46E1-103F-1FBEA6F70C2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 name="Rectangle 117">
              <a:extLst>
                <a:ext uri="{FF2B5EF4-FFF2-40B4-BE49-F238E27FC236}">
                  <a16:creationId xmlns:a16="http://schemas.microsoft.com/office/drawing/2014/main" id="{973CD8B9-A327-0770-4528-7518243D23F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 name="Rectangle 118">
              <a:extLst>
                <a:ext uri="{FF2B5EF4-FFF2-40B4-BE49-F238E27FC236}">
                  <a16:creationId xmlns:a16="http://schemas.microsoft.com/office/drawing/2014/main" id="{19FD86B2-23B2-4F18-BA6F-B68AFFA077A6}"/>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 name="Rectangle 119">
              <a:extLst>
                <a:ext uri="{FF2B5EF4-FFF2-40B4-BE49-F238E27FC236}">
                  <a16:creationId xmlns:a16="http://schemas.microsoft.com/office/drawing/2014/main" id="{201231D7-A739-DC8D-D148-BF0C674AD97A}"/>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 name="Rectangle 120">
              <a:extLst>
                <a:ext uri="{FF2B5EF4-FFF2-40B4-BE49-F238E27FC236}">
                  <a16:creationId xmlns:a16="http://schemas.microsoft.com/office/drawing/2014/main" id="{66C9B845-68CF-A8AB-A952-5DFFACBE0C96}"/>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 name="Rectangle 121">
              <a:extLst>
                <a:ext uri="{FF2B5EF4-FFF2-40B4-BE49-F238E27FC236}">
                  <a16:creationId xmlns:a16="http://schemas.microsoft.com/office/drawing/2014/main" id="{6ED4210F-6011-ED78-69ED-3741D00C02C9}"/>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 name="Rectangle 122">
              <a:extLst>
                <a:ext uri="{FF2B5EF4-FFF2-40B4-BE49-F238E27FC236}">
                  <a16:creationId xmlns:a16="http://schemas.microsoft.com/office/drawing/2014/main" id="{D71AF40F-5004-278B-4FE1-CF65411A3B1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 name="Rectangle 123">
              <a:extLst>
                <a:ext uri="{FF2B5EF4-FFF2-40B4-BE49-F238E27FC236}">
                  <a16:creationId xmlns:a16="http://schemas.microsoft.com/office/drawing/2014/main" id="{314F1E53-9266-9A81-229D-D793796CD239}"/>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 name="Rectangle 124">
              <a:extLst>
                <a:ext uri="{FF2B5EF4-FFF2-40B4-BE49-F238E27FC236}">
                  <a16:creationId xmlns:a16="http://schemas.microsoft.com/office/drawing/2014/main" id="{C0231DAE-7FF6-77BF-40E5-B4D4725E268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 name="Rectangle 125">
              <a:extLst>
                <a:ext uri="{FF2B5EF4-FFF2-40B4-BE49-F238E27FC236}">
                  <a16:creationId xmlns:a16="http://schemas.microsoft.com/office/drawing/2014/main" id="{B904E8DD-F521-80DD-0B09-3375D13F00C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0" name="TextBox 29">
            <a:extLst>
              <a:ext uri="{FF2B5EF4-FFF2-40B4-BE49-F238E27FC236}">
                <a16:creationId xmlns:a16="http://schemas.microsoft.com/office/drawing/2014/main" id="{FCBADFE9-2915-C091-BA09-59099B091D5A}"/>
              </a:ext>
            </a:extLst>
          </p:cNvPr>
          <p:cNvSpPr txBox="1"/>
          <p:nvPr/>
        </p:nvSpPr>
        <p:spPr>
          <a:xfrm>
            <a:off x="6930739" y="4230364"/>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31" name="Google Shape;575;p107">
            <a:extLst>
              <a:ext uri="{FF2B5EF4-FFF2-40B4-BE49-F238E27FC236}">
                <a16:creationId xmlns:a16="http://schemas.microsoft.com/office/drawing/2014/main" id="{3A429AD4-ED8B-E3A6-BA5A-3DC3CF0344E8}"/>
              </a:ext>
            </a:extLst>
          </p:cNvPr>
          <p:cNvCxnSpPr>
            <a:cxnSpLocks/>
          </p:cNvCxnSpPr>
          <p:nvPr/>
        </p:nvCxnSpPr>
        <p:spPr>
          <a:xfrm>
            <a:off x="4433257" y="4011616"/>
            <a:ext cx="1516840" cy="568285"/>
          </a:xfrm>
          <a:prstGeom prst="straightConnector1">
            <a:avLst/>
          </a:prstGeom>
          <a:noFill/>
          <a:ln w="19050" cap="flat" cmpd="sng">
            <a:solidFill>
              <a:srgbClr val="005073"/>
            </a:solidFill>
            <a:prstDash val="solid"/>
            <a:round/>
            <a:headEnd type="none" w="med" len="med"/>
            <a:tailEnd type="none" w="med" len="med"/>
          </a:ln>
        </p:spPr>
      </p:cxnSp>
      <p:grpSp>
        <p:nvGrpSpPr>
          <p:cNvPr id="32" name="Group 31">
            <a:extLst>
              <a:ext uri="{FF2B5EF4-FFF2-40B4-BE49-F238E27FC236}">
                <a16:creationId xmlns:a16="http://schemas.microsoft.com/office/drawing/2014/main" id="{FF185A21-9F5C-DFA4-ECC0-6C5884A544ED}"/>
              </a:ext>
            </a:extLst>
          </p:cNvPr>
          <p:cNvGrpSpPr/>
          <p:nvPr/>
        </p:nvGrpSpPr>
        <p:grpSpPr>
          <a:xfrm>
            <a:off x="3152194" y="3249573"/>
            <a:ext cx="1529921" cy="757861"/>
            <a:chOff x="257613" y="3069452"/>
            <a:chExt cx="1348515" cy="668000"/>
          </a:xfrm>
        </p:grpSpPr>
        <p:sp>
          <p:nvSpPr>
            <p:cNvPr id="33" name="Freeform 33">
              <a:extLst>
                <a:ext uri="{FF2B5EF4-FFF2-40B4-BE49-F238E27FC236}">
                  <a16:creationId xmlns:a16="http://schemas.microsoft.com/office/drawing/2014/main" id="{ADFFCE04-3D48-EBDE-B0D1-058FEFD70990}"/>
                </a:ext>
              </a:extLst>
            </p:cNvPr>
            <p:cNvSpPr>
              <a:spLocks/>
            </p:cNvSpPr>
            <p:nvPr/>
          </p:nvSpPr>
          <p:spPr bwMode="auto">
            <a:xfrm>
              <a:off x="257613" y="3069452"/>
              <a:ext cx="1348515" cy="668000"/>
            </a:xfrm>
            <a:custGeom>
              <a:avLst/>
              <a:gdLst>
                <a:gd name="connsiteX0" fmla="*/ 927066 w 1529380"/>
                <a:gd name="connsiteY0" fmla="*/ 0 h 757593"/>
                <a:gd name="connsiteX1" fmla="*/ 1114852 w 1529380"/>
                <a:gd name="connsiteY1" fmla="*/ 0 h 757593"/>
                <a:gd name="connsiteX2" fmla="*/ 1282518 w 1529380"/>
                <a:gd name="connsiteY2" fmla="*/ 161212 h 757593"/>
                <a:gd name="connsiteX3" fmla="*/ 1271759 w 1529380"/>
                <a:gd name="connsiteY3" fmla="*/ 215789 h 757593"/>
                <a:gd name="connsiteX4" fmla="*/ 1322511 w 1529380"/>
                <a:gd name="connsiteY4" fmla="*/ 225823 h 757593"/>
                <a:gd name="connsiteX5" fmla="*/ 1424392 w 1529380"/>
                <a:gd name="connsiteY5" fmla="*/ 380738 h 757593"/>
                <a:gd name="connsiteX6" fmla="*/ 1412455 w 1529380"/>
                <a:gd name="connsiteY6" fmla="*/ 437710 h 757593"/>
                <a:gd name="connsiteX7" fmla="*/ 1430335 w 1529380"/>
                <a:gd name="connsiteY7" fmla="*/ 441467 h 757593"/>
                <a:gd name="connsiteX8" fmla="*/ 1529380 w 1529380"/>
                <a:gd name="connsiteY8" fmla="*/ 596381 h 757593"/>
                <a:gd name="connsiteX9" fmla="*/ 1368393 w 1529380"/>
                <a:gd name="connsiteY9" fmla="*/ 757593 h 757593"/>
                <a:gd name="connsiteX10" fmla="*/ 160988 w 1529380"/>
                <a:gd name="connsiteY10" fmla="*/ 757593 h 757593"/>
                <a:gd name="connsiteX11" fmla="*/ 0 w 1529380"/>
                <a:gd name="connsiteY11" fmla="*/ 596381 h 757593"/>
                <a:gd name="connsiteX12" fmla="*/ 160988 w 1529380"/>
                <a:gd name="connsiteY12" fmla="*/ 428452 h 757593"/>
                <a:gd name="connsiteX13" fmla="*/ 347571 w 1529380"/>
                <a:gd name="connsiteY13" fmla="*/ 428452 h 757593"/>
                <a:gd name="connsiteX14" fmla="*/ 337654 w 1529380"/>
                <a:gd name="connsiteY14" fmla="*/ 380738 h 757593"/>
                <a:gd name="connsiteX15" fmla="*/ 498652 w 1529380"/>
                <a:gd name="connsiteY15" fmla="*/ 212809 h 757593"/>
                <a:gd name="connsiteX16" fmla="*/ 748863 w 1529380"/>
                <a:gd name="connsiteY16" fmla="*/ 212809 h 757593"/>
                <a:gd name="connsiteX17" fmla="*/ 776196 w 1529380"/>
                <a:gd name="connsiteY17" fmla="*/ 212809 h 757593"/>
                <a:gd name="connsiteX18" fmla="*/ 766106 w 1529380"/>
                <a:gd name="connsiteY18" fmla="*/ 161212 h 757593"/>
                <a:gd name="connsiteX19" fmla="*/ 927066 w 1529380"/>
                <a:gd name="connsiteY19" fmla="*/ 0 h 75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9380" h="757593">
                  <a:moveTo>
                    <a:pt x="927066" y="0"/>
                  </a:moveTo>
                  <a:cubicBezTo>
                    <a:pt x="1114852" y="0"/>
                    <a:pt x="1114852" y="0"/>
                    <a:pt x="1114852" y="0"/>
                  </a:cubicBezTo>
                  <a:cubicBezTo>
                    <a:pt x="1208745" y="0"/>
                    <a:pt x="1282518" y="73889"/>
                    <a:pt x="1282518" y="161212"/>
                  </a:cubicBezTo>
                  <a:lnTo>
                    <a:pt x="1271759" y="215789"/>
                  </a:lnTo>
                  <a:lnTo>
                    <a:pt x="1322511" y="225823"/>
                  </a:lnTo>
                  <a:cubicBezTo>
                    <a:pt x="1382885" y="251013"/>
                    <a:pt x="1424392" y="310208"/>
                    <a:pt x="1424392" y="380738"/>
                  </a:cubicBezTo>
                  <a:lnTo>
                    <a:pt x="1412455" y="437710"/>
                  </a:lnTo>
                  <a:lnTo>
                    <a:pt x="1430335" y="441467"/>
                  </a:lnTo>
                  <a:cubicBezTo>
                    <a:pt x="1487876" y="466656"/>
                    <a:pt x="1529380" y="525851"/>
                    <a:pt x="1529380" y="596381"/>
                  </a:cubicBezTo>
                  <a:cubicBezTo>
                    <a:pt x="1529380" y="683704"/>
                    <a:pt x="1455594" y="757593"/>
                    <a:pt x="1368393" y="757593"/>
                  </a:cubicBezTo>
                  <a:cubicBezTo>
                    <a:pt x="160988" y="757593"/>
                    <a:pt x="160988" y="757593"/>
                    <a:pt x="160988" y="757593"/>
                  </a:cubicBezTo>
                  <a:cubicBezTo>
                    <a:pt x="73786" y="757593"/>
                    <a:pt x="0" y="683704"/>
                    <a:pt x="0" y="596381"/>
                  </a:cubicBezTo>
                  <a:cubicBezTo>
                    <a:pt x="0" y="502341"/>
                    <a:pt x="73786" y="428452"/>
                    <a:pt x="160988" y="428452"/>
                  </a:cubicBezTo>
                  <a:lnTo>
                    <a:pt x="347571" y="428452"/>
                  </a:lnTo>
                  <a:lnTo>
                    <a:pt x="337654" y="380738"/>
                  </a:lnTo>
                  <a:cubicBezTo>
                    <a:pt x="337654" y="286698"/>
                    <a:pt x="411445" y="212809"/>
                    <a:pt x="498652" y="212809"/>
                  </a:cubicBezTo>
                  <a:cubicBezTo>
                    <a:pt x="593406" y="212809"/>
                    <a:pt x="676316" y="212809"/>
                    <a:pt x="748863" y="212809"/>
                  </a:cubicBezTo>
                  <a:lnTo>
                    <a:pt x="776196" y="212809"/>
                  </a:lnTo>
                  <a:lnTo>
                    <a:pt x="766106" y="161212"/>
                  </a:lnTo>
                  <a:cubicBezTo>
                    <a:pt x="766106" y="73889"/>
                    <a:pt x="839879" y="0"/>
                    <a:pt x="927066" y="0"/>
                  </a:cubicBezTo>
                  <a:close/>
                </a:path>
              </a:pathLst>
            </a:custGeom>
            <a:solidFill>
              <a:srgbClr val="FFFFFF"/>
            </a:solidFill>
            <a:ln w="19050">
              <a:solidFill>
                <a:srgbClr val="005073"/>
              </a:solidFill>
            </a:ln>
          </p:spPr>
          <p:txBody>
            <a:bodyPr vert="horz" wrap="square" lIns="121920" tIns="60960" rIns="121920" bIns="60960" numCol="1" anchor="t" anchorCtr="0" compatLnSpc="1">
              <a:prstTxWarp prst="textNoShape">
                <a:avLst/>
              </a:prstTxWarp>
              <a:noAutofit/>
            </a:bodyPr>
            <a:lstStyle/>
            <a:p>
              <a:pPr defTabSz="1219140">
                <a:defRPr/>
              </a:pPr>
              <a:endParaRPr lang="en-US" sz="1867" kern="0">
                <a:solidFill>
                  <a:srgbClr val="3F3F3F"/>
                </a:solidFill>
              </a:endParaRPr>
            </a:p>
          </p:txBody>
        </p:sp>
        <p:sp>
          <p:nvSpPr>
            <p:cNvPr id="34" name="TextBox 33">
              <a:extLst>
                <a:ext uri="{FF2B5EF4-FFF2-40B4-BE49-F238E27FC236}">
                  <a16:creationId xmlns:a16="http://schemas.microsoft.com/office/drawing/2014/main" id="{BD7972F7-0230-8BC1-6B56-8D7B2FD182A4}"/>
                </a:ext>
              </a:extLst>
            </p:cNvPr>
            <p:cNvSpPr txBox="1"/>
            <p:nvPr/>
          </p:nvSpPr>
          <p:spPr>
            <a:xfrm>
              <a:off x="693417" y="3330655"/>
              <a:ext cx="726529" cy="334639"/>
            </a:xfrm>
            <a:prstGeom prst="rect">
              <a:avLst/>
            </a:prstGeom>
            <a:noFill/>
          </p:spPr>
          <p:txBody>
            <a:bodyPr wrap="none" rtlCol="0">
              <a:spAutoFit/>
            </a:bodyPr>
            <a:lstStyle/>
            <a:p>
              <a:pPr algn="ctr"/>
              <a:r>
                <a:rPr lang="en-US" sz="1867">
                  <a:solidFill>
                    <a:srgbClr val="010101"/>
                  </a:solidFill>
                  <a:cs typeface="CiscoSansTT" panose="020B0803020201020303" pitchFamily="34" charset="0"/>
                </a:rPr>
                <a:t>PSTN</a:t>
              </a:r>
            </a:p>
          </p:txBody>
        </p:sp>
      </p:grpSp>
      <p:sp>
        <p:nvSpPr>
          <p:cNvPr id="35" name="TextBox 34">
            <a:extLst>
              <a:ext uri="{FF2B5EF4-FFF2-40B4-BE49-F238E27FC236}">
                <a16:creationId xmlns:a16="http://schemas.microsoft.com/office/drawing/2014/main" id="{C1EE0CE0-11FA-B0E6-A2E3-1B78A6B11C24}"/>
              </a:ext>
            </a:extLst>
          </p:cNvPr>
          <p:cNvSpPr txBox="1"/>
          <p:nvPr/>
        </p:nvSpPr>
        <p:spPr>
          <a:xfrm>
            <a:off x="6542609" y="5037388"/>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grpSp>
        <p:nvGrpSpPr>
          <p:cNvPr id="36" name="Group 35">
            <a:extLst>
              <a:ext uri="{FF2B5EF4-FFF2-40B4-BE49-F238E27FC236}">
                <a16:creationId xmlns:a16="http://schemas.microsoft.com/office/drawing/2014/main" id="{6C6FD1F2-0DB9-9995-E01C-419C26E1F085}"/>
              </a:ext>
            </a:extLst>
          </p:cNvPr>
          <p:cNvGrpSpPr/>
          <p:nvPr/>
        </p:nvGrpSpPr>
        <p:grpSpPr>
          <a:xfrm>
            <a:off x="5824356" y="2899864"/>
            <a:ext cx="2244333" cy="1111752"/>
            <a:chOff x="2843808" y="3075806"/>
            <a:chExt cx="1348515" cy="668000"/>
          </a:xfrm>
        </p:grpSpPr>
        <p:sp>
          <p:nvSpPr>
            <p:cNvPr id="37" name="Freeform 37">
              <a:extLst>
                <a:ext uri="{FF2B5EF4-FFF2-40B4-BE49-F238E27FC236}">
                  <a16:creationId xmlns:a16="http://schemas.microsoft.com/office/drawing/2014/main" id="{419DF002-54E4-7451-4417-F1ECA978E9E4}"/>
                </a:ext>
              </a:extLst>
            </p:cNvPr>
            <p:cNvSpPr>
              <a:spLocks/>
            </p:cNvSpPr>
            <p:nvPr/>
          </p:nvSpPr>
          <p:spPr bwMode="auto">
            <a:xfrm>
              <a:off x="2843808" y="3075806"/>
              <a:ext cx="1348515" cy="668000"/>
            </a:xfrm>
            <a:custGeom>
              <a:avLst/>
              <a:gdLst>
                <a:gd name="connsiteX0" fmla="*/ 927066 w 1529380"/>
                <a:gd name="connsiteY0" fmla="*/ 0 h 757593"/>
                <a:gd name="connsiteX1" fmla="*/ 1114852 w 1529380"/>
                <a:gd name="connsiteY1" fmla="*/ 0 h 757593"/>
                <a:gd name="connsiteX2" fmla="*/ 1282518 w 1529380"/>
                <a:gd name="connsiteY2" fmla="*/ 161212 h 757593"/>
                <a:gd name="connsiteX3" fmla="*/ 1271759 w 1529380"/>
                <a:gd name="connsiteY3" fmla="*/ 215789 h 757593"/>
                <a:gd name="connsiteX4" fmla="*/ 1322511 w 1529380"/>
                <a:gd name="connsiteY4" fmla="*/ 225823 h 757593"/>
                <a:gd name="connsiteX5" fmla="*/ 1424392 w 1529380"/>
                <a:gd name="connsiteY5" fmla="*/ 380738 h 757593"/>
                <a:gd name="connsiteX6" fmla="*/ 1412455 w 1529380"/>
                <a:gd name="connsiteY6" fmla="*/ 437710 h 757593"/>
                <a:gd name="connsiteX7" fmla="*/ 1430335 w 1529380"/>
                <a:gd name="connsiteY7" fmla="*/ 441467 h 757593"/>
                <a:gd name="connsiteX8" fmla="*/ 1529380 w 1529380"/>
                <a:gd name="connsiteY8" fmla="*/ 596381 h 757593"/>
                <a:gd name="connsiteX9" fmla="*/ 1368393 w 1529380"/>
                <a:gd name="connsiteY9" fmla="*/ 757593 h 757593"/>
                <a:gd name="connsiteX10" fmla="*/ 160988 w 1529380"/>
                <a:gd name="connsiteY10" fmla="*/ 757593 h 757593"/>
                <a:gd name="connsiteX11" fmla="*/ 0 w 1529380"/>
                <a:gd name="connsiteY11" fmla="*/ 596381 h 757593"/>
                <a:gd name="connsiteX12" fmla="*/ 160988 w 1529380"/>
                <a:gd name="connsiteY12" fmla="*/ 428452 h 757593"/>
                <a:gd name="connsiteX13" fmla="*/ 347571 w 1529380"/>
                <a:gd name="connsiteY13" fmla="*/ 428452 h 757593"/>
                <a:gd name="connsiteX14" fmla="*/ 337654 w 1529380"/>
                <a:gd name="connsiteY14" fmla="*/ 380738 h 757593"/>
                <a:gd name="connsiteX15" fmla="*/ 498652 w 1529380"/>
                <a:gd name="connsiteY15" fmla="*/ 212809 h 757593"/>
                <a:gd name="connsiteX16" fmla="*/ 748863 w 1529380"/>
                <a:gd name="connsiteY16" fmla="*/ 212809 h 757593"/>
                <a:gd name="connsiteX17" fmla="*/ 776196 w 1529380"/>
                <a:gd name="connsiteY17" fmla="*/ 212809 h 757593"/>
                <a:gd name="connsiteX18" fmla="*/ 766106 w 1529380"/>
                <a:gd name="connsiteY18" fmla="*/ 161212 h 757593"/>
                <a:gd name="connsiteX19" fmla="*/ 927066 w 1529380"/>
                <a:gd name="connsiteY19" fmla="*/ 0 h 75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29380" h="757593">
                  <a:moveTo>
                    <a:pt x="927066" y="0"/>
                  </a:moveTo>
                  <a:cubicBezTo>
                    <a:pt x="1114852" y="0"/>
                    <a:pt x="1114852" y="0"/>
                    <a:pt x="1114852" y="0"/>
                  </a:cubicBezTo>
                  <a:cubicBezTo>
                    <a:pt x="1208745" y="0"/>
                    <a:pt x="1282518" y="73889"/>
                    <a:pt x="1282518" y="161212"/>
                  </a:cubicBezTo>
                  <a:lnTo>
                    <a:pt x="1271759" y="215789"/>
                  </a:lnTo>
                  <a:lnTo>
                    <a:pt x="1322511" y="225823"/>
                  </a:lnTo>
                  <a:cubicBezTo>
                    <a:pt x="1382885" y="251013"/>
                    <a:pt x="1424392" y="310208"/>
                    <a:pt x="1424392" y="380738"/>
                  </a:cubicBezTo>
                  <a:lnTo>
                    <a:pt x="1412455" y="437710"/>
                  </a:lnTo>
                  <a:lnTo>
                    <a:pt x="1430335" y="441467"/>
                  </a:lnTo>
                  <a:cubicBezTo>
                    <a:pt x="1487876" y="466656"/>
                    <a:pt x="1529380" y="525851"/>
                    <a:pt x="1529380" y="596381"/>
                  </a:cubicBezTo>
                  <a:cubicBezTo>
                    <a:pt x="1529380" y="683704"/>
                    <a:pt x="1455594" y="757593"/>
                    <a:pt x="1368393" y="757593"/>
                  </a:cubicBezTo>
                  <a:cubicBezTo>
                    <a:pt x="160988" y="757593"/>
                    <a:pt x="160988" y="757593"/>
                    <a:pt x="160988" y="757593"/>
                  </a:cubicBezTo>
                  <a:cubicBezTo>
                    <a:pt x="73786" y="757593"/>
                    <a:pt x="0" y="683704"/>
                    <a:pt x="0" y="596381"/>
                  </a:cubicBezTo>
                  <a:cubicBezTo>
                    <a:pt x="0" y="502341"/>
                    <a:pt x="73786" y="428452"/>
                    <a:pt x="160988" y="428452"/>
                  </a:cubicBezTo>
                  <a:lnTo>
                    <a:pt x="347571" y="428452"/>
                  </a:lnTo>
                  <a:lnTo>
                    <a:pt x="337654" y="380738"/>
                  </a:lnTo>
                  <a:cubicBezTo>
                    <a:pt x="337654" y="286698"/>
                    <a:pt x="411445" y="212809"/>
                    <a:pt x="498652" y="212809"/>
                  </a:cubicBezTo>
                  <a:cubicBezTo>
                    <a:pt x="593406" y="212809"/>
                    <a:pt x="676316" y="212809"/>
                    <a:pt x="748863" y="212809"/>
                  </a:cubicBezTo>
                  <a:lnTo>
                    <a:pt x="776196" y="212809"/>
                  </a:lnTo>
                  <a:lnTo>
                    <a:pt x="766106" y="161212"/>
                  </a:lnTo>
                  <a:cubicBezTo>
                    <a:pt x="766106" y="73889"/>
                    <a:pt x="839879" y="0"/>
                    <a:pt x="927066" y="0"/>
                  </a:cubicBezTo>
                  <a:close/>
                </a:path>
              </a:pathLst>
            </a:custGeom>
            <a:solidFill>
              <a:srgbClr val="FFFFFF"/>
            </a:solidFill>
            <a:ln w="19050">
              <a:solidFill>
                <a:srgbClr val="282828">
                  <a:lumMod val="75000"/>
                  <a:lumOff val="25000"/>
                </a:srgbClr>
              </a:solidFill>
            </a:ln>
          </p:spPr>
          <p:txBody>
            <a:bodyPr vert="horz" wrap="square" lIns="121920" tIns="60960" rIns="121920" bIns="60960" numCol="1" anchor="t" anchorCtr="0" compatLnSpc="1">
              <a:prstTxWarp prst="textNoShape">
                <a:avLst/>
              </a:prstTxWarp>
              <a:noAutofit/>
            </a:bodyPr>
            <a:lstStyle/>
            <a:p>
              <a:pPr defTabSz="1219140">
                <a:defRPr/>
              </a:pPr>
              <a:endParaRPr lang="en-US" sz="1867" kern="0">
                <a:solidFill>
                  <a:srgbClr val="3F3F3F"/>
                </a:solidFill>
              </a:endParaRPr>
            </a:p>
          </p:txBody>
        </p:sp>
        <p:sp>
          <p:nvSpPr>
            <p:cNvPr id="38" name="Google Shape;582;p107">
              <a:extLst>
                <a:ext uri="{FF2B5EF4-FFF2-40B4-BE49-F238E27FC236}">
                  <a16:creationId xmlns:a16="http://schemas.microsoft.com/office/drawing/2014/main" id="{BB819598-D58F-066E-3723-26DBD7FAC8CB}"/>
                </a:ext>
              </a:extLst>
            </p:cNvPr>
            <p:cNvSpPr txBox="1"/>
            <p:nvPr/>
          </p:nvSpPr>
          <p:spPr>
            <a:xfrm>
              <a:off x="3047344" y="3396257"/>
              <a:ext cx="1144979" cy="307631"/>
            </a:xfrm>
            <a:prstGeom prst="rect">
              <a:avLst/>
            </a:prstGeom>
            <a:noFill/>
            <a:ln>
              <a:noFill/>
            </a:ln>
          </p:spPr>
          <p:txBody>
            <a:bodyPr spcFirstLastPara="1" wrap="square" lIns="162533" tIns="162533" rIns="162533" bIns="162533" anchor="ctr" anchorCtr="0">
              <a:noAutofit/>
            </a:bodyPr>
            <a:lstStyle/>
            <a:p>
              <a:pPr algn="ctr" defTabSz="1219140">
                <a:spcAft>
                  <a:spcPts val="1777"/>
                </a:spcAft>
                <a:defRPr/>
              </a:pPr>
              <a:r>
                <a:rPr lang="en-US" sz="1867" b="1">
                  <a:solidFill>
                    <a:srgbClr val="666666"/>
                  </a:solidFill>
                  <a:ea typeface="Open Sans"/>
                  <a:cs typeface="Open Sans"/>
                  <a:sym typeface="Open Sans"/>
                </a:rPr>
                <a:t>Internet</a:t>
              </a:r>
            </a:p>
          </p:txBody>
        </p:sp>
      </p:grpSp>
      <p:sp>
        <p:nvSpPr>
          <p:cNvPr id="39" name="Rounded Rectangle 43">
            <a:extLst>
              <a:ext uri="{FF2B5EF4-FFF2-40B4-BE49-F238E27FC236}">
                <a16:creationId xmlns:a16="http://schemas.microsoft.com/office/drawing/2014/main" id="{5E640DEF-88D4-4BE9-1E75-604F08F2F644}"/>
              </a:ext>
            </a:extLst>
          </p:cNvPr>
          <p:cNvSpPr/>
          <p:nvPr/>
        </p:nvSpPr>
        <p:spPr>
          <a:xfrm>
            <a:off x="9078307" y="4671513"/>
            <a:ext cx="2183759"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0" name="TextBox 39">
            <a:extLst>
              <a:ext uri="{FF2B5EF4-FFF2-40B4-BE49-F238E27FC236}">
                <a16:creationId xmlns:a16="http://schemas.microsoft.com/office/drawing/2014/main" id="{22578560-4BC2-D35B-5A3A-0A6C331F6250}"/>
              </a:ext>
            </a:extLst>
          </p:cNvPr>
          <p:cNvSpPr txBox="1"/>
          <p:nvPr/>
        </p:nvSpPr>
        <p:spPr>
          <a:xfrm>
            <a:off x="9544500" y="4202936"/>
            <a:ext cx="622285" cy="297454"/>
          </a:xfrm>
          <a:prstGeom prst="rect">
            <a:avLst/>
          </a:prstGeom>
          <a:noFill/>
        </p:spPr>
        <p:txBody>
          <a:bodyPr wrap="none" rtlCol="0">
            <a:spAutoFit/>
          </a:bodyPr>
          <a:lstStyle/>
          <a:p>
            <a:pPr algn="ctr"/>
            <a:r>
              <a:rPr lang="en-US" sz="1333">
                <a:solidFill>
                  <a:srgbClr val="FFFFFF"/>
                </a:solidFill>
              </a:rPr>
              <a:t>Site 3</a:t>
            </a:r>
          </a:p>
        </p:txBody>
      </p:sp>
      <p:sp>
        <p:nvSpPr>
          <p:cNvPr id="41" name="Rectangle 40">
            <a:extLst>
              <a:ext uri="{FF2B5EF4-FFF2-40B4-BE49-F238E27FC236}">
                <a16:creationId xmlns:a16="http://schemas.microsoft.com/office/drawing/2014/main" id="{D0E7E337-D8D7-569E-A831-22BB68D70C96}"/>
              </a:ext>
            </a:extLst>
          </p:cNvPr>
          <p:cNvSpPr/>
          <p:nvPr/>
        </p:nvSpPr>
        <p:spPr>
          <a:xfrm>
            <a:off x="239350" y="4112917"/>
            <a:ext cx="11107597" cy="1900364"/>
          </a:xfrm>
          <a:prstGeom prst="rect">
            <a:avLst/>
          </a:prstGeom>
          <a:noFill/>
          <a:ln w="12700">
            <a:solidFill>
              <a:srgbClr val="005073"/>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2" name="Group 41">
            <a:extLst>
              <a:ext uri="{FF2B5EF4-FFF2-40B4-BE49-F238E27FC236}">
                <a16:creationId xmlns:a16="http://schemas.microsoft.com/office/drawing/2014/main" id="{FBB638F4-7844-5822-AB6D-530C507F318E}"/>
              </a:ext>
            </a:extLst>
          </p:cNvPr>
          <p:cNvGrpSpPr/>
          <p:nvPr/>
        </p:nvGrpSpPr>
        <p:grpSpPr>
          <a:xfrm>
            <a:off x="6645602" y="4591617"/>
            <a:ext cx="744655" cy="483908"/>
            <a:chOff x="3450034" y="2192353"/>
            <a:chExt cx="945898" cy="614684"/>
          </a:xfrm>
        </p:grpSpPr>
        <p:sp>
          <p:nvSpPr>
            <p:cNvPr id="43" name="Rounded Rectangle 70">
              <a:extLst>
                <a:ext uri="{FF2B5EF4-FFF2-40B4-BE49-F238E27FC236}">
                  <a16:creationId xmlns:a16="http://schemas.microsoft.com/office/drawing/2014/main" id="{B816A74C-732F-3068-755F-1BBEF0857DB7}"/>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4" name="Group 43">
              <a:extLst>
                <a:ext uri="{FF2B5EF4-FFF2-40B4-BE49-F238E27FC236}">
                  <a16:creationId xmlns:a16="http://schemas.microsoft.com/office/drawing/2014/main" id="{C02F9E0F-AB23-C539-75B8-CC93B7006A62}"/>
                </a:ext>
              </a:extLst>
            </p:cNvPr>
            <p:cNvGrpSpPr>
              <a:grpSpLocks noChangeAspect="1"/>
            </p:cNvGrpSpPr>
            <p:nvPr/>
          </p:nvGrpSpPr>
          <p:grpSpPr>
            <a:xfrm>
              <a:off x="3881778" y="2229115"/>
              <a:ext cx="457099" cy="226429"/>
              <a:chOff x="836085" y="1496592"/>
              <a:chExt cx="538984" cy="266991"/>
            </a:xfrm>
            <a:solidFill>
              <a:srgbClr val="FFFFFF"/>
            </a:solidFill>
          </p:grpSpPr>
          <p:sp>
            <p:nvSpPr>
              <p:cNvPr id="81" name="Freeform 751">
                <a:extLst>
                  <a:ext uri="{FF2B5EF4-FFF2-40B4-BE49-F238E27FC236}">
                    <a16:creationId xmlns:a16="http://schemas.microsoft.com/office/drawing/2014/main" id="{355C2463-E33E-3A32-1978-5E216F4041D6}"/>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82" name="Freeform 752">
                <a:extLst>
                  <a:ext uri="{FF2B5EF4-FFF2-40B4-BE49-F238E27FC236}">
                    <a16:creationId xmlns:a16="http://schemas.microsoft.com/office/drawing/2014/main" id="{E9BD2DBA-60A5-C8F0-5E22-9B49CA4677F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83" name="Freeform 753">
                <a:extLst>
                  <a:ext uri="{FF2B5EF4-FFF2-40B4-BE49-F238E27FC236}">
                    <a16:creationId xmlns:a16="http://schemas.microsoft.com/office/drawing/2014/main" id="{4A124EE6-BC99-B90F-9E15-F5525F775B4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5" name="Group 105">
              <a:extLst>
                <a:ext uri="{FF2B5EF4-FFF2-40B4-BE49-F238E27FC236}">
                  <a16:creationId xmlns:a16="http://schemas.microsoft.com/office/drawing/2014/main" id="{F6DB37AC-1672-579D-6F02-59106A487B53}"/>
                </a:ext>
              </a:extLst>
            </p:cNvPr>
            <p:cNvGrpSpPr>
              <a:grpSpLocks noChangeAspect="1"/>
            </p:cNvGrpSpPr>
            <p:nvPr/>
          </p:nvGrpSpPr>
          <p:grpSpPr bwMode="auto">
            <a:xfrm>
              <a:off x="3501887" y="2492927"/>
              <a:ext cx="283202" cy="266993"/>
              <a:chOff x="1991" y="1544"/>
              <a:chExt cx="961" cy="906"/>
            </a:xfrm>
          </p:grpSpPr>
          <p:sp>
            <p:nvSpPr>
              <p:cNvPr id="61" name="Freeform 106">
                <a:extLst>
                  <a:ext uri="{FF2B5EF4-FFF2-40B4-BE49-F238E27FC236}">
                    <a16:creationId xmlns:a16="http://schemas.microsoft.com/office/drawing/2014/main" id="{116E8E32-5994-080D-8810-6DEAEEA3AB5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62" name="Rectangle 107">
                <a:extLst>
                  <a:ext uri="{FF2B5EF4-FFF2-40B4-BE49-F238E27FC236}">
                    <a16:creationId xmlns:a16="http://schemas.microsoft.com/office/drawing/2014/main" id="{CA72DD78-8EE3-AC39-CA64-587F2F3BC21B}"/>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3" name="Rectangle 108">
                <a:extLst>
                  <a:ext uri="{FF2B5EF4-FFF2-40B4-BE49-F238E27FC236}">
                    <a16:creationId xmlns:a16="http://schemas.microsoft.com/office/drawing/2014/main" id="{78B1A780-445F-5DE6-92A7-37E218F56C73}"/>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4" name="Rectangle 109">
                <a:extLst>
                  <a:ext uri="{FF2B5EF4-FFF2-40B4-BE49-F238E27FC236}">
                    <a16:creationId xmlns:a16="http://schemas.microsoft.com/office/drawing/2014/main" id="{488B5AF8-C21A-E0A2-1497-4BC64E855206}"/>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5" name="Rectangle 110">
                <a:extLst>
                  <a:ext uri="{FF2B5EF4-FFF2-40B4-BE49-F238E27FC236}">
                    <a16:creationId xmlns:a16="http://schemas.microsoft.com/office/drawing/2014/main" id="{CBC015FE-BD31-F679-54C7-334ED1EF217B}"/>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6" name="Rectangle 111">
                <a:extLst>
                  <a:ext uri="{FF2B5EF4-FFF2-40B4-BE49-F238E27FC236}">
                    <a16:creationId xmlns:a16="http://schemas.microsoft.com/office/drawing/2014/main" id="{2340D192-4452-19E2-13F0-C8AF9A35C058}"/>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7" name="Rectangle 112">
                <a:extLst>
                  <a:ext uri="{FF2B5EF4-FFF2-40B4-BE49-F238E27FC236}">
                    <a16:creationId xmlns:a16="http://schemas.microsoft.com/office/drawing/2014/main" id="{F852C054-4103-1EF5-A5B2-46227D0B9726}"/>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8" name="Rectangle 113">
                <a:extLst>
                  <a:ext uri="{FF2B5EF4-FFF2-40B4-BE49-F238E27FC236}">
                    <a16:creationId xmlns:a16="http://schemas.microsoft.com/office/drawing/2014/main" id="{AC91065D-219F-55EE-4AE3-2E290BC1329C}"/>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9" name="Rectangle 114">
                <a:extLst>
                  <a:ext uri="{FF2B5EF4-FFF2-40B4-BE49-F238E27FC236}">
                    <a16:creationId xmlns:a16="http://schemas.microsoft.com/office/drawing/2014/main" id="{C0DE74D5-1D02-FA4D-CEB7-E9A876C6699C}"/>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0" name="Rectangle 115">
                <a:extLst>
                  <a:ext uri="{FF2B5EF4-FFF2-40B4-BE49-F238E27FC236}">
                    <a16:creationId xmlns:a16="http://schemas.microsoft.com/office/drawing/2014/main" id="{FBBEA211-BC46-E963-3803-1A93A973850C}"/>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1" name="Freeform 116">
                <a:extLst>
                  <a:ext uri="{FF2B5EF4-FFF2-40B4-BE49-F238E27FC236}">
                    <a16:creationId xmlns:a16="http://schemas.microsoft.com/office/drawing/2014/main" id="{F0F0DE37-AC84-385E-0044-F24A4E94BF3F}"/>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72" name="Rectangle 117">
                <a:extLst>
                  <a:ext uri="{FF2B5EF4-FFF2-40B4-BE49-F238E27FC236}">
                    <a16:creationId xmlns:a16="http://schemas.microsoft.com/office/drawing/2014/main" id="{473C7C3B-ED3D-A3BC-BBA6-1B8AD4623690}"/>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3" name="Rectangle 118">
                <a:extLst>
                  <a:ext uri="{FF2B5EF4-FFF2-40B4-BE49-F238E27FC236}">
                    <a16:creationId xmlns:a16="http://schemas.microsoft.com/office/drawing/2014/main" id="{CFEF1A7E-88A3-5ED6-7126-FEA1C647EC76}"/>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4" name="Rectangle 119">
                <a:extLst>
                  <a:ext uri="{FF2B5EF4-FFF2-40B4-BE49-F238E27FC236}">
                    <a16:creationId xmlns:a16="http://schemas.microsoft.com/office/drawing/2014/main" id="{50587C3B-0C24-EDE1-9981-7FFCEBB70594}"/>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5" name="Rectangle 120">
                <a:extLst>
                  <a:ext uri="{FF2B5EF4-FFF2-40B4-BE49-F238E27FC236}">
                    <a16:creationId xmlns:a16="http://schemas.microsoft.com/office/drawing/2014/main" id="{90F7BCE6-CDDE-8EB7-D637-06A5BB33E9B9}"/>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6" name="Rectangle 121">
                <a:extLst>
                  <a:ext uri="{FF2B5EF4-FFF2-40B4-BE49-F238E27FC236}">
                    <a16:creationId xmlns:a16="http://schemas.microsoft.com/office/drawing/2014/main" id="{6A73BA11-2C21-0008-B07B-BEB2A7086968}"/>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7" name="Rectangle 122">
                <a:extLst>
                  <a:ext uri="{FF2B5EF4-FFF2-40B4-BE49-F238E27FC236}">
                    <a16:creationId xmlns:a16="http://schemas.microsoft.com/office/drawing/2014/main" id="{AB3F69D9-DF8F-AA47-370C-0776245EEB81}"/>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8" name="Rectangle 123">
                <a:extLst>
                  <a:ext uri="{FF2B5EF4-FFF2-40B4-BE49-F238E27FC236}">
                    <a16:creationId xmlns:a16="http://schemas.microsoft.com/office/drawing/2014/main" id="{45C26D29-A40D-B64F-E6A0-F4E2735CE74F}"/>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79" name="Rectangle 124">
                <a:extLst>
                  <a:ext uri="{FF2B5EF4-FFF2-40B4-BE49-F238E27FC236}">
                    <a16:creationId xmlns:a16="http://schemas.microsoft.com/office/drawing/2014/main" id="{35671683-3FAD-54CC-3978-17380C7042E3}"/>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80" name="Rectangle 125">
                <a:extLst>
                  <a:ext uri="{FF2B5EF4-FFF2-40B4-BE49-F238E27FC236}">
                    <a16:creationId xmlns:a16="http://schemas.microsoft.com/office/drawing/2014/main" id="{80D6685D-9306-9BA8-619D-751E41BEFAD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6" name="Group 45">
              <a:extLst>
                <a:ext uri="{FF2B5EF4-FFF2-40B4-BE49-F238E27FC236}">
                  <a16:creationId xmlns:a16="http://schemas.microsoft.com/office/drawing/2014/main" id="{9B4BD447-AB6C-1FC2-BD02-B6BF82B11E96}"/>
                </a:ext>
              </a:extLst>
            </p:cNvPr>
            <p:cNvGrpSpPr>
              <a:grpSpLocks noChangeAspect="1"/>
            </p:cNvGrpSpPr>
            <p:nvPr/>
          </p:nvGrpSpPr>
          <p:grpSpPr>
            <a:xfrm rot="19800000">
              <a:off x="3694259" y="2456128"/>
              <a:ext cx="181870" cy="80767"/>
              <a:chOff x="4705351" y="4362451"/>
              <a:chExt cx="1165225" cy="493712"/>
            </a:xfrm>
          </p:grpSpPr>
          <p:sp>
            <p:nvSpPr>
              <p:cNvPr id="47" name="Freeform 29">
                <a:extLst>
                  <a:ext uri="{FF2B5EF4-FFF2-40B4-BE49-F238E27FC236}">
                    <a16:creationId xmlns:a16="http://schemas.microsoft.com/office/drawing/2014/main" id="{3C6778D3-6B13-6BF3-50E9-47C2B88DFCF1}"/>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 name="Freeform 30">
                <a:extLst>
                  <a:ext uri="{FF2B5EF4-FFF2-40B4-BE49-F238E27FC236}">
                    <a16:creationId xmlns:a16="http://schemas.microsoft.com/office/drawing/2014/main" id="{08D9D575-3B14-9A83-FCCF-8B13FFF7C90E}"/>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9" name="Freeform 31">
                <a:extLst>
                  <a:ext uri="{FF2B5EF4-FFF2-40B4-BE49-F238E27FC236}">
                    <a16:creationId xmlns:a16="http://schemas.microsoft.com/office/drawing/2014/main" id="{7CF48F9D-00D9-1D5F-133B-CE3CE46B2330}"/>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 name="Freeform 68">
                <a:extLst>
                  <a:ext uri="{FF2B5EF4-FFF2-40B4-BE49-F238E27FC236}">
                    <a16:creationId xmlns:a16="http://schemas.microsoft.com/office/drawing/2014/main" id="{9C90FA18-BC35-4858-28E5-94CDE27EFCE4}"/>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1" name="Freeform 69">
                <a:extLst>
                  <a:ext uri="{FF2B5EF4-FFF2-40B4-BE49-F238E27FC236}">
                    <a16:creationId xmlns:a16="http://schemas.microsoft.com/office/drawing/2014/main" id="{6608AB6C-F3CB-DF44-C586-9C13F0E53C38}"/>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2" name="Freeform 70">
                <a:extLst>
                  <a:ext uri="{FF2B5EF4-FFF2-40B4-BE49-F238E27FC236}">
                    <a16:creationId xmlns:a16="http://schemas.microsoft.com/office/drawing/2014/main" id="{610CB5ED-943D-EB37-853E-4111296AD4A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3" name="Freeform 71">
                <a:extLst>
                  <a:ext uri="{FF2B5EF4-FFF2-40B4-BE49-F238E27FC236}">
                    <a16:creationId xmlns:a16="http://schemas.microsoft.com/office/drawing/2014/main" id="{A1995F72-DEC5-FFAA-A61E-0584B95BDD49}"/>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4" name="Freeform 72">
                <a:extLst>
                  <a:ext uri="{FF2B5EF4-FFF2-40B4-BE49-F238E27FC236}">
                    <a16:creationId xmlns:a16="http://schemas.microsoft.com/office/drawing/2014/main" id="{0E2DFE43-DF12-48AC-43D3-E715F1A961AB}"/>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5" name="Freeform 73">
                <a:extLst>
                  <a:ext uri="{FF2B5EF4-FFF2-40B4-BE49-F238E27FC236}">
                    <a16:creationId xmlns:a16="http://schemas.microsoft.com/office/drawing/2014/main" id="{28727055-F1B9-7D4F-54E5-5B544283581B}"/>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6" name="Freeform 74">
                <a:extLst>
                  <a:ext uri="{FF2B5EF4-FFF2-40B4-BE49-F238E27FC236}">
                    <a16:creationId xmlns:a16="http://schemas.microsoft.com/office/drawing/2014/main" id="{E11DC606-7A17-DA3A-B149-8A5E5E1F3F7B}"/>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7" name="Freeform 75">
                <a:extLst>
                  <a:ext uri="{FF2B5EF4-FFF2-40B4-BE49-F238E27FC236}">
                    <a16:creationId xmlns:a16="http://schemas.microsoft.com/office/drawing/2014/main" id="{DE994FF6-421F-F2C9-A6C4-C0698DEF4B2E}"/>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 name="Freeform 76">
                <a:extLst>
                  <a:ext uri="{FF2B5EF4-FFF2-40B4-BE49-F238E27FC236}">
                    <a16:creationId xmlns:a16="http://schemas.microsoft.com/office/drawing/2014/main" id="{7C88B846-443C-FE65-1370-41B4A6A2F3A9}"/>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9" name="Freeform 77">
                <a:extLst>
                  <a:ext uri="{FF2B5EF4-FFF2-40B4-BE49-F238E27FC236}">
                    <a16:creationId xmlns:a16="http://schemas.microsoft.com/office/drawing/2014/main" id="{E705F3A2-CF56-FF21-BF42-54C6F65067CD}"/>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60" name="Freeform 78">
                <a:extLst>
                  <a:ext uri="{FF2B5EF4-FFF2-40B4-BE49-F238E27FC236}">
                    <a16:creationId xmlns:a16="http://schemas.microsoft.com/office/drawing/2014/main" id="{FD4A5C94-4017-045B-3ADA-37411940EFA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84" name="Picture 5" descr="C:\Users\tsbutme\Desktop\Trade Shows\New Icons\256 Icons in Grey and Blue\30091_Device_unified_border_element_3153_unknown_256.png">
            <a:extLst>
              <a:ext uri="{FF2B5EF4-FFF2-40B4-BE49-F238E27FC236}">
                <a16:creationId xmlns:a16="http://schemas.microsoft.com/office/drawing/2014/main" id="{96C50402-00BD-CBCB-F98A-78762D2CCB0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6055" y="4556834"/>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4">
            <a:extLst>
              <a:ext uri="{FF2B5EF4-FFF2-40B4-BE49-F238E27FC236}">
                <a16:creationId xmlns:a16="http://schemas.microsoft.com/office/drawing/2014/main" id="{876EABB0-67FD-313D-A9B8-BEC7AB2EC7D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03379" y="5136819"/>
            <a:ext cx="667171" cy="492645"/>
          </a:xfrm>
          <a:prstGeom prst="rect">
            <a:avLst/>
          </a:prstGeom>
        </p:spPr>
      </p:pic>
      <p:pic>
        <p:nvPicPr>
          <p:cNvPr id="86" name="Picture 85">
            <a:extLst>
              <a:ext uri="{FF2B5EF4-FFF2-40B4-BE49-F238E27FC236}">
                <a16:creationId xmlns:a16="http://schemas.microsoft.com/office/drawing/2014/main" id="{73F184C3-5BA7-92AD-C3E2-8BACE3402E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6994" y="5255571"/>
            <a:ext cx="477765" cy="366007"/>
          </a:xfrm>
          <a:prstGeom prst="rect">
            <a:avLst/>
          </a:prstGeom>
        </p:spPr>
      </p:pic>
      <p:pic>
        <p:nvPicPr>
          <p:cNvPr id="87" name="Picture 86">
            <a:extLst>
              <a:ext uri="{FF2B5EF4-FFF2-40B4-BE49-F238E27FC236}">
                <a16:creationId xmlns:a16="http://schemas.microsoft.com/office/drawing/2014/main" id="{89A79128-D048-B658-B43C-327B243C78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04743" y="5403737"/>
            <a:ext cx="477765" cy="366007"/>
          </a:xfrm>
          <a:prstGeom prst="rect">
            <a:avLst/>
          </a:prstGeom>
        </p:spPr>
      </p:pic>
      <p:grpSp>
        <p:nvGrpSpPr>
          <p:cNvPr id="88" name="Group 105">
            <a:extLst>
              <a:ext uri="{FF2B5EF4-FFF2-40B4-BE49-F238E27FC236}">
                <a16:creationId xmlns:a16="http://schemas.microsoft.com/office/drawing/2014/main" id="{EE6B45E2-3554-436B-8202-AD6D0FF64B03}"/>
              </a:ext>
            </a:extLst>
          </p:cNvPr>
          <p:cNvGrpSpPr>
            <a:grpSpLocks noChangeAspect="1"/>
          </p:cNvGrpSpPr>
          <p:nvPr/>
        </p:nvGrpSpPr>
        <p:grpSpPr bwMode="auto">
          <a:xfrm>
            <a:off x="8974713" y="4304721"/>
            <a:ext cx="608623" cy="573791"/>
            <a:chOff x="1991" y="1544"/>
            <a:chExt cx="961" cy="906"/>
          </a:xfrm>
        </p:grpSpPr>
        <p:sp>
          <p:nvSpPr>
            <p:cNvPr id="89" name="Freeform 106">
              <a:extLst>
                <a:ext uri="{FF2B5EF4-FFF2-40B4-BE49-F238E27FC236}">
                  <a16:creationId xmlns:a16="http://schemas.microsoft.com/office/drawing/2014/main" id="{04B772E8-A168-A3D8-EA52-123D4784FC2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0" name="Rectangle 107">
              <a:extLst>
                <a:ext uri="{FF2B5EF4-FFF2-40B4-BE49-F238E27FC236}">
                  <a16:creationId xmlns:a16="http://schemas.microsoft.com/office/drawing/2014/main" id="{BFF80BFC-4E22-A016-3AA5-FA4099BFF2FC}"/>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1" name="Rectangle 108">
              <a:extLst>
                <a:ext uri="{FF2B5EF4-FFF2-40B4-BE49-F238E27FC236}">
                  <a16:creationId xmlns:a16="http://schemas.microsoft.com/office/drawing/2014/main" id="{B533B4FC-D249-4C3D-3DD7-0486703B95F2}"/>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2" name="Rectangle 109">
              <a:extLst>
                <a:ext uri="{FF2B5EF4-FFF2-40B4-BE49-F238E27FC236}">
                  <a16:creationId xmlns:a16="http://schemas.microsoft.com/office/drawing/2014/main" id="{577C2EF6-0E10-C7E4-AFBD-2BDE84B3C56A}"/>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3" name="Rectangle 110">
              <a:extLst>
                <a:ext uri="{FF2B5EF4-FFF2-40B4-BE49-F238E27FC236}">
                  <a16:creationId xmlns:a16="http://schemas.microsoft.com/office/drawing/2014/main" id="{74C30C43-3F09-7479-1CCE-2708C349BD37}"/>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4" name="Rectangle 111">
              <a:extLst>
                <a:ext uri="{FF2B5EF4-FFF2-40B4-BE49-F238E27FC236}">
                  <a16:creationId xmlns:a16="http://schemas.microsoft.com/office/drawing/2014/main" id="{7874FD4B-1A65-1217-C247-656970A3402E}"/>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5" name="Rectangle 112">
              <a:extLst>
                <a:ext uri="{FF2B5EF4-FFF2-40B4-BE49-F238E27FC236}">
                  <a16:creationId xmlns:a16="http://schemas.microsoft.com/office/drawing/2014/main" id="{B0C58F36-D4E9-C5F0-6884-A9AC23DD8B6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6" name="Rectangle 113">
              <a:extLst>
                <a:ext uri="{FF2B5EF4-FFF2-40B4-BE49-F238E27FC236}">
                  <a16:creationId xmlns:a16="http://schemas.microsoft.com/office/drawing/2014/main" id="{256F4C81-1D2F-FDDA-21D0-3D349AADC548}"/>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7" name="Rectangle 114">
              <a:extLst>
                <a:ext uri="{FF2B5EF4-FFF2-40B4-BE49-F238E27FC236}">
                  <a16:creationId xmlns:a16="http://schemas.microsoft.com/office/drawing/2014/main" id="{A9DA8DDC-E458-B980-9609-749BB13C7087}"/>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8" name="Rectangle 115">
              <a:extLst>
                <a:ext uri="{FF2B5EF4-FFF2-40B4-BE49-F238E27FC236}">
                  <a16:creationId xmlns:a16="http://schemas.microsoft.com/office/drawing/2014/main" id="{F0A713D0-5AF1-B0C8-EB8E-6685A23640FF}"/>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99" name="Freeform 116">
              <a:extLst>
                <a:ext uri="{FF2B5EF4-FFF2-40B4-BE49-F238E27FC236}">
                  <a16:creationId xmlns:a16="http://schemas.microsoft.com/office/drawing/2014/main" id="{81C90B8E-3A04-F5BF-E5FD-1C7E9A3876A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0" name="Rectangle 117">
              <a:extLst>
                <a:ext uri="{FF2B5EF4-FFF2-40B4-BE49-F238E27FC236}">
                  <a16:creationId xmlns:a16="http://schemas.microsoft.com/office/drawing/2014/main" id="{513742ED-B480-504D-4DE4-4A2275A2BF9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1" name="Rectangle 118">
              <a:extLst>
                <a:ext uri="{FF2B5EF4-FFF2-40B4-BE49-F238E27FC236}">
                  <a16:creationId xmlns:a16="http://schemas.microsoft.com/office/drawing/2014/main" id="{2125E959-2D1F-A009-68ED-58C22A58A6A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2" name="Rectangle 119">
              <a:extLst>
                <a:ext uri="{FF2B5EF4-FFF2-40B4-BE49-F238E27FC236}">
                  <a16:creationId xmlns:a16="http://schemas.microsoft.com/office/drawing/2014/main" id="{C3DF697E-E481-E264-0CCC-CEBA637D20E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3" name="Rectangle 120">
              <a:extLst>
                <a:ext uri="{FF2B5EF4-FFF2-40B4-BE49-F238E27FC236}">
                  <a16:creationId xmlns:a16="http://schemas.microsoft.com/office/drawing/2014/main" id="{042E3D21-08F8-FD5A-248F-EB7E6F810F32}"/>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4" name="Rectangle 121">
              <a:extLst>
                <a:ext uri="{FF2B5EF4-FFF2-40B4-BE49-F238E27FC236}">
                  <a16:creationId xmlns:a16="http://schemas.microsoft.com/office/drawing/2014/main" id="{AF7C10DE-FA9B-F4E3-CA5C-3C30542E3E5B}"/>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5" name="Rectangle 122">
              <a:extLst>
                <a:ext uri="{FF2B5EF4-FFF2-40B4-BE49-F238E27FC236}">
                  <a16:creationId xmlns:a16="http://schemas.microsoft.com/office/drawing/2014/main" id="{1ECE2EAF-ADEA-CEEB-3867-BB0CCE9AF216}"/>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6" name="Rectangle 123">
              <a:extLst>
                <a:ext uri="{FF2B5EF4-FFF2-40B4-BE49-F238E27FC236}">
                  <a16:creationId xmlns:a16="http://schemas.microsoft.com/office/drawing/2014/main" id="{92184489-48FA-1551-3D9A-6349857395FE}"/>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7" name="Rectangle 124">
              <a:extLst>
                <a:ext uri="{FF2B5EF4-FFF2-40B4-BE49-F238E27FC236}">
                  <a16:creationId xmlns:a16="http://schemas.microsoft.com/office/drawing/2014/main" id="{F36B1CB2-C53C-958E-2309-3F54D5BE573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08" name="Rectangle 125">
              <a:extLst>
                <a:ext uri="{FF2B5EF4-FFF2-40B4-BE49-F238E27FC236}">
                  <a16:creationId xmlns:a16="http://schemas.microsoft.com/office/drawing/2014/main" id="{7D82A626-65C1-B32A-68FA-BF5B90C55F5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109" name="TextBox 108">
            <a:extLst>
              <a:ext uri="{FF2B5EF4-FFF2-40B4-BE49-F238E27FC236}">
                <a16:creationId xmlns:a16="http://schemas.microsoft.com/office/drawing/2014/main" id="{9DA73B40-1D85-C4A7-9EF8-C49C0B5DBE65}"/>
              </a:ext>
            </a:extLst>
          </p:cNvPr>
          <p:cNvSpPr txBox="1"/>
          <p:nvPr/>
        </p:nvSpPr>
        <p:spPr>
          <a:xfrm>
            <a:off x="9576590" y="3719502"/>
            <a:ext cx="1301830" cy="338554"/>
          </a:xfrm>
          <a:prstGeom prst="rect">
            <a:avLst/>
          </a:prstGeom>
          <a:noFill/>
        </p:spPr>
        <p:txBody>
          <a:bodyPr wrap="none" rtlCol="0">
            <a:spAutoFit/>
          </a:bodyPr>
          <a:lstStyle/>
          <a:p>
            <a:pPr algn="ctr"/>
            <a:r>
              <a:rPr lang="en-US" sz="1600"/>
              <a:t>Enterprise A</a:t>
            </a:r>
          </a:p>
        </p:txBody>
      </p:sp>
      <p:cxnSp>
        <p:nvCxnSpPr>
          <p:cNvPr id="110" name="Google Shape;575;p107">
            <a:extLst>
              <a:ext uri="{FF2B5EF4-FFF2-40B4-BE49-F238E27FC236}">
                <a16:creationId xmlns:a16="http://schemas.microsoft.com/office/drawing/2014/main" id="{223E6BC6-E34B-3CD8-86F0-1ED2EC69CDEB}"/>
              </a:ext>
            </a:extLst>
          </p:cNvPr>
          <p:cNvCxnSpPr>
            <a:cxnSpLocks/>
            <a:endCxn id="123" idx="0"/>
          </p:cNvCxnSpPr>
          <p:nvPr/>
        </p:nvCxnSpPr>
        <p:spPr>
          <a:xfrm flipH="1">
            <a:off x="3971895" y="3775042"/>
            <a:ext cx="1852460" cy="69915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11" name="Rounded Rectangle 172">
            <a:extLst>
              <a:ext uri="{FF2B5EF4-FFF2-40B4-BE49-F238E27FC236}">
                <a16:creationId xmlns:a16="http://schemas.microsoft.com/office/drawing/2014/main" id="{A6780982-5427-8060-50BF-01FC2477C8D6}"/>
              </a:ext>
            </a:extLst>
          </p:cNvPr>
          <p:cNvSpPr/>
          <p:nvPr/>
        </p:nvSpPr>
        <p:spPr>
          <a:xfrm>
            <a:off x="929934" y="4707579"/>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112" name="Group 105">
            <a:extLst>
              <a:ext uri="{FF2B5EF4-FFF2-40B4-BE49-F238E27FC236}">
                <a16:creationId xmlns:a16="http://schemas.microsoft.com/office/drawing/2014/main" id="{7B0C0C2F-029B-98EE-4208-12CC3176AA09}"/>
              </a:ext>
            </a:extLst>
          </p:cNvPr>
          <p:cNvGrpSpPr>
            <a:grpSpLocks noChangeAspect="1"/>
          </p:cNvGrpSpPr>
          <p:nvPr/>
        </p:nvGrpSpPr>
        <p:grpSpPr bwMode="auto">
          <a:xfrm>
            <a:off x="3469007" y="4206732"/>
            <a:ext cx="851096" cy="802385"/>
            <a:chOff x="1991" y="1544"/>
            <a:chExt cx="961" cy="906"/>
          </a:xfrm>
        </p:grpSpPr>
        <p:sp>
          <p:nvSpPr>
            <p:cNvPr id="113" name="Freeform 106">
              <a:extLst>
                <a:ext uri="{FF2B5EF4-FFF2-40B4-BE49-F238E27FC236}">
                  <a16:creationId xmlns:a16="http://schemas.microsoft.com/office/drawing/2014/main" id="{D5538611-03E0-217A-AD17-B0B151F190A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4" name="Rectangle 107">
              <a:extLst>
                <a:ext uri="{FF2B5EF4-FFF2-40B4-BE49-F238E27FC236}">
                  <a16:creationId xmlns:a16="http://schemas.microsoft.com/office/drawing/2014/main" id="{BCA6E8B1-6FBD-D542-1CE2-0E9338884A53}"/>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5" name="Rectangle 108">
              <a:extLst>
                <a:ext uri="{FF2B5EF4-FFF2-40B4-BE49-F238E27FC236}">
                  <a16:creationId xmlns:a16="http://schemas.microsoft.com/office/drawing/2014/main" id="{671CDBD2-DA55-B16F-8D5E-0F0F458F2E22}"/>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6" name="Rectangle 109">
              <a:extLst>
                <a:ext uri="{FF2B5EF4-FFF2-40B4-BE49-F238E27FC236}">
                  <a16:creationId xmlns:a16="http://schemas.microsoft.com/office/drawing/2014/main" id="{B00CA204-05B3-D653-63B0-08E42F8F6EC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7" name="Rectangle 110">
              <a:extLst>
                <a:ext uri="{FF2B5EF4-FFF2-40B4-BE49-F238E27FC236}">
                  <a16:creationId xmlns:a16="http://schemas.microsoft.com/office/drawing/2014/main" id="{4B6FA4DC-43A8-EFB9-10A6-77F5CB1AE9A1}"/>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8" name="Rectangle 111">
              <a:extLst>
                <a:ext uri="{FF2B5EF4-FFF2-40B4-BE49-F238E27FC236}">
                  <a16:creationId xmlns:a16="http://schemas.microsoft.com/office/drawing/2014/main" id="{543B81F7-7E28-3676-5E78-277C9A1EC51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19" name="Rectangle 112">
              <a:extLst>
                <a:ext uri="{FF2B5EF4-FFF2-40B4-BE49-F238E27FC236}">
                  <a16:creationId xmlns:a16="http://schemas.microsoft.com/office/drawing/2014/main" id="{CD2F8EE2-89FA-2760-600D-75DF041EF7E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0" name="Rectangle 113">
              <a:extLst>
                <a:ext uri="{FF2B5EF4-FFF2-40B4-BE49-F238E27FC236}">
                  <a16:creationId xmlns:a16="http://schemas.microsoft.com/office/drawing/2014/main" id="{A8969238-34F1-931C-24B9-9E28D8B917B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1" name="Rectangle 114">
              <a:extLst>
                <a:ext uri="{FF2B5EF4-FFF2-40B4-BE49-F238E27FC236}">
                  <a16:creationId xmlns:a16="http://schemas.microsoft.com/office/drawing/2014/main" id="{8BFD4B9B-AAA0-E996-AA34-6B20F9FBCEE9}"/>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2" name="Rectangle 115">
              <a:extLst>
                <a:ext uri="{FF2B5EF4-FFF2-40B4-BE49-F238E27FC236}">
                  <a16:creationId xmlns:a16="http://schemas.microsoft.com/office/drawing/2014/main" id="{CF4A518D-BF6A-729A-095B-70FC44E7516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3" name="Freeform 116">
              <a:extLst>
                <a:ext uri="{FF2B5EF4-FFF2-40B4-BE49-F238E27FC236}">
                  <a16:creationId xmlns:a16="http://schemas.microsoft.com/office/drawing/2014/main" id="{CCBB1D70-B8FD-DD17-9CD6-9059374AF5D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4" name="Rectangle 117">
              <a:extLst>
                <a:ext uri="{FF2B5EF4-FFF2-40B4-BE49-F238E27FC236}">
                  <a16:creationId xmlns:a16="http://schemas.microsoft.com/office/drawing/2014/main" id="{3676B684-E33F-5DE4-B9C7-1EEB933415DC}"/>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5" name="Rectangle 118">
              <a:extLst>
                <a:ext uri="{FF2B5EF4-FFF2-40B4-BE49-F238E27FC236}">
                  <a16:creationId xmlns:a16="http://schemas.microsoft.com/office/drawing/2014/main" id="{D1FA8F8A-0D82-7A76-411A-9184FE0F6599}"/>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6" name="Rectangle 119">
              <a:extLst>
                <a:ext uri="{FF2B5EF4-FFF2-40B4-BE49-F238E27FC236}">
                  <a16:creationId xmlns:a16="http://schemas.microsoft.com/office/drawing/2014/main" id="{7010E8D6-AACE-8CF0-C56D-AEC26811E2E3}"/>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7" name="Rectangle 120">
              <a:extLst>
                <a:ext uri="{FF2B5EF4-FFF2-40B4-BE49-F238E27FC236}">
                  <a16:creationId xmlns:a16="http://schemas.microsoft.com/office/drawing/2014/main" id="{8E4E087C-1D14-6000-2364-B6210BB810D0}"/>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8" name="Rectangle 121">
              <a:extLst>
                <a:ext uri="{FF2B5EF4-FFF2-40B4-BE49-F238E27FC236}">
                  <a16:creationId xmlns:a16="http://schemas.microsoft.com/office/drawing/2014/main" id="{67EADEE3-09D9-FB31-C288-FB8690E39954}"/>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29" name="Rectangle 122">
              <a:extLst>
                <a:ext uri="{FF2B5EF4-FFF2-40B4-BE49-F238E27FC236}">
                  <a16:creationId xmlns:a16="http://schemas.microsoft.com/office/drawing/2014/main" id="{DCB8A881-C9C2-299B-70C3-E2E3617EAAEE}"/>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0" name="Rectangle 123">
              <a:extLst>
                <a:ext uri="{FF2B5EF4-FFF2-40B4-BE49-F238E27FC236}">
                  <a16:creationId xmlns:a16="http://schemas.microsoft.com/office/drawing/2014/main" id="{98015D5B-5292-029D-54F1-DDC65C43319E}"/>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1" name="Rectangle 124">
              <a:extLst>
                <a:ext uri="{FF2B5EF4-FFF2-40B4-BE49-F238E27FC236}">
                  <a16:creationId xmlns:a16="http://schemas.microsoft.com/office/drawing/2014/main" id="{F3CC4CCA-4F58-CC1F-8F40-3EAE7067BA6F}"/>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32" name="Rectangle 125">
              <a:extLst>
                <a:ext uri="{FF2B5EF4-FFF2-40B4-BE49-F238E27FC236}">
                  <a16:creationId xmlns:a16="http://schemas.microsoft.com/office/drawing/2014/main" id="{F4DAF879-F793-7D89-EE79-9CE4266CD3E8}"/>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133" name="TextBox 132">
            <a:extLst>
              <a:ext uri="{FF2B5EF4-FFF2-40B4-BE49-F238E27FC236}">
                <a16:creationId xmlns:a16="http://schemas.microsoft.com/office/drawing/2014/main" id="{0677C602-2BA6-B328-3123-E3CFFB1D392D}"/>
              </a:ext>
            </a:extLst>
          </p:cNvPr>
          <p:cNvSpPr txBox="1"/>
          <p:nvPr/>
        </p:nvSpPr>
        <p:spPr>
          <a:xfrm>
            <a:off x="2817467" y="4237640"/>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134" name="Google Shape;575;p107">
            <a:extLst>
              <a:ext uri="{FF2B5EF4-FFF2-40B4-BE49-F238E27FC236}">
                <a16:creationId xmlns:a16="http://schemas.microsoft.com/office/drawing/2014/main" id="{150EC853-8F01-3372-8819-ACA543A7E01E}"/>
              </a:ext>
            </a:extLst>
          </p:cNvPr>
          <p:cNvCxnSpPr>
            <a:cxnSpLocks/>
          </p:cNvCxnSpPr>
          <p:nvPr/>
        </p:nvCxnSpPr>
        <p:spPr>
          <a:xfrm flipH="1">
            <a:off x="1836827" y="4007432"/>
            <a:ext cx="1476411" cy="579747"/>
          </a:xfrm>
          <a:prstGeom prst="straightConnector1">
            <a:avLst/>
          </a:prstGeom>
          <a:noFill/>
          <a:ln w="19050" cap="flat" cmpd="sng">
            <a:solidFill>
              <a:srgbClr val="005073"/>
            </a:solidFill>
            <a:prstDash val="solid"/>
            <a:round/>
            <a:headEnd type="none" w="med" len="med"/>
            <a:tailEnd type="none" w="med" len="med"/>
          </a:ln>
        </p:spPr>
      </p:cxnSp>
      <p:sp>
        <p:nvSpPr>
          <p:cNvPr id="135" name="TextBox 134">
            <a:extLst>
              <a:ext uri="{FF2B5EF4-FFF2-40B4-BE49-F238E27FC236}">
                <a16:creationId xmlns:a16="http://schemas.microsoft.com/office/drawing/2014/main" id="{00DC8334-AF53-4F9E-37F2-AE8D3256ABF4}"/>
              </a:ext>
            </a:extLst>
          </p:cNvPr>
          <p:cNvSpPr txBox="1"/>
          <p:nvPr/>
        </p:nvSpPr>
        <p:spPr>
          <a:xfrm>
            <a:off x="2429337" y="5044667"/>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grpSp>
        <p:nvGrpSpPr>
          <p:cNvPr id="136" name="Group 135">
            <a:extLst>
              <a:ext uri="{FF2B5EF4-FFF2-40B4-BE49-F238E27FC236}">
                <a16:creationId xmlns:a16="http://schemas.microsoft.com/office/drawing/2014/main" id="{BC80A7D9-D9BE-7E18-3258-C2836E110BE5}"/>
              </a:ext>
            </a:extLst>
          </p:cNvPr>
          <p:cNvGrpSpPr/>
          <p:nvPr/>
        </p:nvGrpSpPr>
        <p:grpSpPr>
          <a:xfrm>
            <a:off x="2532330" y="4598894"/>
            <a:ext cx="744655" cy="483908"/>
            <a:chOff x="3450034" y="2192353"/>
            <a:chExt cx="945898" cy="614684"/>
          </a:xfrm>
        </p:grpSpPr>
        <p:sp>
          <p:nvSpPr>
            <p:cNvPr id="137" name="Rounded Rectangle 198">
              <a:extLst>
                <a:ext uri="{FF2B5EF4-FFF2-40B4-BE49-F238E27FC236}">
                  <a16:creationId xmlns:a16="http://schemas.microsoft.com/office/drawing/2014/main" id="{B756BE95-8AD4-8AAD-F15E-0F44367FADA1}"/>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138" name="Group 137">
              <a:extLst>
                <a:ext uri="{FF2B5EF4-FFF2-40B4-BE49-F238E27FC236}">
                  <a16:creationId xmlns:a16="http://schemas.microsoft.com/office/drawing/2014/main" id="{EC8FEDE6-A412-9846-7CB3-31A5CBE877EA}"/>
                </a:ext>
              </a:extLst>
            </p:cNvPr>
            <p:cNvGrpSpPr>
              <a:grpSpLocks noChangeAspect="1"/>
            </p:cNvGrpSpPr>
            <p:nvPr/>
          </p:nvGrpSpPr>
          <p:grpSpPr>
            <a:xfrm>
              <a:off x="3881778" y="2229115"/>
              <a:ext cx="457099" cy="226429"/>
              <a:chOff x="836085" y="1496592"/>
              <a:chExt cx="538984" cy="266991"/>
            </a:xfrm>
            <a:solidFill>
              <a:srgbClr val="FFFFFF"/>
            </a:solidFill>
          </p:grpSpPr>
          <p:sp>
            <p:nvSpPr>
              <p:cNvPr id="175" name="Freeform 751">
                <a:extLst>
                  <a:ext uri="{FF2B5EF4-FFF2-40B4-BE49-F238E27FC236}">
                    <a16:creationId xmlns:a16="http://schemas.microsoft.com/office/drawing/2014/main" id="{566DBFA5-FFBA-7A05-5C94-AB86F259EDED}"/>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76" name="Freeform 752">
                <a:extLst>
                  <a:ext uri="{FF2B5EF4-FFF2-40B4-BE49-F238E27FC236}">
                    <a16:creationId xmlns:a16="http://schemas.microsoft.com/office/drawing/2014/main" id="{8DB1BE89-D5BC-FF23-F77C-648745100838}"/>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177" name="Freeform 753">
                <a:extLst>
                  <a:ext uri="{FF2B5EF4-FFF2-40B4-BE49-F238E27FC236}">
                    <a16:creationId xmlns:a16="http://schemas.microsoft.com/office/drawing/2014/main" id="{E3C6699D-C7DA-2A41-E908-6787A3BC6C2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139" name="Group 105">
              <a:extLst>
                <a:ext uri="{FF2B5EF4-FFF2-40B4-BE49-F238E27FC236}">
                  <a16:creationId xmlns:a16="http://schemas.microsoft.com/office/drawing/2014/main" id="{66287A06-AE69-83EE-9D90-637FA5C61461}"/>
                </a:ext>
              </a:extLst>
            </p:cNvPr>
            <p:cNvGrpSpPr>
              <a:grpSpLocks noChangeAspect="1"/>
            </p:cNvGrpSpPr>
            <p:nvPr/>
          </p:nvGrpSpPr>
          <p:grpSpPr bwMode="auto">
            <a:xfrm>
              <a:off x="3501887" y="2492927"/>
              <a:ext cx="283202" cy="266993"/>
              <a:chOff x="1991" y="1544"/>
              <a:chExt cx="961" cy="906"/>
            </a:xfrm>
          </p:grpSpPr>
          <p:sp>
            <p:nvSpPr>
              <p:cNvPr id="155" name="Freeform 106">
                <a:extLst>
                  <a:ext uri="{FF2B5EF4-FFF2-40B4-BE49-F238E27FC236}">
                    <a16:creationId xmlns:a16="http://schemas.microsoft.com/office/drawing/2014/main" id="{85931E56-8813-CBB1-C3A4-0B441D77CC3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156" name="Rectangle 107">
                <a:extLst>
                  <a:ext uri="{FF2B5EF4-FFF2-40B4-BE49-F238E27FC236}">
                    <a16:creationId xmlns:a16="http://schemas.microsoft.com/office/drawing/2014/main" id="{BFD01F61-29C0-DBCE-80E0-B73A7A5C5C65}"/>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7" name="Rectangle 108">
                <a:extLst>
                  <a:ext uri="{FF2B5EF4-FFF2-40B4-BE49-F238E27FC236}">
                    <a16:creationId xmlns:a16="http://schemas.microsoft.com/office/drawing/2014/main" id="{F703AAB8-9DE2-C39C-D03E-C3590D8121A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8" name="Rectangle 109">
                <a:extLst>
                  <a:ext uri="{FF2B5EF4-FFF2-40B4-BE49-F238E27FC236}">
                    <a16:creationId xmlns:a16="http://schemas.microsoft.com/office/drawing/2014/main" id="{E5FF7510-321A-69EF-7DD3-A88013E73271}"/>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9" name="Rectangle 110">
                <a:extLst>
                  <a:ext uri="{FF2B5EF4-FFF2-40B4-BE49-F238E27FC236}">
                    <a16:creationId xmlns:a16="http://schemas.microsoft.com/office/drawing/2014/main" id="{37010347-31C9-EB55-F7DD-0CF7EA37B679}"/>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0" name="Rectangle 111">
                <a:extLst>
                  <a:ext uri="{FF2B5EF4-FFF2-40B4-BE49-F238E27FC236}">
                    <a16:creationId xmlns:a16="http://schemas.microsoft.com/office/drawing/2014/main" id="{B7A9BB8D-D474-40AA-8025-F3BF1A087009}"/>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1" name="Rectangle 112">
                <a:extLst>
                  <a:ext uri="{FF2B5EF4-FFF2-40B4-BE49-F238E27FC236}">
                    <a16:creationId xmlns:a16="http://schemas.microsoft.com/office/drawing/2014/main" id="{6FF8EBD6-4B38-E828-70D9-423286102736}"/>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2" name="Rectangle 113">
                <a:extLst>
                  <a:ext uri="{FF2B5EF4-FFF2-40B4-BE49-F238E27FC236}">
                    <a16:creationId xmlns:a16="http://schemas.microsoft.com/office/drawing/2014/main" id="{9F725ED8-3FAF-4C47-7B05-EE15A1E3715E}"/>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3" name="Rectangle 114">
                <a:extLst>
                  <a:ext uri="{FF2B5EF4-FFF2-40B4-BE49-F238E27FC236}">
                    <a16:creationId xmlns:a16="http://schemas.microsoft.com/office/drawing/2014/main" id="{D576CD3C-2767-F073-C4AD-A836395C70A0}"/>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4" name="Rectangle 115">
                <a:extLst>
                  <a:ext uri="{FF2B5EF4-FFF2-40B4-BE49-F238E27FC236}">
                    <a16:creationId xmlns:a16="http://schemas.microsoft.com/office/drawing/2014/main" id="{DCE4F4EA-6DDF-E922-840A-35A25AACE8E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5" name="Freeform 116">
                <a:extLst>
                  <a:ext uri="{FF2B5EF4-FFF2-40B4-BE49-F238E27FC236}">
                    <a16:creationId xmlns:a16="http://schemas.microsoft.com/office/drawing/2014/main" id="{5997AEA5-7061-B006-49DA-A434C3BB4EB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166" name="Rectangle 117">
                <a:extLst>
                  <a:ext uri="{FF2B5EF4-FFF2-40B4-BE49-F238E27FC236}">
                    <a16:creationId xmlns:a16="http://schemas.microsoft.com/office/drawing/2014/main" id="{8A7C4702-A466-5DF6-4F5E-4EDEAF1A36C4}"/>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7" name="Rectangle 118">
                <a:extLst>
                  <a:ext uri="{FF2B5EF4-FFF2-40B4-BE49-F238E27FC236}">
                    <a16:creationId xmlns:a16="http://schemas.microsoft.com/office/drawing/2014/main" id="{69FD0AF4-E7AB-60AA-21E7-3D19BA03B459}"/>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8" name="Rectangle 119">
                <a:extLst>
                  <a:ext uri="{FF2B5EF4-FFF2-40B4-BE49-F238E27FC236}">
                    <a16:creationId xmlns:a16="http://schemas.microsoft.com/office/drawing/2014/main" id="{6901E0D0-1053-7B0E-AD75-700BE8DFDDF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69" name="Rectangle 120">
                <a:extLst>
                  <a:ext uri="{FF2B5EF4-FFF2-40B4-BE49-F238E27FC236}">
                    <a16:creationId xmlns:a16="http://schemas.microsoft.com/office/drawing/2014/main" id="{18063951-093D-4C4D-19A3-8D4296BC6EE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0" name="Rectangle 121">
                <a:extLst>
                  <a:ext uri="{FF2B5EF4-FFF2-40B4-BE49-F238E27FC236}">
                    <a16:creationId xmlns:a16="http://schemas.microsoft.com/office/drawing/2014/main" id="{20811A95-1194-4205-5FD3-86D7ABC07818}"/>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1" name="Rectangle 122">
                <a:extLst>
                  <a:ext uri="{FF2B5EF4-FFF2-40B4-BE49-F238E27FC236}">
                    <a16:creationId xmlns:a16="http://schemas.microsoft.com/office/drawing/2014/main" id="{E2215131-A0A4-603C-BC78-0C68382239FA}"/>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2" name="Rectangle 123">
                <a:extLst>
                  <a:ext uri="{FF2B5EF4-FFF2-40B4-BE49-F238E27FC236}">
                    <a16:creationId xmlns:a16="http://schemas.microsoft.com/office/drawing/2014/main" id="{A03EDDE8-8998-B158-C827-D75F129A5065}"/>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3" name="Rectangle 124">
                <a:extLst>
                  <a:ext uri="{FF2B5EF4-FFF2-40B4-BE49-F238E27FC236}">
                    <a16:creationId xmlns:a16="http://schemas.microsoft.com/office/drawing/2014/main" id="{935D67B2-369B-33FF-1B1A-BBF15D49CB98}"/>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74" name="Rectangle 125">
                <a:extLst>
                  <a:ext uri="{FF2B5EF4-FFF2-40B4-BE49-F238E27FC236}">
                    <a16:creationId xmlns:a16="http://schemas.microsoft.com/office/drawing/2014/main" id="{414C37C0-F532-F063-F51B-BF4BEA82A98D}"/>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140" name="Group 139">
              <a:extLst>
                <a:ext uri="{FF2B5EF4-FFF2-40B4-BE49-F238E27FC236}">
                  <a16:creationId xmlns:a16="http://schemas.microsoft.com/office/drawing/2014/main" id="{9C21D8C4-8724-FF0F-04E9-E9B88BE07A8A}"/>
                </a:ext>
              </a:extLst>
            </p:cNvPr>
            <p:cNvGrpSpPr>
              <a:grpSpLocks noChangeAspect="1"/>
            </p:cNvGrpSpPr>
            <p:nvPr/>
          </p:nvGrpSpPr>
          <p:grpSpPr>
            <a:xfrm rot="19800000">
              <a:off x="3694259" y="2456128"/>
              <a:ext cx="181870" cy="80767"/>
              <a:chOff x="4705351" y="4362451"/>
              <a:chExt cx="1165225" cy="493712"/>
            </a:xfrm>
          </p:grpSpPr>
          <p:sp>
            <p:nvSpPr>
              <p:cNvPr id="141" name="Freeform 29">
                <a:extLst>
                  <a:ext uri="{FF2B5EF4-FFF2-40B4-BE49-F238E27FC236}">
                    <a16:creationId xmlns:a16="http://schemas.microsoft.com/office/drawing/2014/main" id="{A8F23468-B4A9-ADF8-59C8-74B79693E2F4}"/>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42" name="Freeform 30">
                <a:extLst>
                  <a:ext uri="{FF2B5EF4-FFF2-40B4-BE49-F238E27FC236}">
                    <a16:creationId xmlns:a16="http://schemas.microsoft.com/office/drawing/2014/main" id="{97FD8AE5-20A7-A53D-69F5-99A79F93B7BF}"/>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43" name="Freeform 31">
                <a:extLst>
                  <a:ext uri="{FF2B5EF4-FFF2-40B4-BE49-F238E27FC236}">
                    <a16:creationId xmlns:a16="http://schemas.microsoft.com/office/drawing/2014/main" id="{34BF97F3-DC85-9CEB-AC94-61DFFEC4681D}"/>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4" name="Freeform 68">
                <a:extLst>
                  <a:ext uri="{FF2B5EF4-FFF2-40B4-BE49-F238E27FC236}">
                    <a16:creationId xmlns:a16="http://schemas.microsoft.com/office/drawing/2014/main" id="{3B489752-947F-E624-F352-14FD45810AF9}"/>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45" name="Freeform 69">
                <a:extLst>
                  <a:ext uri="{FF2B5EF4-FFF2-40B4-BE49-F238E27FC236}">
                    <a16:creationId xmlns:a16="http://schemas.microsoft.com/office/drawing/2014/main" id="{D8A55D72-4482-0366-C620-1CDC4BFB0C9F}"/>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146" name="Freeform 70">
                <a:extLst>
                  <a:ext uri="{FF2B5EF4-FFF2-40B4-BE49-F238E27FC236}">
                    <a16:creationId xmlns:a16="http://schemas.microsoft.com/office/drawing/2014/main" id="{7266EB20-0D18-173F-FA39-C1E92D6072E6}"/>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147" name="Freeform 71">
                <a:extLst>
                  <a:ext uri="{FF2B5EF4-FFF2-40B4-BE49-F238E27FC236}">
                    <a16:creationId xmlns:a16="http://schemas.microsoft.com/office/drawing/2014/main" id="{23995D7F-56E3-6B8A-7B1D-B066227A6730}"/>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48" name="Freeform 72">
                <a:extLst>
                  <a:ext uri="{FF2B5EF4-FFF2-40B4-BE49-F238E27FC236}">
                    <a16:creationId xmlns:a16="http://schemas.microsoft.com/office/drawing/2014/main" id="{DA8D2DEA-69E4-08D2-C17F-BD0F4BF26CB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49" name="Freeform 73">
                <a:extLst>
                  <a:ext uri="{FF2B5EF4-FFF2-40B4-BE49-F238E27FC236}">
                    <a16:creationId xmlns:a16="http://schemas.microsoft.com/office/drawing/2014/main" id="{C84C3ADD-410C-6DA0-27C3-AFB78F51EFB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50" name="Freeform 74">
                <a:extLst>
                  <a:ext uri="{FF2B5EF4-FFF2-40B4-BE49-F238E27FC236}">
                    <a16:creationId xmlns:a16="http://schemas.microsoft.com/office/drawing/2014/main" id="{3C55DA07-96F3-5699-4559-F5AC9EF407CD}"/>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51" name="Freeform 75">
                <a:extLst>
                  <a:ext uri="{FF2B5EF4-FFF2-40B4-BE49-F238E27FC236}">
                    <a16:creationId xmlns:a16="http://schemas.microsoft.com/office/drawing/2014/main" id="{CC27DB9D-F184-48C8-FF83-47F720FF479E}"/>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152" name="Freeform 76">
                <a:extLst>
                  <a:ext uri="{FF2B5EF4-FFF2-40B4-BE49-F238E27FC236}">
                    <a16:creationId xmlns:a16="http://schemas.microsoft.com/office/drawing/2014/main" id="{08947036-2E99-6D12-B0A1-13C8E7A67290}"/>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153" name="Freeform 77">
                <a:extLst>
                  <a:ext uri="{FF2B5EF4-FFF2-40B4-BE49-F238E27FC236}">
                    <a16:creationId xmlns:a16="http://schemas.microsoft.com/office/drawing/2014/main" id="{ED96D7E0-44EC-4111-0D7B-4C525B4F25CD}"/>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54" name="Freeform 78">
                <a:extLst>
                  <a:ext uri="{FF2B5EF4-FFF2-40B4-BE49-F238E27FC236}">
                    <a16:creationId xmlns:a16="http://schemas.microsoft.com/office/drawing/2014/main" id="{5DDE4314-A36B-C30E-5015-2E89F873225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178" name="Picture 5" descr="C:\Users\tsbutme\Desktop\Trade Shows\New Icons\256 Icons in Grey and Blue\30091_Device_unified_border_element_3153_unknown_256.png">
            <a:extLst>
              <a:ext uri="{FF2B5EF4-FFF2-40B4-BE49-F238E27FC236}">
                <a16:creationId xmlns:a16="http://schemas.microsoft.com/office/drawing/2014/main" id="{1B7FB4FB-6B12-CE5B-589B-AE53D10432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52783" y="4564111"/>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179" name="Picture 178">
            <a:extLst>
              <a:ext uri="{FF2B5EF4-FFF2-40B4-BE49-F238E27FC236}">
                <a16:creationId xmlns:a16="http://schemas.microsoft.com/office/drawing/2014/main" id="{0747BEB4-9E67-2682-2445-3EAD101537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90107" y="5144096"/>
            <a:ext cx="667171" cy="492645"/>
          </a:xfrm>
          <a:prstGeom prst="rect">
            <a:avLst/>
          </a:prstGeom>
        </p:spPr>
      </p:pic>
      <p:pic>
        <p:nvPicPr>
          <p:cNvPr id="180" name="Picture 179">
            <a:extLst>
              <a:ext uri="{FF2B5EF4-FFF2-40B4-BE49-F238E27FC236}">
                <a16:creationId xmlns:a16="http://schemas.microsoft.com/office/drawing/2014/main" id="{8B8323FB-E344-1D7E-15DB-F72A38B69D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53722" y="5262849"/>
            <a:ext cx="477765" cy="366007"/>
          </a:xfrm>
          <a:prstGeom prst="rect">
            <a:avLst/>
          </a:prstGeom>
        </p:spPr>
      </p:pic>
      <p:pic>
        <p:nvPicPr>
          <p:cNvPr id="181" name="Picture 180">
            <a:extLst>
              <a:ext uri="{FF2B5EF4-FFF2-40B4-BE49-F238E27FC236}">
                <a16:creationId xmlns:a16="http://schemas.microsoft.com/office/drawing/2014/main" id="{F6919321-DA94-7F15-03BA-D65CAF8C73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1471" y="5411014"/>
            <a:ext cx="477765" cy="366007"/>
          </a:xfrm>
          <a:prstGeom prst="rect">
            <a:avLst/>
          </a:prstGeom>
        </p:spPr>
      </p:pic>
      <p:sp>
        <p:nvSpPr>
          <p:cNvPr id="182" name="Freeform 251">
            <a:extLst>
              <a:ext uri="{FF2B5EF4-FFF2-40B4-BE49-F238E27FC236}">
                <a16:creationId xmlns:a16="http://schemas.microsoft.com/office/drawing/2014/main" id="{63FBEEAF-D6D3-0E64-7F88-933EA40E5FB8}"/>
              </a:ext>
            </a:extLst>
          </p:cNvPr>
          <p:cNvSpPr/>
          <p:nvPr/>
        </p:nvSpPr>
        <p:spPr>
          <a:xfrm>
            <a:off x="1670757" y="2567343"/>
            <a:ext cx="6332681" cy="3006144"/>
          </a:xfrm>
          <a:custGeom>
            <a:avLst/>
            <a:gdLst>
              <a:gd name="connsiteX0" fmla="*/ 0 w 4833176"/>
              <a:gd name="connsiteY0" fmla="*/ 2149501 h 2213565"/>
              <a:gd name="connsiteX1" fmla="*/ 416076 w 4833176"/>
              <a:gd name="connsiteY1" fmla="*/ 2144663 h 2213565"/>
              <a:gd name="connsiteX2" fmla="*/ 1045029 w 4833176"/>
              <a:gd name="connsiteY2" fmla="*/ 1709234 h 2213565"/>
              <a:gd name="connsiteX3" fmla="*/ 3294743 w 4833176"/>
              <a:gd name="connsiteY3" fmla="*/ 935139 h 2213565"/>
              <a:gd name="connsiteX4" fmla="*/ 1872343 w 4833176"/>
              <a:gd name="connsiteY4" fmla="*/ 1387 h 2213565"/>
              <a:gd name="connsiteX5" fmla="*/ 3701143 w 4833176"/>
              <a:gd name="connsiteY5" fmla="*/ 741615 h 2213565"/>
              <a:gd name="connsiteX6" fmla="*/ 4828419 w 4833176"/>
              <a:gd name="connsiteY6" fmla="*/ 1404434 h 2213565"/>
              <a:gd name="connsiteX7" fmla="*/ 4078514 w 4833176"/>
              <a:gd name="connsiteY7" fmla="*/ 1714072 h 2213565"/>
              <a:gd name="connsiteX8" fmla="*/ 3415695 w 4833176"/>
              <a:gd name="connsiteY8" fmla="*/ 2149501 h 2213565"/>
              <a:gd name="connsiteX9" fmla="*/ 3043162 w 4833176"/>
              <a:gd name="connsiteY9" fmla="*/ 2202720 h 2213565"/>
              <a:gd name="connsiteX0" fmla="*/ 0 w 5058216"/>
              <a:gd name="connsiteY0" fmla="*/ 2299230 h 2363294"/>
              <a:gd name="connsiteX1" fmla="*/ 416076 w 5058216"/>
              <a:gd name="connsiteY1" fmla="*/ 2294392 h 2363294"/>
              <a:gd name="connsiteX2" fmla="*/ 1045029 w 5058216"/>
              <a:gd name="connsiteY2" fmla="*/ 1858963 h 2363294"/>
              <a:gd name="connsiteX3" fmla="*/ 3294743 w 5058216"/>
              <a:gd name="connsiteY3" fmla="*/ 1084868 h 2363294"/>
              <a:gd name="connsiteX4" fmla="*/ 5055810 w 5058216"/>
              <a:gd name="connsiteY4" fmla="*/ 1135 h 2363294"/>
              <a:gd name="connsiteX5" fmla="*/ 3701143 w 5058216"/>
              <a:gd name="connsiteY5" fmla="*/ 891344 h 2363294"/>
              <a:gd name="connsiteX6" fmla="*/ 4828419 w 5058216"/>
              <a:gd name="connsiteY6" fmla="*/ 1554163 h 2363294"/>
              <a:gd name="connsiteX7" fmla="*/ 4078514 w 5058216"/>
              <a:gd name="connsiteY7" fmla="*/ 1863801 h 2363294"/>
              <a:gd name="connsiteX8" fmla="*/ 3415695 w 5058216"/>
              <a:gd name="connsiteY8" fmla="*/ 2299230 h 2363294"/>
              <a:gd name="connsiteX9" fmla="*/ 3043162 w 5058216"/>
              <a:gd name="connsiteY9" fmla="*/ 2352449 h 2363294"/>
              <a:gd name="connsiteX0" fmla="*/ 0 w 5089863"/>
              <a:gd name="connsiteY0" fmla="*/ 2299169 h 2363233"/>
              <a:gd name="connsiteX1" fmla="*/ 416076 w 5089863"/>
              <a:gd name="connsiteY1" fmla="*/ 2294331 h 2363233"/>
              <a:gd name="connsiteX2" fmla="*/ 1045029 w 5089863"/>
              <a:gd name="connsiteY2" fmla="*/ 1858902 h 2363233"/>
              <a:gd name="connsiteX3" fmla="*/ 3294743 w 5089863"/>
              <a:gd name="connsiteY3" fmla="*/ 1084807 h 2363233"/>
              <a:gd name="connsiteX4" fmla="*/ 5055810 w 5089863"/>
              <a:gd name="connsiteY4" fmla="*/ 1074 h 2363233"/>
              <a:gd name="connsiteX5" fmla="*/ 4484914 w 5089863"/>
              <a:gd name="connsiteY5" fmla="*/ 896121 h 2363233"/>
              <a:gd name="connsiteX6" fmla="*/ 4828419 w 5089863"/>
              <a:gd name="connsiteY6" fmla="*/ 1554102 h 2363233"/>
              <a:gd name="connsiteX7" fmla="*/ 4078514 w 5089863"/>
              <a:gd name="connsiteY7" fmla="*/ 1863740 h 2363233"/>
              <a:gd name="connsiteX8" fmla="*/ 3415695 w 5089863"/>
              <a:gd name="connsiteY8" fmla="*/ 2299169 h 2363233"/>
              <a:gd name="connsiteX9" fmla="*/ 3043162 w 5089863"/>
              <a:gd name="connsiteY9" fmla="*/ 2352388 h 2363233"/>
              <a:gd name="connsiteX0" fmla="*/ 0 w 4836597"/>
              <a:gd name="connsiteY0" fmla="*/ 2188059 h 2252123"/>
              <a:gd name="connsiteX1" fmla="*/ 416076 w 4836597"/>
              <a:gd name="connsiteY1" fmla="*/ 2183221 h 2252123"/>
              <a:gd name="connsiteX2" fmla="*/ 1045029 w 4836597"/>
              <a:gd name="connsiteY2" fmla="*/ 1747792 h 2252123"/>
              <a:gd name="connsiteX3" fmla="*/ 3294743 w 4836597"/>
              <a:gd name="connsiteY3" fmla="*/ 973697 h 2252123"/>
              <a:gd name="connsiteX4" fmla="*/ 4605868 w 4836597"/>
              <a:gd name="connsiteY4" fmla="*/ 1241 h 2252123"/>
              <a:gd name="connsiteX5" fmla="*/ 4484914 w 4836597"/>
              <a:gd name="connsiteY5" fmla="*/ 785011 h 2252123"/>
              <a:gd name="connsiteX6" fmla="*/ 4828419 w 4836597"/>
              <a:gd name="connsiteY6" fmla="*/ 1442992 h 2252123"/>
              <a:gd name="connsiteX7" fmla="*/ 4078514 w 4836597"/>
              <a:gd name="connsiteY7" fmla="*/ 1752630 h 2252123"/>
              <a:gd name="connsiteX8" fmla="*/ 3415695 w 4836597"/>
              <a:gd name="connsiteY8" fmla="*/ 2188059 h 2252123"/>
              <a:gd name="connsiteX9" fmla="*/ 3043162 w 4836597"/>
              <a:gd name="connsiteY9" fmla="*/ 2241278 h 2252123"/>
              <a:gd name="connsiteX0" fmla="*/ 0 w 4836597"/>
              <a:gd name="connsiteY0" fmla="*/ 2186875 h 2250939"/>
              <a:gd name="connsiteX1" fmla="*/ 416076 w 4836597"/>
              <a:gd name="connsiteY1" fmla="*/ 2182037 h 2250939"/>
              <a:gd name="connsiteX2" fmla="*/ 1045029 w 4836597"/>
              <a:gd name="connsiteY2" fmla="*/ 1746608 h 2250939"/>
              <a:gd name="connsiteX3" fmla="*/ 3294743 w 4836597"/>
              <a:gd name="connsiteY3" fmla="*/ 972513 h 2250939"/>
              <a:gd name="connsiteX4" fmla="*/ 4605868 w 4836597"/>
              <a:gd name="connsiteY4" fmla="*/ 57 h 2250939"/>
              <a:gd name="connsiteX5" fmla="*/ 4484914 w 4836597"/>
              <a:gd name="connsiteY5" fmla="*/ 783827 h 2250939"/>
              <a:gd name="connsiteX6" fmla="*/ 4828419 w 4836597"/>
              <a:gd name="connsiteY6" fmla="*/ 1441808 h 2250939"/>
              <a:gd name="connsiteX7" fmla="*/ 4078514 w 4836597"/>
              <a:gd name="connsiteY7" fmla="*/ 1751446 h 2250939"/>
              <a:gd name="connsiteX8" fmla="*/ 3415695 w 4836597"/>
              <a:gd name="connsiteY8" fmla="*/ 2186875 h 2250939"/>
              <a:gd name="connsiteX9" fmla="*/ 3043162 w 4836597"/>
              <a:gd name="connsiteY9" fmla="*/ 2240094 h 2250939"/>
              <a:gd name="connsiteX0" fmla="*/ 0 w 4749511"/>
              <a:gd name="connsiteY0" fmla="*/ 2220742 h 2250939"/>
              <a:gd name="connsiteX1" fmla="*/ 328990 w 4749511"/>
              <a:gd name="connsiteY1" fmla="*/ 2182037 h 2250939"/>
              <a:gd name="connsiteX2" fmla="*/ 957943 w 4749511"/>
              <a:gd name="connsiteY2" fmla="*/ 1746608 h 2250939"/>
              <a:gd name="connsiteX3" fmla="*/ 3207657 w 4749511"/>
              <a:gd name="connsiteY3" fmla="*/ 972513 h 2250939"/>
              <a:gd name="connsiteX4" fmla="*/ 4518782 w 4749511"/>
              <a:gd name="connsiteY4" fmla="*/ 57 h 2250939"/>
              <a:gd name="connsiteX5" fmla="*/ 4397828 w 4749511"/>
              <a:gd name="connsiteY5" fmla="*/ 783827 h 2250939"/>
              <a:gd name="connsiteX6" fmla="*/ 4741333 w 4749511"/>
              <a:gd name="connsiteY6" fmla="*/ 1441808 h 2250939"/>
              <a:gd name="connsiteX7" fmla="*/ 3991428 w 4749511"/>
              <a:gd name="connsiteY7" fmla="*/ 1751446 h 2250939"/>
              <a:gd name="connsiteX8" fmla="*/ 3328609 w 4749511"/>
              <a:gd name="connsiteY8" fmla="*/ 2186875 h 2250939"/>
              <a:gd name="connsiteX9" fmla="*/ 2956076 w 4749511"/>
              <a:gd name="connsiteY9" fmla="*/ 2240094 h 2250939"/>
              <a:gd name="connsiteX0" fmla="*/ 0 w 4749511"/>
              <a:gd name="connsiteY0" fmla="*/ 2220742 h 2261600"/>
              <a:gd name="connsiteX1" fmla="*/ 328990 w 4749511"/>
              <a:gd name="connsiteY1" fmla="*/ 2182037 h 2261600"/>
              <a:gd name="connsiteX2" fmla="*/ 957943 w 4749511"/>
              <a:gd name="connsiteY2" fmla="*/ 1746608 h 2261600"/>
              <a:gd name="connsiteX3" fmla="*/ 3207657 w 4749511"/>
              <a:gd name="connsiteY3" fmla="*/ 972513 h 2261600"/>
              <a:gd name="connsiteX4" fmla="*/ 4518782 w 4749511"/>
              <a:gd name="connsiteY4" fmla="*/ 57 h 2261600"/>
              <a:gd name="connsiteX5" fmla="*/ 4397828 w 4749511"/>
              <a:gd name="connsiteY5" fmla="*/ 783827 h 2261600"/>
              <a:gd name="connsiteX6" fmla="*/ 4741333 w 4749511"/>
              <a:gd name="connsiteY6" fmla="*/ 1441808 h 2261600"/>
              <a:gd name="connsiteX7" fmla="*/ 3991428 w 4749511"/>
              <a:gd name="connsiteY7" fmla="*/ 1751446 h 2261600"/>
              <a:gd name="connsiteX8" fmla="*/ 3328609 w 4749511"/>
              <a:gd name="connsiteY8" fmla="*/ 2186875 h 2261600"/>
              <a:gd name="connsiteX9" fmla="*/ 3077029 w 4749511"/>
              <a:gd name="connsiteY9" fmla="*/ 2254608 h 2261600"/>
              <a:gd name="connsiteX0" fmla="*/ 0 w 4749511"/>
              <a:gd name="connsiteY0" fmla="*/ 2220742 h 2254608"/>
              <a:gd name="connsiteX1" fmla="*/ 328990 w 4749511"/>
              <a:gd name="connsiteY1" fmla="*/ 2182037 h 2254608"/>
              <a:gd name="connsiteX2" fmla="*/ 957943 w 4749511"/>
              <a:gd name="connsiteY2" fmla="*/ 1746608 h 2254608"/>
              <a:gd name="connsiteX3" fmla="*/ 3207657 w 4749511"/>
              <a:gd name="connsiteY3" fmla="*/ 972513 h 2254608"/>
              <a:gd name="connsiteX4" fmla="*/ 4518782 w 4749511"/>
              <a:gd name="connsiteY4" fmla="*/ 57 h 2254608"/>
              <a:gd name="connsiteX5" fmla="*/ 4397828 w 4749511"/>
              <a:gd name="connsiteY5" fmla="*/ 783827 h 2254608"/>
              <a:gd name="connsiteX6" fmla="*/ 4741333 w 4749511"/>
              <a:gd name="connsiteY6" fmla="*/ 1441808 h 2254608"/>
              <a:gd name="connsiteX7" fmla="*/ 3991428 w 4749511"/>
              <a:gd name="connsiteY7" fmla="*/ 1751446 h 2254608"/>
              <a:gd name="connsiteX8" fmla="*/ 3328609 w 4749511"/>
              <a:gd name="connsiteY8" fmla="*/ 2186875 h 2254608"/>
              <a:gd name="connsiteX9" fmla="*/ 3077029 w 4749511"/>
              <a:gd name="connsiteY9" fmla="*/ 2254608 h 22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511" h="2254608">
                <a:moveTo>
                  <a:pt x="0" y="2220742"/>
                </a:moveTo>
                <a:cubicBezTo>
                  <a:pt x="120952" y="2255012"/>
                  <a:pt x="169333" y="2261059"/>
                  <a:pt x="328990" y="2182037"/>
                </a:cubicBezTo>
                <a:cubicBezTo>
                  <a:pt x="488647" y="2103015"/>
                  <a:pt x="478165" y="1948195"/>
                  <a:pt x="957943" y="1746608"/>
                </a:cubicBezTo>
                <a:cubicBezTo>
                  <a:pt x="1437721" y="1545021"/>
                  <a:pt x="2614184" y="1263605"/>
                  <a:pt x="3207657" y="972513"/>
                </a:cubicBezTo>
                <a:cubicBezTo>
                  <a:pt x="3801130" y="681421"/>
                  <a:pt x="4310744" y="-7200"/>
                  <a:pt x="4518782" y="57"/>
                </a:cubicBezTo>
                <a:cubicBezTo>
                  <a:pt x="4726820" y="7314"/>
                  <a:pt x="4360736" y="543535"/>
                  <a:pt x="4397828" y="783827"/>
                </a:cubicBezTo>
                <a:cubicBezTo>
                  <a:pt x="4434920" y="1024119"/>
                  <a:pt x="4809066" y="1280538"/>
                  <a:pt x="4741333" y="1441808"/>
                </a:cubicBezTo>
                <a:cubicBezTo>
                  <a:pt x="4673600" y="1603078"/>
                  <a:pt x="4226882" y="1627268"/>
                  <a:pt x="3991428" y="1751446"/>
                </a:cubicBezTo>
                <a:cubicBezTo>
                  <a:pt x="3755974" y="1875624"/>
                  <a:pt x="3501168" y="2105434"/>
                  <a:pt x="3328609" y="2186875"/>
                </a:cubicBezTo>
                <a:cubicBezTo>
                  <a:pt x="3156050" y="2268316"/>
                  <a:pt x="3206044" y="2239690"/>
                  <a:pt x="3077029" y="2254608"/>
                </a:cubicBezTo>
              </a:path>
            </a:pathLst>
          </a:custGeom>
          <a:noFill/>
          <a:ln w="38100">
            <a:solidFill>
              <a:srgbClr val="E3241B"/>
            </a:solidFill>
            <a:headEnd type="none"/>
            <a:tailEnd type="triangle"/>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grpSp>
        <p:nvGrpSpPr>
          <p:cNvPr id="183" name="Group 182">
            <a:extLst>
              <a:ext uri="{FF2B5EF4-FFF2-40B4-BE49-F238E27FC236}">
                <a16:creationId xmlns:a16="http://schemas.microsoft.com/office/drawing/2014/main" id="{E3C9945C-6E7E-906E-F96D-ECEEF7E3970F}"/>
              </a:ext>
            </a:extLst>
          </p:cNvPr>
          <p:cNvGrpSpPr/>
          <p:nvPr/>
        </p:nvGrpSpPr>
        <p:grpSpPr>
          <a:xfrm>
            <a:off x="6903061" y="818364"/>
            <a:ext cx="2799233" cy="2051901"/>
            <a:chOff x="6671339" y="8307679"/>
            <a:chExt cx="2280057" cy="1525909"/>
          </a:xfrm>
        </p:grpSpPr>
        <p:grpSp>
          <p:nvGrpSpPr>
            <p:cNvPr id="184" name="Group 183">
              <a:extLst>
                <a:ext uri="{FF2B5EF4-FFF2-40B4-BE49-F238E27FC236}">
                  <a16:creationId xmlns:a16="http://schemas.microsoft.com/office/drawing/2014/main" id="{F9727C6F-245B-8B14-0628-47F6C99299FD}"/>
                </a:ext>
              </a:extLst>
            </p:cNvPr>
            <p:cNvGrpSpPr>
              <a:grpSpLocks noChangeAspect="1"/>
            </p:cNvGrpSpPr>
            <p:nvPr/>
          </p:nvGrpSpPr>
          <p:grpSpPr>
            <a:xfrm>
              <a:off x="6689355" y="8307679"/>
              <a:ext cx="2262041" cy="1250081"/>
              <a:chOff x="509472" y="7738582"/>
              <a:chExt cx="2262041" cy="1250081"/>
            </a:xfrm>
          </p:grpSpPr>
          <p:sp>
            <p:nvSpPr>
              <p:cNvPr id="188" name="Shape 426">
                <a:extLst>
                  <a:ext uri="{FF2B5EF4-FFF2-40B4-BE49-F238E27FC236}">
                    <a16:creationId xmlns:a16="http://schemas.microsoft.com/office/drawing/2014/main" id="{061F74FB-9C0E-686F-4147-D857AF14098B}"/>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89" name="Image" descr="Image">
                <a:extLst>
                  <a:ext uri="{FF2B5EF4-FFF2-40B4-BE49-F238E27FC236}">
                    <a16:creationId xmlns:a16="http://schemas.microsoft.com/office/drawing/2014/main" id="{FB37B831-86B6-9B56-78CE-D3F429D98CD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85" name="Group 184">
              <a:extLst>
                <a:ext uri="{FF2B5EF4-FFF2-40B4-BE49-F238E27FC236}">
                  <a16:creationId xmlns:a16="http://schemas.microsoft.com/office/drawing/2014/main" id="{8A7B93BB-F4AB-8A96-48AA-A451ADBA4D27}"/>
                </a:ext>
              </a:extLst>
            </p:cNvPr>
            <p:cNvGrpSpPr>
              <a:grpSpLocks noChangeAspect="1"/>
            </p:cNvGrpSpPr>
            <p:nvPr/>
          </p:nvGrpSpPr>
          <p:grpSpPr>
            <a:xfrm>
              <a:off x="6671339" y="9285621"/>
              <a:ext cx="578261" cy="547967"/>
              <a:chOff x="416510" y="1973530"/>
              <a:chExt cx="578261" cy="547967"/>
            </a:xfrm>
          </p:grpSpPr>
          <p:sp>
            <p:nvSpPr>
              <p:cNvPr id="186" name="Oval 185">
                <a:extLst>
                  <a:ext uri="{FF2B5EF4-FFF2-40B4-BE49-F238E27FC236}">
                    <a16:creationId xmlns:a16="http://schemas.microsoft.com/office/drawing/2014/main" id="{506AECD6-9CDF-EBAD-CB01-CADC025CFEF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87" name="calling_black@4x.png" descr="calling_black@4x.png">
                <a:extLst>
                  <a:ext uri="{FF2B5EF4-FFF2-40B4-BE49-F238E27FC236}">
                    <a16:creationId xmlns:a16="http://schemas.microsoft.com/office/drawing/2014/main" id="{75CDD449-6D34-ABAA-08C8-99D33A727A57}"/>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grpSp>
        <p:nvGrpSpPr>
          <p:cNvPr id="190" name="Group 189">
            <a:extLst>
              <a:ext uri="{FF2B5EF4-FFF2-40B4-BE49-F238E27FC236}">
                <a16:creationId xmlns:a16="http://schemas.microsoft.com/office/drawing/2014/main" id="{985F4703-A079-A57E-030D-E52808BF5F34}"/>
              </a:ext>
            </a:extLst>
          </p:cNvPr>
          <p:cNvGrpSpPr>
            <a:grpSpLocks noChangeAspect="1"/>
          </p:cNvGrpSpPr>
          <p:nvPr/>
        </p:nvGrpSpPr>
        <p:grpSpPr>
          <a:xfrm>
            <a:off x="9236861" y="1251653"/>
            <a:ext cx="1506971" cy="880729"/>
            <a:chOff x="5119845" y="3139799"/>
            <a:chExt cx="1422753" cy="831509"/>
          </a:xfrm>
        </p:grpSpPr>
        <p:sp>
          <p:nvSpPr>
            <p:cNvPr id="191" name="Shape 426">
              <a:extLst>
                <a:ext uri="{FF2B5EF4-FFF2-40B4-BE49-F238E27FC236}">
                  <a16:creationId xmlns:a16="http://schemas.microsoft.com/office/drawing/2014/main" id="{35EA0DBD-FFD9-C42B-EC9B-DA36DA374F2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92" name="Google Shape;582;p107">
              <a:extLst>
                <a:ext uri="{FF2B5EF4-FFF2-40B4-BE49-F238E27FC236}">
                  <a16:creationId xmlns:a16="http://schemas.microsoft.com/office/drawing/2014/main" id="{5197B16E-4795-208D-68DB-541F3C39427F}"/>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193" name="Shape 426">
            <a:extLst>
              <a:ext uri="{FF2B5EF4-FFF2-40B4-BE49-F238E27FC236}">
                <a16:creationId xmlns:a16="http://schemas.microsoft.com/office/drawing/2014/main" id="{065C379B-2C2A-B199-52D3-091BCAD76484}"/>
              </a:ext>
            </a:extLst>
          </p:cNvPr>
          <p:cNvSpPr>
            <a:spLocks noChangeAspect="1"/>
          </p:cNvSpPr>
          <p:nvPr/>
        </p:nvSpPr>
        <p:spPr>
          <a:xfrm flipH="1">
            <a:off x="9349345" y="1971643"/>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194" name="Group 193">
            <a:extLst>
              <a:ext uri="{FF2B5EF4-FFF2-40B4-BE49-F238E27FC236}">
                <a16:creationId xmlns:a16="http://schemas.microsoft.com/office/drawing/2014/main" id="{07ED9E5D-2A66-5824-526D-A70599474D06}"/>
              </a:ext>
            </a:extLst>
          </p:cNvPr>
          <p:cNvGrpSpPr/>
          <p:nvPr/>
        </p:nvGrpSpPr>
        <p:grpSpPr>
          <a:xfrm>
            <a:off x="9339205" y="4965482"/>
            <a:ext cx="1557584" cy="753279"/>
            <a:chOff x="690236" y="5222693"/>
            <a:chExt cx="1857351" cy="807688"/>
          </a:xfrm>
        </p:grpSpPr>
        <p:grpSp>
          <p:nvGrpSpPr>
            <p:cNvPr id="195" name="Group 194">
              <a:extLst>
                <a:ext uri="{FF2B5EF4-FFF2-40B4-BE49-F238E27FC236}">
                  <a16:creationId xmlns:a16="http://schemas.microsoft.com/office/drawing/2014/main" id="{3B3A5BD7-54A8-18FC-E955-291DC6A5C54F}"/>
                </a:ext>
              </a:extLst>
            </p:cNvPr>
            <p:cNvGrpSpPr>
              <a:grpSpLocks noChangeAspect="1"/>
            </p:cNvGrpSpPr>
            <p:nvPr/>
          </p:nvGrpSpPr>
          <p:grpSpPr>
            <a:xfrm>
              <a:off x="1368280" y="5222693"/>
              <a:ext cx="807072" cy="807688"/>
              <a:chOff x="3489764" y="7554690"/>
              <a:chExt cx="1791196" cy="1792564"/>
            </a:xfrm>
          </p:grpSpPr>
          <p:grpSp>
            <p:nvGrpSpPr>
              <p:cNvPr id="204" name="Group 203">
                <a:extLst>
                  <a:ext uri="{FF2B5EF4-FFF2-40B4-BE49-F238E27FC236}">
                    <a16:creationId xmlns:a16="http://schemas.microsoft.com/office/drawing/2014/main" id="{D7D1600E-5C06-8EA2-9610-5DF181CDB2E2}"/>
                  </a:ext>
                </a:extLst>
              </p:cNvPr>
              <p:cNvGrpSpPr>
                <a:grpSpLocks noChangeAspect="1"/>
              </p:cNvGrpSpPr>
              <p:nvPr/>
            </p:nvGrpSpPr>
            <p:grpSpPr>
              <a:xfrm>
                <a:off x="3489764" y="7554690"/>
                <a:ext cx="1791196" cy="1792564"/>
                <a:chOff x="-147524" y="4590118"/>
                <a:chExt cx="1791196" cy="1792564"/>
              </a:xfrm>
            </p:grpSpPr>
            <p:pic>
              <p:nvPicPr>
                <p:cNvPr id="206" name="Picture 205">
                  <a:extLst>
                    <a:ext uri="{FF2B5EF4-FFF2-40B4-BE49-F238E27FC236}">
                      <a16:creationId xmlns:a16="http://schemas.microsoft.com/office/drawing/2014/main" id="{947EE5DC-74BB-CD54-A326-9AC34AC89A7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207" name="Rectangle 206">
                  <a:extLst>
                    <a:ext uri="{FF2B5EF4-FFF2-40B4-BE49-F238E27FC236}">
                      <a16:creationId xmlns:a16="http://schemas.microsoft.com/office/drawing/2014/main" id="{1766FEB3-3D1A-1740-648D-BEC13AB22513}"/>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205" name="Image" descr="Image">
                <a:extLst>
                  <a:ext uri="{FF2B5EF4-FFF2-40B4-BE49-F238E27FC236}">
                    <a16:creationId xmlns:a16="http://schemas.microsoft.com/office/drawing/2014/main" id="{0DA732CC-4D4B-34CF-1CC2-43B37F84D4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196" name="Group 195">
              <a:extLst>
                <a:ext uri="{FF2B5EF4-FFF2-40B4-BE49-F238E27FC236}">
                  <a16:creationId xmlns:a16="http://schemas.microsoft.com/office/drawing/2014/main" id="{4D2F1B81-4065-D651-5846-F794161EE7DA}"/>
                </a:ext>
              </a:extLst>
            </p:cNvPr>
            <p:cNvGrpSpPr>
              <a:grpSpLocks noChangeAspect="1"/>
            </p:cNvGrpSpPr>
            <p:nvPr/>
          </p:nvGrpSpPr>
          <p:grpSpPr>
            <a:xfrm>
              <a:off x="690236" y="5443103"/>
              <a:ext cx="590584" cy="377250"/>
              <a:chOff x="937769" y="3394211"/>
              <a:chExt cx="1394224" cy="890598"/>
            </a:xfrm>
          </p:grpSpPr>
          <p:grpSp>
            <p:nvGrpSpPr>
              <p:cNvPr id="198" name="Group 197">
                <a:extLst>
                  <a:ext uri="{FF2B5EF4-FFF2-40B4-BE49-F238E27FC236}">
                    <a16:creationId xmlns:a16="http://schemas.microsoft.com/office/drawing/2014/main" id="{9EF66246-F291-3565-567D-6AED30F25CC7}"/>
                  </a:ext>
                </a:extLst>
              </p:cNvPr>
              <p:cNvGrpSpPr/>
              <p:nvPr/>
            </p:nvGrpSpPr>
            <p:grpSpPr>
              <a:xfrm>
                <a:off x="937769" y="3394211"/>
                <a:ext cx="1177992" cy="884106"/>
                <a:chOff x="1009827" y="5232501"/>
                <a:chExt cx="412879" cy="309873"/>
              </a:xfrm>
            </p:grpSpPr>
            <p:sp>
              <p:nvSpPr>
                <p:cNvPr id="200" name="Rectangle 199">
                  <a:extLst>
                    <a:ext uri="{FF2B5EF4-FFF2-40B4-BE49-F238E27FC236}">
                      <a16:creationId xmlns:a16="http://schemas.microsoft.com/office/drawing/2014/main" id="{FBFD283A-44AC-3DBD-E979-E77887F2D514}"/>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201" name="Group 200">
                  <a:extLst>
                    <a:ext uri="{FF2B5EF4-FFF2-40B4-BE49-F238E27FC236}">
                      <a16:creationId xmlns:a16="http://schemas.microsoft.com/office/drawing/2014/main" id="{0B7750E5-1C1A-7FFB-F774-33A829C42FAA}"/>
                    </a:ext>
                  </a:extLst>
                </p:cNvPr>
                <p:cNvGrpSpPr/>
                <p:nvPr/>
              </p:nvGrpSpPr>
              <p:grpSpPr>
                <a:xfrm>
                  <a:off x="1009827" y="5232501"/>
                  <a:ext cx="412879" cy="309873"/>
                  <a:chOff x="-614664" y="3556031"/>
                  <a:chExt cx="769937" cy="577850"/>
                </a:xfrm>
                <a:solidFill>
                  <a:srgbClr val="57585A"/>
                </a:solidFill>
              </p:grpSpPr>
              <p:sp>
                <p:nvSpPr>
                  <p:cNvPr id="202" name="Freeform 95">
                    <a:extLst>
                      <a:ext uri="{FF2B5EF4-FFF2-40B4-BE49-F238E27FC236}">
                        <a16:creationId xmlns:a16="http://schemas.microsoft.com/office/drawing/2014/main" id="{566A993C-320F-0CED-CA01-6FCB0ECD0FC8}"/>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03" name="Freeform 96">
                    <a:extLst>
                      <a:ext uri="{FF2B5EF4-FFF2-40B4-BE49-F238E27FC236}">
                        <a16:creationId xmlns:a16="http://schemas.microsoft.com/office/drawing/2014/main" id="{9F7F694D-84F1-396E-1A21-D15EE181EEC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99" name="Shape 426">
                <a:extLst>
                  <a:ext uri="{FF2B5EF4-FFF2-40B4-BE49-F238E27FC236}">
                    <a16:creationId xmlns:a16="http://schemas.microsoft.com/office/drawing/2014/main" id="{87B20BB0-0127-EE06-E10C-EC364E4C6C87}"/>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197" name="Picture 196">
              <a:extLst>
                <a:ext uri="{FF2B5EF4-FFF2-40B4-BE49-F238E27FC236}">
                  <a16:creationId xmlns:a16="http://schemas.microsoft.com/office/drawing/2014/main" id="{7BE00F75-C777-A4BA-BB9A-D8C01C8DF5E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1821015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41454-5F27-0223-4422-E52E119A2C8F}"/>
              </a:ext>
            </a:extLst>
          </p:cNvPr>
          <p:cNvSpPr>
            <a:spLocks noGrp="1"/>
          </p:cNvSpPr>
          <p:nvPr>
            <p:ph type="body" sz="quarter" idx="10"/>
          </p:nvPr>
        </p:nvSpPr>
        <p:spPr>
          <a:xfrm>
            <a:off x="621792" y="1600201"/>
            <a:ext cx="6253625" cy="2518954"/>
          </a:xfrm>
        </p:spPr>
        <p:txBody>
          <a:bodyPr/>
          <a:lstStyle/>
          <a:p>
            <a:pPr marL="76198" indent="0">
              <a:buNone/>
            </a:pPr>
            <a:r>
              <a:rPr lang="en-US" sz="2000"/>
              <a:t>Sent to user based on match on DID,</a:t>
            </a:r>
            <a:br>
              <a:rPr lang="en-US" sz="2000"/>
            </a:br>
            <a:r>
              <a:rPr lang="en-US" sz="2000"/>
              <a:t>extension or ESN</a:t>
            </a:r>
          </a:p>
        </p:txBody>
      </p:sp>
      <p:sp>
        <p:nvSpPr>
          <p:cNvPr id="3" name="Text Placeholder 2">
            <a:extLst>
              <a:ext uri="{FF2B5EF4-FFF2-40B4-BE49-F238E27FC236}">
                <a16:creationId xmlns:a16="http://schemas.microsoft.com/office/drawing/2014/main" id="{6F071511-8DCE-8C78-95CC-47DDCF30825F}"/>
              </a:ext>
            </a:extLst>
          </p:cNvPr>
          <p:cNvSpPr>
            <a:spLocks noGrp="1"/>
          </p:cNvSpPr>
          <p:nvPr>
            <p:ph type="body" sz="quarter" idx="14"/>
          </p:nvPr>
        </p:nvSpPr>
        <p:spPr>
          <a:xfrm>
            <a:off x="625928" y="431801"/>
            <a:ext cx="4678815"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F5C22B42-3235-6CC6-DD69-9DF8A6DCA1AA}"/>
              </a:ext>
            </a:extLst>
          </p:cNvPr>
          <p:cNvSpPr>
            <a:spLocks noGrp="1"/>
          </p:cNvSpPr>
          <p:nvPr>
            <p:ph type="body" sz="quarter" idx="23"/>
          </p:nvPr>
        </p:nvSpPr>
        <p:spPr/>
        <p:txBody>
          <a:bodyPr/>
          <a:lstStyle/>
          <a:p>
            <a:r>
              <a:rPr lang="en-US"/>
              <a:t>PBX user or PSTN to Webex Calling user</a:t>
            </a:r>
          </a:p>
        </p:txBody>
      </p:sp>
      <p:grpSp>
        <p:nvGrpSpPr>
          <p:cNvPr id="208" name="Group 207">
            <a:extLst>
              <a:ext uri="{FF2B5EF4-FFF2-40B4-BE49-F238E27FC236}">
                <a16:creationId xmlns:a16="http://schemas.microsoft.com/office/drawing/2014/main" id="{686309A4-4BB3-078F-520B-AEAE2452F939}"/>
              </a:ext>
            </a:extLst>
          </p:cNvPr>
          <p:cNvGrpSpPr>
            <a:grpSpLocks noChangeAspect="1"/>
          </p:cNvGrpSpPr>
          <p:nvPr/>
        </p:nvGrpSpPr>
        <p:grpSpPr>
          <a:xfrm>
            <a:off x="2982911" y="2931404"/>
            <a:ext cx="1881624" cy="1099691"/>
            <a:chOff x="5119845" y="3139799"/>
            <a:chExt cx="1422753" cy="831509"/>
          </a:xfrm>
        </p:grpSpPr>
        <p:sp>
          <p:nvSpPr>
            <p:cNvPr id="209" name="Shape 426">
              <a:extLst>
                <a:ext uri="{FF2B5EF4-FFF2-40B4-BE49-F238E27FC236}">
                  <a16:creationId xmlns:a16="http://schemas.microsoft.com/office/drawing/2014/main" id="{FB2DFE1F-6646-515D-82E2-AB520886D061}"/>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210" name="Google Shape;582;p107">
              <a:extLst>
                <a:ext uri="{FF2B5EF4-FFF2-40B4-BE49-F238E27FC236}">
                  <a16:creationId xmlns:a16="http://schemas.microsoft.com/office/drawing/2014/main" id="{3F984862-9B3D-07E6-66AC-7E344EC31CB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PSTN</a:t>
              </a:r>
            </a:p>
          </p:txBody>
        </p:sp>
      </p:grpSp>
      <p:grpSp>
        <p:nvGrpSpPr>
          <p:cNvPr id="211" name="Group 210">
            <a:extLst>
              <a:ext uri="{FF2B5EF4-FFF2-40B4-BE49-F238E27FC236}">
                <a16:creationId xmlns:a16="http://schemas.microsoft.com/office/drawing/2014/main" id="{86F57D17-3A2D-72BE-9E91-370D73C1C136}"/>
              </a:ext>
            </a:extLst>
          </p:cNvPr>
          <p:cNvGrpSpPr>
            <a:grpSpLocks noChangeAspect="1"/>
          </p:cNvGrpSpPr>
          <p:nvPr/>
        </p:nvGrpSpPr>
        <p:grpSpPr>
          <a:xfrm>
            <a:off x="6220107" y="3028329"/>
            <a:ext cx="1960040" cy="1033491"/>
            <a:chOff x="5119845" y="3139799"/>
            <a:chExt cx="1422753" cy="831509"/>
          </a:xfrm>
        </p:grpSpPr>
        <p:sp>
          <p:nvSpPr>
            <p:cNvPr id="212" name="Shape 426">
              <a:extLst>
                <a:ext uri="{FF2B5EF4-FFF2-40B4-BE49-F238E27FC236}">
                  <a16:creationId xmlns:a16="http://schemas.microsoft.com/office/drawing/2014/main" id="{3C1C4556-FB0F-AFEE-50A4-EF2F10311350}"/>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213" name="Google Shape;582;p107">
              <a:extLst>
                <a:ext uri="{FF2B5EF4-FFF2-40B4-BE49-F238E27FC236}">
                  <a16:creationId xmlns:a16="http://schemas.microsoft.com/office/drawing/2014/main" id="{46E91108-B6D7-A0E4-E1EF-D2AD8259D18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Internet</a:t>
              </a:r>
            </a:p>
          </p:txBody>
        </p:sp>
      </p:grpSp>
      <p:grpSp>
        <p:nvGrpSpPr>
          <p:cNvPr id="214" name="Group 213">
            <a:extLst>
              <a:ext uri="{FF2B5EF4-FFF2-40B4-BE49-F238E27FC236}">
                <a16:creationId xmlns:a16="http://schemas.microsoft.com/office/drawing/2014/main" id="{F87D0804-CB71-32FB-17AB-2FC9C680490D}"/>
              </a:ext>
            </a:extLst>
          </p:cNvPr>
          <p:cNvGrpSpPr/>
          <p:nvPr/>
        </p:nvGrpSpPr>
        <p:grpSpPr>
          <a:xfrm>
            <a:off x="6126072" y="1242039"/>
            <a:ext cx="2799233" cy="2051901"/>
            <a:chOff x="6671339" y="8307679"/>
            <a:chExt cx="2280057" cy="1525909"/>
          </a:xfrm>
        </p:grpSpPr>
        <p:grpSp>
          <p:nvGrpSpPr>
            <p:cNvPr id="215" name="Group 214">
              <a:extLst>
                <a:ext uri="{FF2B5EF4-FFF2-40B4-BE49-F238E27FC236}">
                  <a16:creationId xmlns:a16="http://schemas.microsoft.com/office/drawing/2014/main" id="{C0C56FA1-C30B-664E-0535-BB1F7DD823FB}"/>
                </a:ext>
              </a:extLst>
            </p:cNvPr>
            <p:cNvGrpSpPr>
              <a:grpSpLocks noChangeAspect="1"/>
            </p:cNvGrpSpPr>
            <p:nvPr/>
          </p:nvGrpSpPr>
          <p:grpSpPr>
            <a:xfrm>
              <a:off x="6689355" y="8307679"/>
              <a:ext cx="2262041" cy="1250081"/>
              <a:chOff x="509472" y="7738582"/>
              <a:chExt cx="2262041" cy="1250081"/>
            </a:xfrm>
          </p:grpSpPr>
          <p:sp>
            <p:nvSpPr>
              <p:cNvPr id="219" name="Shape 426">
                <a:extLst>
                  <a:ext uri="{FF2B5EF4-FFF2-40B4-BE49-F238E27FC236}">
                    <a16:creationId xmlns:a16="http://schemas.microsoft.com/office/drawing/2014/main" id="{9CDFF1F2-F256-7A2A-C4C0-82D49EF85418}"/>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220" name="Image" descr="Image">
                <a:extLst>
                  <a:ext uri="{FF2B5EF4-FFF2-40B4-BE49-F238E27FC236}">
                    <a16:creationId xmlns:a16="http://schemas.microsoft.com/office/drawing/2014/main" id="{4F9B09EC-D3EB-75DD-2ADD-FC03E0267C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216" name="Group 215">
              <a:extLst>
                <a:ext uri="{FF2B5EF4-FFF2-40B4-BE49-F238E27FC236}">
                  <a16:creationId xmlns:a16="http://schemas.microsoft.com/office/drawing/2014/main" id="{DD9F0F99-4A4C-DF79-79C5-0992917DB992}"/>
                </a:ext>
              </a:extLst>
            </p:cNvPr>
            <p:cNvGrpSpPr>
              <a:grpSpLocks noChangeAspect="1"/>
            </p:cNvGrpSpPr>
            <p:nvPr/>
          </p:nvGrpSpPr>
          <p:grpSpPr>
            <a:xfrm>
              <a:off x="6671339" y="9285621"/>
              <a:ext cx="578261" cy="547967"/>
              <a:chOff x="416510" y="1973530"/>
              <a:chExt cx="578261" cy="547967"/>
            </a:xfrm>
          </p:grpSpPr>
          <p:sp>
            <p:nvSpPr>
              <p:cNvPr id="217" name="Oval 216">
                <a:extLst>
                  <a:ext uri="{FF2B5EF4-FFF2-40B4-BE49-F238E27FC236}">
                    <a16:creationId xmlns:a16="http://schemas.microsoft.com/office/drawing/2014/main" id="{60DB4D01-0FBC-9B19-2949-5C19F3CCE838}"/>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218" name="calling_black@4x.png" descr="calling_black@4x.png">
                <a:extLst>
                  <a:ext uri="{FF2B5EF4-FFF2-40B4-BE49-F238E27FC236}">
                    <a16:creationId xmlns:a16="http://schemas.microsoft.com/office/drawing/2014/main" id="{9D86D9C6-7C6B-1102-F9C5-3F44E3A65D6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cxnSp>
        <p:nvCxnSpPr>
          <p:cNvPr id="221" name="Google Shape;575;p107">
            <a:extLst>
              <a:ext uri="{FF2B5EF4-FFF2-40B4-BE49-F238E27FC236}">
                <a16:creationId xmlns:a16="http://schemas.microsoft.com/office/drawing/2014/main" id="{CD0F981B-FF75-DA94-05F3-78C88EEA1587}"/>
              </a:ext>
            </a:extLst>
          </p:cNvPr>
          <p:cNvCxnSpPr>
            <a:cxnSpLocks/>
          </p:cNvCxnSpPr>
          <p:nvPr/>
        </p:nvCxnSpPr>
        <p:spPr>
          <a:xfrm flipH="1">
            <a:off x="7752321" y="2920670"/>
            <a:ext cx="323621" cy="393144"/>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222" name="Google Shape;575;p107">
            <a:extLst>
              <a:ext uri="{FF2B5EF4-FFF2-40B4-BE49-F238E27FC236}">
                <a16:creationId xmlns:a16="http://schemas.microsoft.com/office/drawing/2014/main" id="{0961A6F0-2C68-6B39-B403-7B266FFC7248}"/>
              </a:ext>
            </a:extLst>
          </p:cNvPr>
          <p:cNvCxnSpPr>
            <a:cxnSpLocks/>
          </p:cNvCxnSpPr>
          <p:nvPr/>
        </p:nvCxnSpPr>
        <p:spPr>
          <a:xfrm>
            <a:off x="7856039" y="4070330"/>
            <a:ext cx="154998" cy="401488"/>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223" name="Google Shape;575;p107">
            <a:extLst>
              <a:ext uri="{FF2B5EF4-FFF2-40B4-BE49-F238E27FC236}">
                <a16:creationId xmlns:a16="http://schemas.microsoft.com/office/drawing/2014/main" id="{07B27B0A-B978-D9FE-CE7F-45C9B178AE12}"/>
              </a:ext>
            </a:extLst>
          </p:cNvPr>
          <p:cNvCxnSpPr>
            <a:cxnSpLocks/>
            <a:endCxn id="299" idx="0"/>
          </p:cNvCxnSpPr>
          <p:nvPr/>
        </p:nvCxnSpPr>
        <p:spPr>
          <a:xfrm>
            <a:off x="8173780" y="3875162"/>
            <a:ext cx="827397" cy="429559"/>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224" name="Rounded Rectangle 8">
            <a:extLst>
              <a:ext uri="{FF2B5EF4-FFF2-40B4-BE49-F238E27FC236}">
                <a16:creationId xmlns:a16="http://schemas.microsoft.com/office/drawing/2014/main" id="{3EB090A3-C1E2-FFFD-6336-188849E742D3}"/>
              </a:ext>
            </a:extLst>
          </p:cNvPr>
          <p:cNvSpPr/>
          <p:nvPr/>
        </p:nvSpPr>
        <p:spPr>
          <a:xfrm>
            <a:off x="5043206" y="4700301"/>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25" name="Group 105">
            <a:extLst>
              <a:ext uri="{FF2B5EF4-FFF2-40B4-BE49-F238E27FC236}">
                <a16:creationId xmlns:a16="http://schemas.microsoft.com/office/drawing/2014/main" id="{D1DFDCD2-1383-15B2-C7BB-ABDE3885CFE3}"/>
              </a:ext>
            </a:extLst>
          </p:cNvPr>
          <p:cNvGrpSpPr>
            <a:grpSpLocks noChangeAspect="1"/>
          </p:cNvGrpSpPr>
          <p:nvPr/>
        </p:nvGrpSpPr>
        <p:grpSpPr bwMode="auto">
          <a:xfrm>
            <a:off x="7582279" y="4199454"/>
            <a:ext cx="851096" cy="802385"/>
            <a:chOff x="1991" y="1544"/>
            <a:chExt cx="961" cy="906"/>
          </a:xfrm>
        </p:grpSpPr>
        <p:sp>
          <p:nvSpPr>
            <p:cNvPr id="226" name="Freeform 106">
              <a:extLst>
                <a:ext uri="{FF2B5EF4-FFF2-40B4-BE49-F238E27FC236}">
                  <a16:creationId xmlns:a16="http://schemas.microsoft.com/office/drawing/2014/main" id="{2575CD7D-E557-465B-EA8C-50ED19B98A50}"/>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7" name="Rectangle 107">
              <a:extLst>
                <a:ext uri="{FF2B5EF4-FFF2-40B4-BE49-F238E27FC236}">
                  <a16:creationId xmlns:a16="http://schemas.microsoft.com/office/drawing/2014/main" id="{608DABB3-0C6B-C119-64CB-51E4068DD13B}"/>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8" name="Rectangle 108">
              <a:extLst>
                <a:ext uri="{FF2B5EF4-FFF2-40B4-BE49-F238E27FC236}">
                  <a16:creationId xmlns:a16="http://schemas.microsoft.com/office/drawing/2014/main" id="{8C8C670E-D370-A654-C3C5-1305B1BE66A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9" name="Rectangle 109">
              <a:extLst>
                <a:ext uri="{FF2B5EF4-FFF2-40B4-BE49-F238E27FC236}">
                  <a16:creationId xmlns:a16="http://schemas.microsoft.com/office/drawing/2014/main" id="{2768BA31-6A02-39A7-C998-60DC05F8E6E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0" name="Rectangle 110">
              <a:extLst>
                <a:ext uri="{FF2B5EF4-FFF2-40B4-BE49-F238E27FC236}">
                  <a16:creationId xmlns:a16="http://schemas.microsoft.com/office/drawing/2014/main" id="{A7434C50-4105-8646-0ABF-4F7B6B884399}"/>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1" name="Rectangle 111">
              <a:extLst>
                <a:ext uri="{FF2B5EF4-FFF2-40B4-BE49-F238E27FC236}">
                  <a16:creationId xmlns:a16="http://schemas.microsoft.com/office/drawing/2014/main" id="{CCD04A18-84D9-DF12-0E77-20C491F6F61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2" name="Rectangle 112">
              <a:extLst>
                <a:ext uri="{FF2B5EF4-FFF2-40B4-BE49-F238E27FC236}">
                  <a16:creationId xmlns:a16="http://schemas.microsoft.com/office/drawing/2014/main" id="{7B0E7BBD-5ED2-FCDB-30D9-E0EA2DF34A4A}"/>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3" name="Rectangle 113">
              <a:extLst>
                <a:ext uri="{FF2B5EF4-FFF2-40B4-BE49-F238E27FC236}">
                  <a16:creationId xmlns:a16="http://schemas.microsoft.com/office/drawing/2014/main" id="{FAB08E2F-3599-C6E4-2BEF-FF1D27A21A01}"/>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4" name="Rectangle 114">
              <a:extLst>
                <a:ext uri="{FF2B5EF4-FFF2-40B4-BE49-F238E27FC236}">
                  <a16:creationId xmlns:a16="http://schemas.microsoft.com/office/drawing/2014/main" id="{67A688EE-F8EF-B5BC-49E6-7DF7BCDC6F4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5" name="Rectangle 115">
              <a:extLst>
                <a:ext uri="{FF2B5EF4-FFF2-40B4-BE49-F238E27FC236}">
                  <a16:creationId xmlns:a16="http://schemas.microsoft.com/office/drawing/2014/main" id="{4891A4B1-F8DB-7F99-D9FE-934CC4718221}"/>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6" name="Freeform 116">
              <a:extLst>
                <a:ext uri="{FF2B5EF4-FFF2-40B4-BE49-F238E27FC236}">
                  <a16:creationId xmlns:a16="http://schemas.microsoft.com/office/drawing/2014/main" id="{940BBF80-D475-235A-7F56-2BDA710B9597}"/>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7" name="Rectangle 117">
              <a:extLst>
                <a:ext uri="{FF2B5EF4-FFF2-40B4-BE49-F238E27FC236}">
                  <a16:creationId xmlns:a16="http://schemas.microsoft.com/office/drawing/2014/main" id="{A030A335-74EC-6C5C-7CCF-543890560FA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8" name="Rectangle 118">
              <a:extLst>
                <a:ext uri="{FF2B5EF4-FFF2-40B4-BE49-F238E27FC236}">
                  <a16:creationId xmlns:a16="http://schemas.microsoft.com/office/drawing/2014/main" id="{857FE337-E493-374E-10C8-2E5707896A68}"/>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9" name="Rectangle 119">
              <a:extLst>
                <a:ext uri="{FF2B5EF4-FFF2-40B4-BE49-F238E27FC236}">
                  <a16:creationId xmlns:a16="http://schemas.microsoft.com/office/drawing/2014/main" id="{5C8D1D6C-DE82-EBFC-0FCD-140408D91836}"/>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0" name="Rectangle 120">
              <a:extLst>
                <a:ext uri="{FF2B5EF4-FFF2-40B4-BE49-F238E27FC236}">
                  <a16:creationId xmlns:a16="http://schemas.microsoft.com/office/drawing/2014/main" id="{592A629F-CB9C-1C5C-8A63-79AE6FAA63F8}"/>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1" name="Rectangle 121">
              <a:extLst>
                <a:ext uri="{FF2B5EF4-FFF2-40B4-BE49-F238E27FC236}">
                  <a16:creationId xmlns:a16="http://schemas.microsoft.com/office/drawing/2014/main" id="{8C9299F9-817C-B3E1-AA72-B930A095FDA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2" name="Rectangle 122">
              <a:extLst>
                <a:ext uri="{FF2B5EF4-FFF2-40B4-BE49-F238E27FC236}">
                  <a16:creationId xmlns:a16="http://schemas.microsoft.com/office/drawing/2014/main" id="{6E0ADBA4-FF3C-ED12-24D3-72E0B0615029}"/>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3" name="Rectangle 123">
              <a:extLst>
                <a:ext uri="{FF2B5EF4-FFF2-40B4-BE49-F238E27FC236}">
                  <a16:creationId xmlns:a16="http://schemas.microsoft.com/office/drawing/2014/main" id="{E6A543FE-1438-BC2F-68CB-52C2CCDB7D9F}"/>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4" name="Rectangle 124">
              <a:extLst>
                <a:ext uri="{FF2B5EF4-FFF2-40B4-BE49-F238E27FC236}">
                  <a16:creationId xmlns:a16="http://schemas.microsoft.com/office/drawing/2014/main" id="{591047C7-7309-0EFA-B7BB-89B25D8FF7B4}"/>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5" name="Rectangle 125">
              <a:extLst>
                <a:ext uri="{FF2B5EF4-FFF2-40B4-BE49-F238E27FC236}">
                  <a16:creationId xmlns:a16="http://schemas.microsoft.com/office/drawing/2014/main" id="{C789DB0D-A79E-097B-9449-1EC58DBFEC7E}"/>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246" name="TextBox 245">
            <a:extLst>
              <a:ext uri="{FF2B5EF4-FFF2-40B4-BE49-F238E27FC236}">
                <a16:creationId xmlns:a16="http://schemas.microsoft.com/office/drawing/2014/main" id="{F00683F1-E8C7-B2D9-BAD9-7CD88BD32D25}"/>
              </a:ext>
            </a:extLst>
          </p:cNvPr>
          <p:cNvSpPr txBox="1"/>
          <p:nvPr/>
        </p:nvSpPr>
        <p:spPr>
          <a:xfrm>
            <a:off x="6930739" y="4230364"/>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247" name="Google Shape;575;p107">
            <a:extLst>
              <a:ext uri="{FF2B5EF4-FFF2-40B4-BE49-F238E27FC236}">
                <a16:creationId xmlns:a16="http://schemas.microsoft.com/office/drawing/2014/main" id="{B0110C04-49EB-1A26-A75B-0658F6519638}"/>
              </a:ext>
            </a:extLst>
          </p:cNvPr>
          <p:cNvCxnSpPr>
            <a:cxnSpLocks/>
          </p:cNvCxnSpPr>
          <p:nvPr/>
        </p:nvCxnSpPr>
        <p:spPr>
          <a:xfrm>
            <a:off x="4433257" y="4011616"/>
            <a:ext cx="1516840" cy="568285"/>
          </a:xfrm>
          <a:prstGeom prst="straightConnector1">
            <a:avLst/>
          </a:prstGeom>
          <a:noFill/>
          <a:ln w="19050" cap="flat" cmpd="sng">
            <a:solidFill>
              <a:srgbClr val="005073"/>
            </a:solidFill>
            <a:prstDash val="solid"/>
            <a:round/>
            <a:headEnd type="none" w="med" len="med"/>
            <a:tailEnd type="none" w="med" len="med"/>
          </a:ln>
        </p:spPr>
      </p:cxnSp>
      <p:sp>
        <p:nvSpPr>
          <p:cNvPr id="248" name="TextBox 247">
            <a:extLst>
              <a:ext uri="{FF2B5EF4-FFF2-40B4-BE49-F238E27FC236}">
                <a16:creationId xmlns:a16="http://schemas.microsoft.com/office/drawing/2014/main" id="{77A48AD4-1FB1-4B2D-AFBD-23DA07501FCE}"/>
              </a:ext>
            </a:extLst>
          </p:cNvPr>
          <p:cNvSpPr txBox="1"/>
          <p:nvPr/>
        </p:nvSpPr>
        <p:spPr>
          <a:xfrm>
            <a:off x="6542609" y="5037388"/>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sp>
        <p:nvSpPr>
          <p:cNvPr id="249" name="Rounded Rectangle 43">
            <a:extLst>
              <a:ext uri="{FF2B5EF4-FFF2-40B4-BE49-F238E27FC236}">
                <a16:creationId xmlns:a16="http://schemas.microsoft.com/office/drawing/2014/main" id="{768D436C-13BF-9CE6-095B-8300D3DB6E04}"/>
              </a:ext>
            </a:extLst>
          </p:cNvPr>
          <p:cNvSpPr/>
          <p:nvPr/>
        </p:nvSpPr>
        <p:spPr>
          <a:xfrm>
            <a:off x="9076973" y="4685922"/>
            <a:ext cx="2109127"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250" name="TextBox 249">
            <a:extLst>
              <a:ext uri="{FF2B5EF4-FFF2-40B4-BE49-F238E27FC236}">
                <a16:creationId xmlns:a16="http://schemas.microsoft.com/office/drawing/2014/main" id="{FCB58305-180D-0A0C-82BD-221E3BC8577E}"/>
              </a:ext>
            </a:extLst>
          </p:cNvPr>
          <p:cNvSpPr txBox="1"/>
          <p:nvPr/>
        </p:nvSpPr>
        <p:spPr>
          <a:xfrm>
            <a:off x="9544500" y="4202936"/>
            <a:ext cx="622285" cy="297454"/>
          </a:xfrm>
          <a:prstGeom prst="rect">
            <a:avLst/>
          </a:prstGeom>
          <a:noFill/>
        </p:spPr>
        <p:txBody>
          <a:bodyPr wrap="none" rtlCol="0">
            <a:spAutoFit/>
          </a:bodyPr>
          <a:lstStyle/>
          <a:p>
            <a:pPr algn="ctr"/>
            <a:r>
              <a:rPr lang="en-US" sz="1333">
                <a:solidFill>
                  <a:srgbClr val="FFFFFF"/>
                </a:solidFill>
              </a:rPr>
              <a:t>Site 3</a:t>
            </a:r>
          </a:p>
        </p:txBody>
      </p:sp>
      <p:sp>
        <p:nvSpPr>
          <p:cNvPr id="251" name="Rectangle 250">
            <a:extLst>
              <a:ext uri="{FF2B5EF4-FFF2-40B4-BE49-F238E27FC236}">
                <a16:creationId xmlns:a16="http://schemas.microsoft.com/office/drawing/2014/main" id="{1913D451-D258-5A6F-C562-5B534B2DD44C}"/>
              </a:ext>
            </a:extLst>
          </p:cNvPr>
          <p:cNvSpPr/>
          <p:nvPr/>
        </p:nvSpPr>
        <p:spPr>
          <a:xfrm>
            <a:off x="239350" y="4112917"/>
            <a:ext cx="11107597" cy="1900364"/>
          </a:xfrm>
          <a:prstGeom prst="rect">
            <a:avLst/>
          </a:prstGeom>
          <a:noFill/>
          <a:ln w="12700">
            <a:solidFill>
              <a:srgbClr val="005073"/>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52" name="Group 251">
            <a:extLst>
              <a:ext uri="{FF2B5EF4-FFF2-40B4-BE49-F238E27FC236}">
                <a16:creationId xmlns:a16="http://schemas.microsoft.com/office/drawing/2014/main" id="{8313B278-EDA7-33E7-0EEE-0E1E80DE564B}"/>
              </a:ext>
            </a:extLst>
          </p:cNvPr>
          <p:cNvGrpSpPr/>
          <p:nvPr/>
        </p:nvGrpSpPr>
        <p:grpSpPr>
          <a:xfrm>
            <a:off x="6645602" y="4591617"/>
            <a:ext cx="744655" cy="483908"/>
            <a:chOff x="3450034" y="2192353"/>
            <a:chExt cx="945898" cy="614684"/>
          </a:xfrm>
        </p:grpSpPr>
        <p:sp>
          <p:nvSpPr>
            <p:cNvPr id="253" name="Rounded Rectangle 70">
              <a:extLst>
                <a:ext uri="{FF2B5EF4-FFF2-40B4-BE49-F238E27FC236}">
                  <a16:creationId xmlns:a16="http://schemas.microsoft.com/office/drawing/2014/main" id="{2E3818A8-DC9D-8387-FF22-2DFD2190B489}"/>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254" name="Group 253">
              <a:extLst>
                <a:ext uri="{FF2B5EF4-FFF2-40B4-BE49-F238E27FC236}">
                  <a16:creationId xmlns:a16="http://schemas.microsoft.com/office/drawing/2014/main" id="{D2E65AF9-620D-44A9-AE4C-782BB4D87C99}"/>
                </a:ext>
              </a:extLst>
            </p:cNvPr>
            <p:cNvGrpSpPr>
              <a:grpSpLocks noChangeAspect="1"/>
            </p:cNvGrpSpPr>
            <p:nvPr/>
          </p:nvGrpSpPr>
          <p:grpSpPr>
            <a:xfrm>
              <a:off x="3881778" y="2229115"/>
              <a:ext cx="457099" cy="226429"/>
              <a:chOff x="836085" y="1496592"/>
              <a:chExt cx="538984" cy="266991"/>
            </a:xfrm>
            <a:solidFill>
              <a:srgbClr val="FFFFFF"/>
            </a:solidFill>
          </p:grpSpPr>
          <p:sp>
            <p:nvSpPr>
              <p:cNvPr id="291" name="Freeform 751">
                <a:extLst>
                  <a:ext uri="{FF2B5EF4-FFF2-40B4-BE49-F238E27FC236}">
                    <a16:creationId xmlns:a16="http://schemas.microsoft.com/office/drawing/2014/main" id="{89552F59-95D1-D444-4D73-DFC25E56213E}"/>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92" name="Freeform 752">
                <a:extLst>
                  <a:ext uri="{FF2B5EF4-FFF2-40B4-BE49-F238E27FC236}">
                    <a16:creationId xmlns:a16="http://schemas.microsoft.com/office/drawing/2014/main" id="{89B5CAB8-6B9F-F63F-78E9-21B59D6E7785}"/>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293" name="Freeform 753">
                <a:extLst>
                  <a:ext uri="{FF2B5EF4-FFF2-40B4-BE49-F238E27FC236}">
                    <a16:creationId xmlns:a16="http://schemas.microsoft.com/office/drawing/2014/main" id="{8A11C9ED-5771-416B-57D1-C967937F9FD6}"/>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255" name="Group 105">
              <a:extLst>
                <a:ext uri="{FF2B5EF4-FFF2-40B4-BE49-F238E27FC236}">
                  <a16:creationId xmlns:a16="http://schemas.microsoft.com/office/drawing/2014/main" id="{E1161605-4CBC-C50B-5385-F84E8A2A26DB}"/>
                </a:ext>
              </a:extLst>
            </p:cNvPr>
            <p:cNvGrpSpPr>
              <a:grpSpLocks noChangeAspect="1"/>
            </p:cNvGrpSpPr>
            <p:nvPr/>
          </p:nvGrpSpPr>
          <p:grpSpPr bwMode="auto">
            <a:xfrm>
              <a:off x="3501887" y="2492927"/>
              <a:ext cx="283202" cy="266993"/>
              <a:chOff x="1991" y="1544"/>
              <a:chExt cx="961" cy="906"/>
            </a:xfrm>
          </p:grpSpPr>
          <p:sp>
            <p:nvSpPr>
              <p:cNvPr id="271" name="Freeform 106">
                <a:extLst>
                  <a:ext uri="{FF2B5EF4-FFF2-40B4-BE49-F238E27FC236}">
                    <a16:creationId xmlns:a16="http://schemas.microsoft.com/office/drawing/2014/main" id="{4ED687D6-501E-D94E-7216-12D4FDC8843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72" name="Rectangle 107">
                <a:extLst>
                  <a:ext uri="{FF2B5EF4-FFF2-40B4-BE49-F238E27FC236}">
                    <a16:creationId xmlns:a16="http://schemas.microsoft.com/office/drawing/2014/main" id="{55887716-72A5-90C5-375C-67566C595114}"/>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3" name="Rectangle 108">
                <a:extLst>
                  <a:ext uri="{FF2B5EF4-FFF2-40B4-BE49-F238E27FC236}">
                    <a16:creationId xmlns:a16="http://schemas.microsoft.com/office/drawing/2014/main" id="{22FD0161-7B89-0C7A-F957-2C89423E72D5}"/>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4" name="Rectangle 109">
                <a:extLst>
                  <a:ext uri="{FF2B5EF4-FFF2-40B4-BE49-F238E27FC236}">
                    <a16:creationId xmlns:a16="http://schemas.microsoft.com/office/drawing/2014/main" id="{FF4512F5-790C-FAF1-0E8C-C2F1E8212422}"/>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5" name="Rectangle 110">
                <a:extLst>
                  <a:ext uri="{FF2B5EF4-FFF2-40B4-BE49-F238E27FC236}">
                    <a16:creationId xmlns:a16="http://schemas.microsoft.com/office/drawing/2014/main" id="{D8EB4EEB-0301-1069-F652-D44F9CAC139B}"/>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6" name="Rectangle 111">
                <a:extLst>
                  <a:ext uri="{FF2B5EF4-FFF2-40B4-BE49-F238E27FC236}">
                    <a16:creationId xmlns:a16="http://schemas.microsoft.com/office/drawing/2014/main" id="{1A7BFCC0-BAD0-8BE1-F7F5-20307B09965A}"/>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7" name="Rectangle 112">
                <a:extLst>
                  <a:ext uri="{FF2B5EF4-FFF2-40B4-BE49-F238E27FC236}">
                    <a16:creationId xmlns:a16="http://schemas.microsoft.com/office/drawing/2014/main" id="{A6AD6242-6BCE-7570-93A7-4AAC21E2B2DB}"/>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8" name="Rectangle 113">
                <a:extLst>
                  <a:ext uri="{FF2B5EF4-FFF2-40B4-BE49-F238E27FC236}">
                    <a16:creationId xmlns:a16="http://schemas.microsoft.com/office/drawing/2014/main" id="{105EE46F-E019-3D9A-49EE-3538FA161E4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9" name="Rectangle 114">
                <a:extLst>
                  <a:ext uri="{FF2B5EF4-FFF2-40B4-BE49-F238E27FC236}">
                    <a16:creationId xmlns:a16="http://schemas.microsoft.com/office/drawing/2014/main" id="{8F40DB03-C5D5-C8BB-9E9B-F9B2F394F09E}"/>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0" name="Rectangle 115">
                <a:extLst>
                  <a:ext uri="{FF2B5EF4-FFF2-40B4-BE49-F238E27FC236}">
                    <a16:creationId xmlns:a16="http://schemas.microsoft.com/office/drawing/2014/main" id="{FB9958C9-C483-0392-B646-D9EDC1A21809}"/>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1" name="Freeform 116">
                <a:extLst>
                  <a:ext uri="{FF2B5EF4-FFF2-40B4-BE49-F238E27FC236}">
                    <a16:creationId xmlns:a16="http://schemas.microsoft.com/office/drawing/2014/main" id="{0CC8C15E-78CA-0BB8-CC6F-0D107C702466}"/>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82" name="Rectangle 117">
                <a:extLst>
                  <a:ext uri="{FF2B5EF4-FFF2-40B4-BE49-F238E27FC236}">
                    <a16:creationId xmlns:a16="http://schemas.microsoft.com/office/drawing/2014/main" id="{5488B049-5E7A-E268-ADD3-5CB4A31C0FD6}"/>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3" name="Rectangle 118">
                <a:extLst>
                  <a:ext uri="{FF2B5EF4-FFF2-40B4-BE49-F238E27FC236}">
                    <a16:creationId xmlns:a16="http://schemas.microsoft.com/office/drawing/2014/main" id="{EBD6F0F7-F30C-47DD-3BA1-E7D38FCA0280}"/>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4" name="Rectangle 119">
                <a:extLst>
                  <a:ext uri="{FF2B5EF4-FFF2-40B4-BE49-F238E27FC236}">
                    <a16:creationId xmlns:a16="http://schemas.microsoft.com/office/drawing/2014/main" id="{A5F2CAB9-5B7E-FA5A-8D4A-42EA7010CD2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5" name="Rectangle 120">
                <a:extLst>
                  <a:ext uri="{FF2B5EF4-FFF2-40B4-BE49-F238E27FC236}">
                    <a16:creationId xmlns:a16="http://schemas.microsoft.com/office/drawing/2014/main" id="{F9AC009A-777C-EC93-84A4-AE59B061D11D}"/>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6" name="Rectangle 121">
                <a:extLst>
                  <a:ext uri="{FF2B5EF4-FFF2-40B4-BE49-F238E27FC236}">
                    <a16:creationId xmlns:a16="http://schemas.microsoft.com/office/drawing/2014/main" id="{0E100E30-7352-D38F-F556-B5F3E4AAC25F}"/>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7" name="Rectangle 122">
                <a:extLst>
                  <a:ext uri="{FF2B5EF4-FFF2-40B4-BE49-F238E27FC236}">
                    <a16:creationId xmlns:a16="http://schemas.microsoft.com/office/drawing/2014/main" id="{D5449F56-8859-0FD6-0E69-A8317A01CE30}"/>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8" name="Rectangle 123">
                <a:extLst>
                  <a:ext uri="{FF2B5EF4-FFF2-40B4-BE49-F238E27FC236}">
                    <a16:creationId xmlns:a16="http://schemas.microsoft.com/office/drawing/2014/main" id="{486FAEC7-7426-72AB-1C9B-D8690D51D813}"/>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9" name="Rectangle 124">
                <a:extLst>
                  <a:ext uri="{FF2B5EF4-FFF2-40B4-BE49-F238E27FC236}">
                    <a16:creationId xmlns:a16="http://schemas.microsoft.com/office/drawing/2014/main" id="{F5427048-A7F7-B763-86DD-E966B63DA997}"/>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0" name="Rectangle 125">
                <a:extLst>
                  <a:ext uri="{FF2B5EF4-FFF2-40B4-BE49-F238E27FC236}">
                    <a16:creationId xmlns:a16="http://schemas.microsoft.com/office/drawing/2014/main" id="{5B8F5828-413B-A1E7-6B71-3E8F8FB0DC1B}"/>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256" name="Group 255">
              <a:extLst>
                <a:ext uri="{FF2B5EF4-FFF2-40B4-BE49-F238E27FC236}">
                  <a16:creationId xmlns:a16="http://schemas.microsoft.com/office/drawing/2014/main" id="{6DFC704D-4EE1-B985-8E8D-48A5953D203D}"/>
                </a:ext>
              </a:extLst>
            </p:cNvPr>
            <p:cNvGrpSpPr>
              <a:grpSpLocks noChangeAspect="1"/>
            </p:cNvGrpSpPr>
            <p:nvPr/>
          </p:nvGrpSpPr>
          <p:grpSpPr>
            <a:xfrm rot="19800000">
              <a:off x="3694259" y="2456128"/>
              <a:ext cx="181870" cy="80767"/>
              <a:chOff x="4705351" y="4362451"/>
              <a:chExt cx="1165225" cy="493712"/>
            </a:xfrm>
          </p:grpSpPr>
          <p:sp>
            <p:nvSpPr>
              <p:cNvPr id="257" name="Freeform 29">
                <a:extLst>
                  <a:ext uri="{FF2B5EF4-FFF2-40B4-BE49-F238E27FC236}">
                    <a16:creationId xmlns:a16="http://schemas.microsoft.com/office/drawing/2014/main" id="{669F2605-3C82-AEEA-F400-797DA48FB04F}"/>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58" name="Freeform 30">
                <a:extLst>
                  <a:ext uri="{FF2B5EF4-FFF2-40B4-BE49-F238E27FC236}">
                    <a16:creationId xmlns:a16="http://schemas.microsoft.com/office/drawing/2014/main" id="{0BF73090-C7B5-8CDF-C82E-48272C7B1A68}"/>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59" name="Freeform 31">
                <a:extLst>
                  <a:ext uri="{FF2B5EF4-FFF2-40B4-BE49-F238E27FC236}">
                    <a16:creationId xmlns:a16="http://schemas.microsoft.com/office/drawing/2014/main" id="{570328C6-4ACC-FC49-D919-477900457F7F}"/>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0" name="Freeform 68">
                <a:extLst>
                  <a:ext uri="{FF2B5EF4-FFF2-40B4-BE49-F238E27FC236}">
                    <a16:creationId xmlns:a16="http://schemas.microsoft.com/office/drawing/2014/main" id="{1D57D5BA-5EFC-AE91-5888-1702B7D01443}"/>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61" name="Freeform 69">
                <a:extLst>
                  <a:ext uri="{FF2B5EF4-FFF2-40B4-BE49-F238E27FC236}">
                    <a16:creationId xmlns:a16="http://schemas.microsoft.com/office/drawing/2014/main" id="{B0FFCD9A-F8AB-529F-912A-38E25088EF30}"/>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62" name="Freeform 70">
                <a:extLst>
                  <a:ext uri="{FF2B5EF4-FFF2-40B4-BE49-F238E27FC236}">
                    <a16:creationId xmlns:a16="http://schemas.microsoft.com/office/drawing/2014/main" id="{F673860F-B553-FBB9-D996-8B20B925EF8F}"/>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63" name="Freeform 71">
                <a:extLst>
                  <a:ext uri="{FF2B5EF4-FFF2-40B4-BE49-F238E27FC236}">
                    <a16:creationId xmlns:a16="http://schemas.microsoft.com/office/drawing/2014/main" id="{00975BF1-8295-72B9-0CB4-61988AF51987}"/>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64" name="Freeform 72">
                <a:extLst>
                  <a:ext uri="{FF2B5EF4-FFF2-40B4-BE49-F238E27FC236}">
                    <a16:creationId xmlns:a16="http://schemas.microsoft.com/office/drawing/2014/main" id="{70951794-F444-A6E1-9098-15A33C88A167}"/>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5" name="Freeform 73">
                <a:extLst>
                  <a:ext uri="{FF2B5EF4-FFF2-40B4-BE49-F238E27FC236}">
                    <a16:creationId xmlns:a16="http://schemas.microsoft.com/office/drawing/2014/main" id="{D94DCD05-70DD-080F-27C3-53667B52415E}"/>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66" name="Freeform 74">
                <a:extLst>
                  <a:ext uri="{FF2B5EF4-FFF2-40B4-BE49-F238E27FC236}">
                    <a16:creationId xmlns:a16="http://schemas.microsoft.com/office/drawing/2014/main" id="{DAD0758E-A406-671A-863F-881F820C2750}"/>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67" name="Freeform 75">
                <a:extLst>
                  <a:ext uri="{FF2B5EF4-FFF2-40B4-BE49-F238E27FC236}">
                    <a16:creationId xmlns:a16="http://schemas.microsoft.com/office/drawing/2014/main" id="{E6175D17-10C5-1635-DEEC-AE4E6586AAD1}"/>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268" name="Freeform 76">
                <a:extLst>
                  <a:ext uri="{FF2B5EF4-FFF2-40B4-BE49-F238E27FC236}">
                    <a16:creationId xmlns:a16="http://schemas.microsoft.com/office/drawing/2014/main" id="{2A7F2FA9-3DA8-D70D-7948-E361FBBC2EE8}"/>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269" name="Freeform 77">
                <a:extLst>
                  <a:ext uri="{FF2B5EF4-FFF2-40B4-BE49-F238E27FC236}">
                    <a16:creationId xmlns:a16="http://schemas.microsoft.com/office/drawing/2014/main" id="{1DA3CE42-1EB4-E4E8-62FC-EC89209ED9CF}"/>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0" name="Freeform 78">
                <a:extLst>
                  <a:ext uri="{FF2B5EF4-FFF2-40B4-BE49-F238E27FC236}">
                    <a16:creationId xmlns:a16="http://schemas.microsoft.com/office/drawing/2014/main" id="{1AFF11BC-0755-05F2-D908-3D4C71987F36}"/>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294" name="Picture 5" descr="C:\Users\tsbutme\Desktop\Trade Shows\New Icons\256 Icons in Grey and Blue\30091_Device_unified_border_element_3153_unknown_256.png">
            <a:extLst>
              <a:ext uri="{FF2B5EF4-FFF2-40B4-BE49-F238E27FC236}">
                <a16:creationId xmlns:a16="http://schemas.microsoft.com/office/drawing/2014/main" id="{819B353C-42AF-9AA1-2605-102D6802EA4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66055" y="4556834"/>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295" name="Picture 294">
            <a:extLst>
              <a:ext uri="{FF2B5EF4-FFF2-40B4-BE49-F238E27FC236}">
                <a16:creationId xmlns:a16="http://schemas.microsoft.com/office/drawing/2014/main" id="{140562DF-75CD-7520-4A63-3E3C9EFA08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03379" y="5136819"/>
            <a:ext cx="667171" cy="492645"/>
          </a:xfrm>
          <a:prstGeom prst="rect">
            <a:avLst/>
          </a:prstGeom>
        </p:spPr>
      </p:pic>
      <p:pic>
        <p:nvPicPr>
          <p:cNvPr id="296" name="Picture 295">
            <a:extLst>
              <a:ext uri="{FF2B5EF4-FFF2-40B4-BE49-F238E27FC236}">
                <a16:creationId xmlns:a16="http://schemas.microsoft.com/office/drawing/2014/main" id="{1BF7C4FD-3169-9B75-27A1-DE794E7B4E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66994" y="5255571"/>
            <a:ext cx="477765" cy="366007"/>
          </a:xfrm>
          <a:prstGeom prst="rect">
            <a:avLst/>
          </a:prstGeom>
        </p:spPr>
      </p:pic>
      <p:pic>
        <p:nvPicPr>
          <p:cNvPr id="297" name="Picture 296">
            <a:extLst>
              <a:ext uri="{FF2B5EF4-FFF2-40B4-BE49-F238E27FC236}">
                <a16:creationId xmlns:a16="http://schemas.microsoft.com/office/drawing/2014/main" id="{9F563A93-53C0-9D50-CC81-B5BC7F9236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04743" y="5403737"/>
            <a:ext cx="477765" cy="366007"/>
          </a:xfrm>
          <a:prstGeom prst="rect">
            <a:avLst/>
          </a:prstGeom>
        </p:spPr>
      </p:pic>
      <p:grpSp>
        <p:nvGrpSpPr>
          <p:cNvPr id="298" name="Group 105">
            <a:extLst>
              <a:ext uri="{FF2B5EF4-FFF2-40B4-BE49-F238E27FC236}">
                <a16:creationId xmlns:a16="http://schemas.microsoft.com/office/drawing/2014/main" id="{49AEC5B0-416B-67D8-1B1C-FA8143C9770A}"/>
              </a:ext>
            </a:extLst>
          </p:cNvPr>
          <p:cNvGrpSpPr>
            <a:grpSpLocks noChangeAspect="1"/>
          </p:cNvGrpSpPr>
          <p:nvPr/>
        </p:nvGrpSpPr>
        <p:grpSpPr bwMode="auto">
          <a:xfrm>
            <a:off x="8974713" y="4304721"/>
            <a:ext cx="608623" cy="573791"/>
            <a:chOff x="1991" y="1544"/>
            <a:chExt cx="961" cy="906"/>
          </a:xfrm>
        </p:grpSpPr>
        <p:sp>
          <p:nvSpPr>
            <p:cNvPr id="299" name="Freeform 106">
              <a:extLst>
                <a:ext uri="{FF2B5EF4-FFF2-40B4-BE49-F238E27FC236}">
                  <a16:creationId xmlns:a16="http://schemas.microsoft.com/office/drawing/2014/main" id="{AB50D506-77AE-4869-1D27-19E5BA75461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0" name="Rectangle 107">
              <a:extLst>
                <a:ext uri="{FF2B5EF4-FFF2-40B4-BE49-F238E27FC236}">
                  <a16:creationId xmlns:a16="http://schemas.microsoft.com/office/drawing/2014/main" id="{38447173-F825-CC9D-33F8-40073DC98CF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1" name="Rectangle 108">
              <a:extLst>
                <a:ext uri="{FF2B5EF4-FFF2-40B4-BE49-F238E27FC236}">
                  <a16:creationId xmlns:a16="http://schemas.microsoft.com/office/drawing/2014/main" id="{27A81727-56FC-B06A-1DF6-679697C32DD2}"/>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2" name="Rectangle 109">
              <a:extLst>
                <a:ext uri="{FF2B5EF4-FFF2-40B4-BE49-F238E27FC236}">
                  <a16:creationId xmlns:a16="http://schemas.microsoft.com/office/drawing/2014/main" id="{0BCD572E-E1D5-F82F-3A3F-DF1E2F9AFBA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3" name="Rectangle 110">
              <a:extLst>
                <a:ext uri="{FF2B5EF4-FFF2-40B4-BE49-F238E27FC236}">
                  <a16:creationId xmlns:a16="http://schemas.microsoft.com/office/drawing/2014/main" id="{6BC2062B-3AFF-FC96-29D3-44AD6C7DBA7B}"/>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4" name="Rectangle 111">
              <a:extLst>
                <a:ext uri="{FF2B5EF4-FFF2-40B4-BE49-F238E27FC236}">
                  <a16:creationId xmlns:a16="http://schemas.microsoft.com/office/drawing/2014/main" id="{A0850138-C98A-B5B6-ADC4-EC68FE7956A5}"/>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5" name="Rectangle 112">
              <a:extLst>
                <a:ext uri="{FF2B5EF4-FFF2-40B4-BE49-F238E27FC236}">
                  <a16:creationId xmlns:a16="http://schemas.microsoft.com/office/drawing/2014/main" id="{CFD53D31-233D-8D93-5CF2-D8015A200C1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6" name="Rectangle 113">
              <a:extLst>
                <a:ext uri="{FF2B5EF4-FFF2-40B4-BE49-F238E27FC236}">
                  <a16:creationId xmlns:a16="http://schemas.microsoft.com/office/drawing/2014/main" id="{94D2A2D0-D5ED-49AF-7A5C-520CA13CAF97}"/>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7" name="Rectangle 114">
              <a:extLst>
                <a:ext uri="{FF2B5EF4-FFF2-40B4-BE49-F238E27FC236}">
                  <a16:creationId xmlns:a16="http://schemas.microsoft.com/office/drawing/2014/main" id="{4A82BC73-7EFA-1A1A-5F8F-7FDF2AB6C4E8}"/>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8" name="Rectangle 115">
              <a:extLst>
                <a:ext uri="{FF2B5EF4-FFF2-40B4-BE49-F238E27FC236}">
                  <a16:creationId xmlns:a16="http://schemas.microsoft.com/office/drawing/2014/main" id="{7D4986F3-93FA-8750-BC92-4889E770931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9" name="Freeform 116">
              <a:extLst>
                <a:ext uri="{FF2B5EF4-FFF2-40B4-BE49-F238E27FC236}">
                  <a16:creationId xmlns:a16="http://schemas.microsoft.com/office/drawing/2014/main" id="{F93256C3-8876-CCD3-6FD7-19C1C3DD1743}"/>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0" name="Rectangle 117">
              <a:extLst>
                <a:ext uri="{FF2B5EF4-FFF2-40B4-BE49-F238E27FC236}">
                  <a16:creationId xmlns:a16="http://schemas.microsoft.com/office/drawing/2014/main" id="{03873DA0-C546-E57D-ADC9-F392BCE685F3}"/>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1" name="Rectangle 118">
              <a:extLst>
                <a:ext uri="{FF2B5EF4-FFF2-40B4-BE49-F238E27FC236}">
                  <a16:creationId xmlns:a16="http://schemas.microsoft.com/office/drawing/2014/main" id="{434460FC-BCF0-F3A9-ACAB-9C5DF7356B6D}"/>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2" name="Rectangle 119">
              <a:extLst>
                <a:ext uri="{FF2B5EF4-FFF2-40B4-BE49-F238E27FC236}">
                  <a16:creationId xmlns:a16="http://schemas.microsoft.com/office/drawing/2014/main" id="{8344030D-B5B6-AAB6-88F4-4DF59849ACCB}"/>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3" name="Rectangle 120">
              <a:extLst>
                <a:ext uri="{FF2B5EF4-FFF2-40B4-BE49-F238E27FC236}">
                  <a16:creationId xmlns:a16="http://schemas.microsoft.com/office/drawing/2014/main" id="{7B7A1B23-001D-AEC8-FFB1-253EFBF31FD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4" name="Rectangle 121">
              <a:extLst>
                <a:ext uri="{FF2B5EF4-FFF2-40B4-BE49-F238E27FC236}">
                  <a16:creationId xmlns:a16="http://schemas.microsoft.com/office/drawing/2014/main" id="{43BE8F06-7087-08D7-AABB-4D2DB4F82F3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5" name="Rectangle 122">
              <a:extLst>
                <a:ext uri="{FF2B5EF4-FFF2-40B4-BE49-F238E27FC236}">
                  <a16:creationId xmlns:a16="http://schemas.microsoft.com/office/drawing/2014/main" id="{B31282B3-58DB-0D4B-D402-2D4310F4FB43}"/>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6" name="Rectangle 123">
              <a:extLst>
                <a:ext uri="{FF2B5EF4-FFF2-40B4-BE49-F238E27FC236}">
                  <a16:creationId xmlns:a16="http://schemas.microsoft.com/office/drawing/2014/main" id="{C7624CB8-F91E-DB31-E980-4A090AFC34CC}"/>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7" name="Rectangle 124">
              <a:extLst>
                <a:ext uri="{FF2B5EF4-FFF2-40B4-BE49-F238E27FC236}">
                  <a16:creationId xmlns:a16="http://schemas.microsoft.com/office/drawing/2014/main" id="{6877C474-D86B-202F-8848-BBD7E0F79BD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8" name="Rectangle 125">
              <a:extLst>
                <a:ext uri="{FF2B5EF4-FFF2-40B4-BE49-F238E27FC236}">
                  <a16:creationId xmlns:a16="http://schemas.microsoft.com/office/drawing/2014/main" id="{3AA4A54A-4D06-FB85-D163-8507D5E3664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19" name="TextBox 318">
            <a:extLst>
              <a:ext uri="{FF2B5EF4-FFF2-40B4-BE49-F238E27FC236}">
                <a16:creationId xmlns:a16="http://schemas.microsoft.com/office/drawing/2014/main" id="{793B8463-80B1-4FA9-111E-CDE34788AC0E}"/>
              </a:ext>
            </a:extLst>
          </p:cNvPr>
          <p:cNvSpPr txBox="1"/>
          <p:nvPr/>
        </p:nvSpPr>
        <p:spPr>
          <a:xfrm>
            <a:off x="9576590" y="3719502"/>
            <a:ext cx="1301830" cy="338554"/>
          </a:xfrm>
          <a:prstGeom prst="rect">
            <a:avLst/>
          </a:prstGeom>
          <a:noFill/>
        </p:spPr>
        <p:txBody>
          <a:bodyPr wrap="none" rtlCol="0">
            <a:spAutoFit/>
          </a:bodyPr>
          <a:lstStyle/>
          <a:p>
            <a:pPr algn="ctr"/>
            <a:r>
              <a:rPr lang="en-US" sz="1600"/>
              <a:t>Enterprise A</a:t>
            </a:r>
          </a:p>
        </p:txBody>
      </p:sp>
      <p:cxnSp>
        <p:nvCxnSpPr>
          <p:cNvPr id="320" name="Google Shape;575;p107">
            <a:extLst>
              <a:ext uri="{FF2B5EF4-FFF2-40B4-BE49-F238E27FC236}">
                <a16:creationId xmlns:a16="http://schemas.microsoft.com/office/drawing/2014/main" id="{E29485EE-42C2-446F-024D-7A5589ED1C46}"/>
              </a:ext>
            </a:extLst>
          </p:cNvPr>
          <p:cNvCxnSpPr>
            <a:cxnSpLocks/>
            <a:endCxn id="333" idx="0"/>
          </p:cNvCxnSpPr>
          <p:nvPr/>
        </p:nvCxnSpPr>
        <p:spPr>
          <a:xfrm flipH="1">
            <a:off x="3971894" y="3607698"/>
            <a:ext cx="2310367" cy="866496"/>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21" name="Rounded Rectangle 172">
            <a:extLst>
              <a:ext uri="{FF2B5EF4-FFF2-40B4-BE49-F238E27FC236}">
                <a16:creationId xmlns:a16="http://schemas.microsoft.com/office/drawing/2014/main" id="{3736ABF9-EFE9-3A54-2660-65867E76830A}"/>
              </a:ext>
            </a:extLst>
          </p:cNvPr>
          <p:cNvSpPr/>
          <p:nvPr/>
        </p:nvSpPr>
        <p:spPr>
          <a:xfrm>
            <a:off x="929934" y="4707579"/>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22" name="Group 105">
            <a:extLst>
              <a:ext uri="{FF2B5EF4-FFF2-40B4-BE49-F238E27FC236}">
                <a16:creationId xmlns:a16="http://schemas.microsoft.com/office/drawing/2014/main" id="{5C9417D4-2218-90AD-5784-07F5CA715F14}"/>
              </a:ext>
            </a:extLst>
          </p:cNvPr>
          <p:cNvGrpSpPr>
            <a:grpSpLocks noChangeAspect="1"/>
          </p:cNvGrpSpPr>
          <p:nvPr/>
        </p:nvGrpSpPr>
        <p:grpSpPr bwMode="auto">
          <a:xfrm>
            <a:off x="3469007" y="4206732"/>
            <a:ext cx="851096" cy="802385"/>
            <a:chOff x="1991" y="1544"/>
            <a:chExt cx="961" cy="906"/>
          </a:xfrm>
        </p:grpSpPr>
        <p:sp>
          <p:nvSpPr>
            <p:cNvPr id="323" name="Freeform 106">
              <a:extLst>
                <a:ext uri="{FF2B5EF4-FFF2-40B4-BE49-F238E27FC236}">
                  <a16:creationId xmlns:a16="http://schemas.microsoft.com/office/drawing/2014/main" id="{63E6B8CA-5634-9B4F-91EA-86E752E1BC7C}"/>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4" name="Rectangle 107">
              <a:extLst>
                <a:ext uri="{FF2B5EF4-FFF2-40B4-BE49-F238E27FC236}">
                  <a16:creationId xmlns:a16="http://schemas.microsoft.com/office/drawing/2014/main" id="{044121C7-8813-11C8-6A96-74441227FF78}"/>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5" name="Rectangle 108">
              <a:extLst>
                <a:ext uri="{FF2B5EF4-FFF2-40B4-BE49-F238E27FC236}">
                  <a16:creationId xmlns:a16="http://schemas.microsoft.com/office/drawing/2014/main" id="{06C8E6DB-919A-424E-DB06-5ACBD08F4B13}"/>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6" name="Rectangle 109">
              <a:extLst>
                <a:ext uri="{FF2B5EF4-FFF2-40B4-BE49-F238E27FC236}">
                  <a16:creationId xmlns:a16="http://schemas.microsoft.com/office/drawing/2014/main" id="{81F07B02-3989-3D42-63F0-6947A6FA6C7C}"/>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7" name="Rectangle 110">
              <a:extLst>
                <a:ext uri="{FF2B5EF4-FFF2-40B4-BE49-F238E27FC236}">
                  <a16:creationId xmlns:a16="http://schemas.microsoft.com/office/drawing/2014/main" id="{0484AAC6-19AC-D874-A48E-9EFDB8C72A4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8" name="Rectangle 111">
              <a:extLst>
                <a:ext uri="{FF2B5EF4-FFF2-40B4-BE49-F238E27FC236}">
                  <a16:creationId xmlns:a16="http://schemas.microsoft.com/office/drawing/2014/main" id="{688F9E96-C47E-4F76-AF2F-83BA192129A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9" name="Rectangle 112">
              <a:extLst>
                <a:ext uri="{FF2B5EF4-FFF2-40B4-BE49-F238E27FC236}">
                  <a16:creationId xmlns:a16="http://schemas.microsoft.com/office/drawing/2014/main" id="{1B41E2FA-7742-CEF2-DBAF-122B25716323}"/>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0" name="Rectangle 113">
              <a:extLst>
                <a:ext uri="{FF2B5EF4-FFF2-40B4-BE49-F238E27FC236}">
                  <a16:creationId xmlns:a16="http://schemas.microsoft.com/office/drawing/2014/main" id="{288DA5DD-4FC8-6402-97D8-56BE734FB53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1" name="Rectangle 114">
              <a:extLst>
                <a:ext uri="{FF2B5EF4-FFF2-40B4-BE49-F238E27FC236}">
                  <a16:creationId xmlns:a16="http://schemas.microsoft.com/office/drawing/2014/main" id="{8C224F86-D2D1-64DE-E6CD-B437E4AFAD36}"/>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2" name="Rectangle 115">
              <a:extLst>
                <a:ext uri="{FF2B5EF4-FFF2-40B4-BE49-F238E27FC236}">
                  <a16:creationId xmlns:a16="http://schemas.microsoft.com/office/drawing/2014/main" id="{FE9507EA-1773-CF6D-6E0A-0C9321BDB30A}"/>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3" name="Freeform 116">
              <a:extLst>
                <a:ext uri="{FF2B5EF4-FFF2-40B4-BE49-F238E27FC236}">
                  <a16:creationId xmlns:a16="http://schemas.microsoft.com/office/drawing/2014/main" id="{9721D4A8-D6F9-2AD0-62D5-4484CDC9227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4" name="Rectangle 117">
              <a:extLst>
                <a:ext uri="{FF2B5EF4-FFF2-40B4-BE49-F238E27FC236}">
                  <a16:creationId xmlns:a16="http://schemas.microsoft.com/office/drawing/2014/main" id="{E935C716-5007-8C65-51BF-79565FB267CF}"/>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5" name="Rectangle 118">
              <a:extLst>
                <a:ext uri="{FF2B5EF4-FFF2-40B4-BE49-F238E27FC236}">
                  <a16:creationId xmlns:a16="http://schemas.microsoft.com/office/drawing/2014/main" id="{B83E62B5-78D0-B848-5B2F-BFCDF8B3A726}"/>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6" name="Rectangle 119">
              <a:extLst>
                <a:ext uri="{FF2B5EF4-FFF2-40B4-BE49-F238E27FC236}">
                  <a16:creationId xmlns:a16="http://schemas.microsoft.com/office/drawing/2014/main" id="{CB518675-9E8D-AE7A-C52C-92C3A5213389}"/>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7" name="Rectangle 120">
              <a:extLst>
                <a:ext uri="{FF2B5EF4-FFF2-40B4-BE49-F238E27FC236}">
                  <a16:creationId xmlns:a16="http://schemas.microsoft.com/office/drawing/2014/main" id="{E67058A5-9905-EF53-4B8F-0270DB3CF18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8" name="Rectangle 121">
              <a:extLst>
                <a:ext uri="{FF2B5EF4-FFF2-40B4-BE49-F238E27FC236}">
                  <a16:creationId xmlns:a16="http://schemas.microsoft.com/office/drawing/2014/main" id="{86FD8E6A-139D-A90D-E211-69E5806A477B}"/>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9" name="Rectangle 122">
              <a:extLst>
                <a:ext uri="{FF2B5EF4-FFF2-40B4-BE49-F238E27FC236}">
                  <a16:creationId xmlns:a16="http://schemas.microsoft.com/office/drawing/2014/main" id="{42832D04-375B-81EF-E70A-E5A76E37E08E}"/>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0" name="Rectangle 123">
              <a:extLst>
                <a:ext uri="{FF2B5EF4-FFF2-40B4-BE49-F238E27FC236}">
                  <a16:creationId xmlns:a16="http://schemas.microsoft.com/office/drawing/2014/main" id="{B86E6745-6694-253B-7E05-D79A38B54103}"/>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1" name="Rectangle 124">
              <a:extLst>
                <a:ext uri="{FF2B5EF4-FFF2-40B4-BE49-F238E27FC236}">
                  <a16:creationId xmlns:a16="http://schemas.microsoft.com/office/drawing/2014/main" id="{7E60843E-9FB8-2F4C-C95D-013F7729236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2" name="Rectangle 125">
              <a:extLst>
                <a:ext uri="{FF2B5EF4-FFF2-40B4-BE49-F238E27FC236}">
                  <a16:creationId xmlns:a16="http://schemas.microsoft.com/office/drawing/2014/main" id="{F2908808-49CE-6CCE-BD86-2741BF89880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43" name="TextBox 342">
            <a:extLst>
              <a:ext uri="{FF2B5EF4-FFF2-40B4-BE49-F238E27FC236}">
                <a16:creationId xmlns:a16="http://schemas.microsoft.com/office/drawing/2014/main" id="{2A3D6639-5123-3004-4CD8-757CEBCFAE91}"/>
              </a:ext>
            </a:extLst>
          </p:cNvPr>
          <p:cNvSpPr txBox="1"/>
          <p:nvPr/>
        </p:nvSpPr>
        <p:spPr>
          <a:xfrm>
            <a:off x="2817467" y="4237640"/>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344" name="Google Shape;575;p107">
            <a:extLst>
              <a:ext uri="{FF2B5EF4-FFF2-40B4-BE49-F238E27FC236}">
                <a16:creationId xmlns:a16="http://schemas.microsoft.com/office/drawing/2014/main" id="{C5CCA04E-59BB-D965-6696-75627FA7FA35}"/>
              </a:ext>
            </a:extLst>
          </p:cNvPr>
          <p:cNvCxnSpPr>
            <a:cxnSpLocks/>
          </p:cNvCxnSpPr>
          <p:nvPr/>
        </p:nvCxnSpPr>
        <p:spPr>
          <a:xfrm flipH="1">
            <a:off x="1836827" y="4007432"/>
            <a:ext cx="1476411" cy="579747"/>
          </a:xfrm>
          <a:prstGeom prst="straightConnector1">
            <a:avLst/>
          </a:prstGeom>
          <a:noFill/>
          <a:ln w="19050" cap="flat" cmpd="sng">
            <a:solidFill>
              <a:srgbClr val="005073"/>
            </a:solidFill>
            <a:prstDash val="solid"/>
            <a:round/>
            <a:headEnd type="none" w="med" len="med"/>
            <a:tailEnd type="none" w="med" len="med"/>
          </a:ln>
        </p:spPr>
      </p:cxnSp>
      <p:sp>
        <p:nvSpPr>
          <p:cNvPr id="345" name="TextBox 344">
            <a:extLst>
              <a:ext uri="{FF2B5EF4-FFF2-40B4-BE49-F238E27FC236}">
                <a16:creationId xmlns:a16="http://schemas.microsoft.com/office/drawing/2014/main" id="{3ED1E72B-E934-77E5-7A5E-3D7FD3F94B6F}"/>
              </a:ext>
            </a:extLst>
          </p:cNvPr>
          <p:cNvSpPr txBox="1"/>
          <p:nvPr/>
        </p:nvSpPr>
        <p:spPr>
          <a:xfrm>
            <a:off x="2429337" y="5044667"/>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grpSp>
        <p:nvGrpSpPr>
          <p:cNvPr id="346" name="Group 345">
            <a:extLst>
              <a:ext uri="{FF2B5EF4-FFF2-40B4-BE49-F238E27FC236}">
                <a16:creationId xmlns:a16="http://schemas.microsoft.com/office/drawing/2014/main" id="{99CA08D4-EA49-66FD-9E0B-E9BB05782617}"/>
              </a:ext>
            </a:extLst>
          </p:cNvPr>
          <p:cNvGrpSpPr/>
          <p:nvPr/>
        </p:nvGrpSpPr>
        <p:grpSpPr>
          <a:xfrm>
            <a:off x="2532330" y="4598894"/>
            <a:ext cx="744655" cy="483908"/>
            <a:chOff x="3450034" y="2192353"/>
            <a:chExt cx="945898" cy="614684"/>
          </a:xfrm>
        </p:grpSpPr>
        <p:sp>
          <p:nvSpPr>
            <p:cNvPr id="347" name="Rounded Rectangle 198">
              <a:extLst>
                <a:ext uri="{FF2B5EF4-FFF2-40B4-BE49-F238E27FC236}">
                  <a16:creationId xmlns:a16="http://schemas.microsoft.com/office/drawing/2014/main" id="{56807D7C-58E3-AAAB-D93D-453EE2BE9C00}"/>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48" name="Group 347">
              <a:extLst>
                <a:ext uri="{FF2B5EF4-FFF2-40B4-BE49-F238E27FC236}">
                  <a16:creationId xmlns:a16="http://schemas.microsoft.com/office/drawing/2014/main" id="{1B7E659D-5B19-02EF-A3E3-C3DC7B07377F}"/>
                </a:ext>
              </a:extLst>
            </p:cNvPr>
            <p:cNvGrpSpPr>
              <a:grpSpLocks noChangeAspect="1"/>
            </p:cNvGrpSpPr>
            <p:nvPr/>
          </p:nvGrpSpPr>
          <p:grpSpPr>
            <a:xfrm>
              <a:off x="3881778" y="2229115"/>
              <a:ext cx="457099" cy="226429"/>
              <a:chOff x="836085" y="1496592"/>
              <a:chExt cx="538984" cy="266991"/>
            </a:xfrm>
            <a:solidFill>
              <a:srgbClr val="FFFFFF"/>
            </a:solidFill>
          </p:grpSpPr>
          <p:sp>
            <p:nvSpPr>
              <p:cNvPr id="385" name="Freeform 751">
                <a:extLst>
                  <a:ext uri="{FF2B5EF4-FFF2-40B4-BE49-F238E27FC236}">
                    <a16:creationId xmlns:a16="http://schemas.microsoft.com/office/drawing/2014/main" id="{FDCCF3F9-7ACE-7CE1-ADD6-EFDE71E7D0EC}"/>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86" name="Freeform 752">
                <a:extLst>
                  <a:ext uri="{FF2B5EF4-FFF2-40B4-BE49-F238E27FC236}">
                    <a16:creationId xmlns:a16="http://schemas.microsoft.com/office/drawing/2014/main" id="{542D4D92-8927-9569-934A-1D8C6070CB85}"/>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87" name="Freeform 753">
                <a:extLst>
                  <a:ext uri="{FF2B5EF4-FFF2-40B4-BE49-F238E27FC236}">
                    <a16:creationId xmlns:a16="http://schemas.microsoft.com/office/drawing/2014/main" id="{55BEF1B2-D7EE-7D91-8C90-48C16A60A114}"/>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349" name="Group 105">
              <a:extLst>
                <a:ext uri="{FF2B5EF4-FFF2-40B4-BE49-F238E27FC236}">
                  <a16:creationId xmlns:a16="http://schemas.microsoft.com/office/drawing/2014/main" id="{483A9E39-714B-E43E-95AD-EDF841F02592}"/>
                </a:ext>
              </a:extLst>
            </p:cNvPr>
            <p:cNvGrpSpPr>
              <a:grpSpLocks noChangeAspect="1"/>
            </p:cNvGrpSpPr>
            <p:nvPr/>
          </p:nvGrpSpPr>
          <p:grpSpPr bwMode="auto">
            <a:xfrm>
              <a:off x="3501887" y="2492927"/>
              <a:ext cx="283202" cy="266993"/>
              <a:chOff x="1991" y="1544"/>
              <a:chExt cx="961" cy="906"/>
            </a:xfrm>
          </p:grpSpPr>
          <p:sp>
            <p:nvSpPr>
              <p:cNvPr id="365" name="Freeform 106">
                <a:extLst>
                  <a:ext uri="{FF2B5EF4-FFF2-40B4-BE49-F238E27FC236}">
                    <a16:creationId xmlns:a16="http://schemas.microsoft.com/office/drawing/2014/main" id="{3C5895D7-9E37-2CBD-51BB-50D375D76FF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66" name="Rectangle 107">
                <a:extLst>
                  <a:ext uri="{FF2B5EF4-FFF2-40B4-BE49-F238E27FC236}">
                    <a16:creationId xmlns:a16="http://schemas.microsoft.com/office/drawing/2014/main" id="{6D578573-5DA9-50CD-3B1F-227EAE37FCC1}"/>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7" name="Rectangle 108">
                <a:extLst>
                  <a:ext uri="{FF2B5EF4-FFF2-40B4-BE49-F238E27FC236}">
                    <a16:creationId xmlns:a16="http://schemas.microsoft.com/office/drawing/2014/main" id="{EBA7E08A-AEDD-AA88-AD52-5E8FB3F718D8}"/>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8" name="Rectangle 109">
                <a:extLst>
                  <a:ext uri="{FF2B5EF4-FFF2-40B4-BE49-F238E27FC236}">
                    <a16:creationId xmlns:a16="http://schemas.microsoft.com/office/drawing/2014/main" id="{792A430F-E198-BE84-29FB-8E1A467F96EC}"/>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9" name="Rectangle 110">
                <a:extLst>
                  <a:ext uri="{FF2B5EF4-FFF2-40B4-BE49-F238E27FC236}">
                    <a16:creationId xmlns:a16="http://schemas.microsoft.com/office/drawing/2014/main" id="{4EE92C6E-B05F-53D4-42FD-6586546EDE58}"/>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0" name="Rectangle 111">
                <a:extLst>
                  <a:ext uri="{FF2B5EF4-FFF2-40B4-BE49-F238E27FC236}">
                    <a16:creationId xmlns:a16="http://schemas.microsoft.com/office/drawing/2014/main" id="{4812B693-D608-AB62-6E4B-EFB3AFBF10AA}"/>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1" name="Rectangle 112">
                <a:extLst>
                  <a:ext uri="{FF2B5EF4-FFF2-40B4-BE49-F238E27FC236}">
                    <a16:creationId xmlns:a16="http://schemas.microsoft.com/office/drawing/2014/main" id="{D1456B45-D334-7BA6-90D3-C4465E79E3AD}"/>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2" name="Rectangle 113">
                <a:extLst>
                  <a:ext uri="{FF2B5EF4-FFF2-40B4-BE49-F238E27FC236}">
                    <a16:creationId xmlns:a16="http://schemas.microsoft.com/office/drawing/2014/main" id="{868317A0-1BD6-454B-7819-030CE92FB7D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3" name="Rectangle 114">
                <a:extLst>
                  <a:ext uri="{FF2B5EF4-FFF2-40B4-BE49-F238E27FC236}">
                    <a16:creationId xmlns:a16="http://schemas.microsoft.com/office/drawing/2014/main" id="{9E051000-AE4B-6950-AAD1-E0070643449C}"/>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4" name="Rectangle 115">
                <a:extLst>
                  <a:ext uri="{FF2B5EF4-FFF2-40B4-BE49-F238E27FC236}">
                    <a16:creationId xmlns:a16="http://schemas.microsoft.com/office/drawing/2014/main" id="{5B768398-E51C-0E71-F260-C98ED5B7A9A4}"/>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5" name="Freeform 116">
                <a:extLst>
                  <a:ext uri="{FF2B5EF4-FFF2-40B4-BE49-F238E27FC236}">
                    <a16:creationId xmlns:a16="http://schemas.microsoft.com/office/drawing/2014/main" id="{5FE82805-7820-0AF1-404D-3299DCEEC11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76" name="Rectangle 117">
                <a:extLst>
                  <a:ext uri="{FF2B5EF4-FFF2-40B4-BE49-F238E27FC236}">
                    <a16:creationId xmlns:a16="http://schemas.microsoft.com/office/drawing/2014/main" id="{F2D47733-7A1D-8B57-EC71-0A0B1801E9B2}"/>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7" name="Rectangle 118">
                <a:extLst>
                  <a:ext uri="{FF2B5EF4-FFF2-40B4-BE49-F238E27FC236}">
                    <a16:creationId xmlns:a16="http://schemas.microsoft.com/office/drawing/2014/main" id="{92C1490A-8E77-5672-6888-FF5B8D619614}"/>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8" name="Rectangle 119">
                <a:extLst>
                  <a:ext uri="{FF2B5EF4-FFF2-40B4-BE49-F238E27FC236}">
                    <a16:creationId xmlns:a16="http://schemas.microsoft.com/office/drawing/2014/main" id="{0D93CFF8-A8F7-0E42-71AF-877CE952815E}"/>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20">
                <a:extLst>
                  <a:ext uri="{FF2B5EF4-FFF2-40B4-BE49-F238E27FC236}">
                    <a16:creationId xmlns:a16="http://schemas.microsoft.com/office/drawing/2014/main" id="{855E72C2-A780-53D9-CBB8-FDF9608964CE}"/>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Rectangle 121">
                <a:extLst>
                  <a:ext uri="{FF2B5EF4-FFF2-40B4-BE49-F238E27FC236}">
                    <a16:creationId xmlns:a16="http://schemas.microsoft.com/office/drawing/2014/main" id="{CBB9A726-C7D1-8B1C-2457-4B54173269C6}"/>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1" name="Rectangle 122">
                <a:extLst>
                  <a:ext uri="{FF2B5EF4-FFF2-40B4-BE49-F238E27FC236}">
                    <a16:creationId xmlns:a16="http://schemas.microsoft.com/office/drawing/2014/main" id="{E2A0D59A-D75A-6332-B048-D37843772D5A}"/>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23">
                <a:extLst>
                  <a:ext uri="{FF2B5EF4-FFF2-40B4-BE49-F238E27FC236}">
                    <a16:creationId xmlns:a16="http://schemas.microsoft.com/office/drawing/2014/main" id="{203D44DA-9756-AE0F-F223-CD2692B82316}"/>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24">
                <a:extLst>
                  <a:ext uri="{FF2B5EF4-FFF2-40B4-BE49-F238E27FC236}">
                    <a16:creationId xmlns:a16="http://schemas.microsoft.com/office/drawing/2014/main" id="{2CC7C73C-A219-E567-6D3F-E0AF2B985BDD}"/>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25">
                <a:extLst>
                  <a:ext uri="{FF2B5EF4-FFF2-40B4-BE49-F238E27FC236}">
                    <a16:creationId xmlns:a16="http://schemas.microsoft.com/office/drawing/2014/main" id="{07D0A469-86B4-84BD-5AD5-18006CC3301C}"/>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50" name="Group 349">
              <a:extLst>
                <a:ext uri="{FF2B5EF4-FFF2-40B4-BE49-F238E27FC236}">
                  <a16:creationId xmlns:a16="http://schemas.microsoft.com/office/drawing/2014/main" id="{56017E9D-2A82-EC36-2DD3-1B522EF4074F}"/>
                </a:ext>
              </a:extLst>
            </p:cNvPr>
            <p:cNvGrpSpPr>
              <a:grpSpLocks noChangeAspect="1"/>
            </p:cNvGrpSpPr>
            <p:nvPr/>
          </p:nvGrpSpPr>
          <p:grpSpPr>
            <a:xfrm rot="19800000">
              <a:off x="3694259" y="2456128"/>
              <a:ext cx="181870" cy="80767"/>
              <a:chOff x="4705351" y="4362451"/>
              <a:chExt cx="1165225" cy="493712"/>
            </a:xfrm>
          </p:grpSpPr>
          <p:sp>
            <p:nvSpPr>
              <p:cNvPr id="351" name="Freeform 29">
                <a:extLst>
                  <a:ext uri="{FF2B5EF4-FFF2-40B4-BE49-F238E27FC236}">
                    <a16:creationId xmlns:a16="http://schemas.microsoft.com/office/drawing/2014/main" id="{6D197BB7-C83B-167B-B65A-A7A1D91AE73E}"/>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2" name="Freeform 30">
                <a:extLst>
                  <a:ext uri="{FF2B5EF4-FFF2-40B4-BE49-F238E27FC236}">
                    <a16:creationId xmlns:a16="http://schemas.microsoft.com/office/drawing/2014/main" id="{4BD8A5B1-EF90-DBB7-9047-8CEE83439B82}"/>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3" name="Freeform 31">
                <a:extLst>
                  <a:ext uri="{FF2B5EF4-FFF2-40B4-BE49-F238E27FC236}">
                    <a16:creationId xmlns:a16="http://schemas.microsoft.com/office/drawing/2014/main" id="{56D2CB60-426A-2137-A036-13D257D7EE63}"/>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4" name="Freeform 68">
                <a:extLst>
                  <a:ext uri="{FF2B5EF4-FFF2-40B4-BE49-F238E27FC236}">
                    <a16:creationId xmlns:a16="http://schemas.microsoft.com/office/drawing/2014/main" id="{C52A20BE-C9E8-E002-C7B7-9CC880480C49}"/>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5" name="Freeform 69">
                <a:extLst>
                  <a:ext uri="{FF2B5EF4-FFF2-40B4-BE49-F238E27FC236}">
                    <a16:creationId xmlns:a16="http://schemas.microsoft.com/office/drawing/2014/main" id="{8E8AFA27-3C69-0435-1F7D-E7C71B53612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56" name="Freeform 70">
                <a:extLst>
                  <a:ext uri="{FF2B5EF4-FFF2-40B4-BE49-F238E27FC236}">
                    <a16:creationId xmlns:a16="http://schemas.microsoft.com/office/drawing/2014/main" id="{07B979DC-0E00-90E0-5A08-94F750BAC2AB}"/>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57" name="Freeform 71">
                <a:extLst>
                  <a:ext uri="{FF2B5EF4-FFF2-40B4-BE49-F238E27FC236}">
                    <a16:creationId xmlns:a16="http://schemas.microsoft.com/office/drawing/2014/main" id="{9A73A4AA-A029-5A65-1759-DCF0A8A90637}"/>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8" name="Freeform 72">
                <a:extLst>
                  <a:ext uri="{FF2B5EF4-FFF2-40B4-BE49-F238E27FC236}">
                    <a16:creationId xmlns:a16="http://schemas.microsoft.com/office/drawing/2014/main" id="{81EDC5B1-5EB5-6457-4E4D-E467A205F5A4}"/>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9" name="Freeform 73">
                <a:extLst>
                  <a:ext uri="{FF2B5EF4-FFF2-40B4-BE49-F238E27FC236}">
                    <a16:creationId xmlns:a16="http://schemas.microsoft.com/office/drawing/2014/main" id="{0F945CAC-B136-25FC-791F-836BF8080022}"/>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0" name="Freeform 74">
                <a:extLst>
                  <a:ext uri="{FF2B5EF4-FFF2-40B4-BE49-F238E27FC236}">
                    <a16:creationId xmlns:a16="http://schemas.microsoft.com/office/drawing/2014/main" id="{E751DCA1-3DE2-FA03-67EB-64EC587EBF11}"/>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1" name="Freeform 75">
                <a:extLst>
                  <a:ext uri="{FF2B5EF4-FFF2-40B4-BE49-F238E27FC236}">
                    <a16:creationId xmlns:a16="http://schemas.microsoft.com/office/drawing/2014/main" id="{49C1986E-9DA7-CB56-878F-D19C4C4CBE9E}"/>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2" name="Freeform 76">
                <a:extLst>
                  <a:ext uri="{FF2B5EF4-FFF2-40B4-BE49-F238E27FC236}">
                    <a16:creationId xmlns:a16="http://schemas.microsoft.com/office/drawing/2014/main" id="{74AF6E34-5330-E3D8-3168-3F6A21336A73}"/>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3" name="Freeform 77">
                <a:extLst>
                  <a:ext uri="{FF2B5EF4-FFF2-40B4-BE49-F238E27FC236}">
                    <a16:creationId xmlns:a16="http://schemas.microsoft.com/office/drawing/2014/main" id="{61806E98-6F68-6CF6-052F-F0D052540E06}"/>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4" name="Freeform 78">
                <a:extLst>
                  <a:ext uri="{FF2B5EF4-FFF2-40B4-BE49-F238E27FC236}">
                    <a16:creationId xmlns:a16="http://schemas.microsoft.com/office/drawing/2014/main" id="{49809072-368E-56A7-CA4C-4E77E096585D}"/>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388" name="Picture 5" descr="C:\Users\tsbutme\Desktop\Trade Shows\New Icons\256 Icons in Grey and Blue\30091_Device_unified_border_element_3153_unknown_256.png">
            <a:extLst>
              <a:ext uri="{FF2B5EF4-FFF2-40B4-BE49-F238E27FC236}">
                <a16:creationId xmlns:a16="http://schemas.microsoft.com/office/drawing/2014/main" id="{D1E7F2F7-E455-F64E-3C8A-887F6F9C125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52783" y="4564111"/>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389" name="Picture 388">
            <a:extLst>
              <a:ext uri="{FF2B5EF4-FFF2-40B4-BE49-F238E27FC236}">
                <a16:creationId xmlns:a16="http://schemas.microsoft.com/office/drawing/2014/main" id="{1770ABA3-D1B0-D5C8-C155-BB22FE80C7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0107" y="5144096"/>
            <a:ext cx="667171" cy="492645"/>
          </a:xfrm>
          <a:prstGeom prst="rect">
            <a:avLst/>
          </a:prstGeom>
        </p:spPr>
      </p:pic>
      <p:pic>
        <p:nvPicPr>
          <p:cNvPr id="390" name="Picture 389">
            <a:extLst>
              <a:ext uri="{FF2B5EF4-FFF2-40B4-BE49-F238E27FC236}">
                <a16:creationId xmlns:a16="http://schemas.microsoft.com/office/drawing/2014/main" id="{A2A7406E-4E42-7D9B-F4DF-95A54569CE8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3722" y="5262849"/>
            <a:ext cx="477765" cy="366007"/>
          </a:xfrm>
          <a:prstGeom prst="rect">
            <a:avLst/>
          </a:prstGeom>
        </p:spPr>
      </p:pic>
      <p:pic>
        <p:nvPicPr>
          <p:cNvPr id="391" name="Picture 390">
            <a:extLst>
              <a:ext uri="{FF2B5EF4-FFF2-40B4-BE49-F238E27FC236}">
                <a16:creationId xmlns:a16="http://schemas.microsoft.com/office/drawing/2014/main" id="{34998F77-32FF-9178-840C-60BE9A593F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91471" y="5411014"/>
            <a:ext cx="477765" cy="366007"/>
          </a:xfrm>
          <a:prstGeom prst="rect">
            <a:avLst/>
          </a:prstGeom>
        </p:spPr>
      </p:pic>
      <p:sp>
        <p:nvSpPr>
          <p:cNvPr id="392" name="Freeform 251">
            <a:extLst>
              <a:ext uri="{FF2B5EF4-FFF2-40B4-BE49-F238E27FC236}">
                <a16:creationId xmlns:a16="http://schemas.microsoft.com/office/drawing/2014/main" id="{F2B5282E-B0A3-B0D9-2B91-5F3BFAB81565}"/>
              </a:ext>
            </a:extLst>
          </p:cNvPr>
          <p:cNvSpPr/>
          <p:nvPr/>
        </p:nvSpPr>
        <p:spPr>
          <a:xfrm>
            <a:off x="1670757" y="2567342"/>
            <a:ext cx="8140903" cy="2993039"/>
          </a:xfrm>
          <a:custGeom>
            <a:avLst/>
            <a:gdLst>
              <a:gd name="connsiteX0" fmla="*/ 0 w 4833176"/>
              <a:gd name="connsiteY0" fmla="*/ 2149501 h 2213565"/>
              <a:gd name="connsiteX1" fmla="*/ 416076 w 4833176"/>
              <a:gd name="connsiteY1" fmla="*/ 2144663 h 2213565"/>
              <a:gd name="connsiteX2" fmla="*/ 1045029 w 4833176"/>
              <a:gd name="connsiteY2" fmla="*/ 1709234 h 2213565"/>
              <a:gd name="connsiteX3" fmla="*/ 3294743 w 4833176"/>
              <a:gd name="connsiteY3" fmla="*/ 935139 h 2213565"/>
              <a:gd name="connsiteX4" fmla="*/ 1872343 w 4833176"/>
              <a:gd name="connsiteY4" fmla="*/ 1387 h 2213565"/>
              <a:gd name="connsiteX5" fmla="*/ 3701143 w 4833176"/>
              <a:gd name="connsiteY5" fmla="*/ 741615 h 2213565"/>
              <a:gd name="connsiteX6" fmla="*/ 4828419 w 4833176"/>
              <a:gd name="connsiteY6" fmla="*/ 1404434 h 2213565"/>
              <a:gd name="connsiteX7" fmla="*/ 4078514 w 4833176"/>
              <a:gd name="connsiteY7" fmla="*/ 1714072 h 2213565"/>
              <a:gd name="connsiteX8" fmla="*/ 3415695 w 4833176"/>
              <a:gd name="connsiteY8" fmla="*/ 2149501 h 2213565"/>
              <a:gd name="connsiteX9" fmla="*/ 3043162 w 4833176"/>
              <a:gd name="connsiteY9" fmla="*/ 2202720 h 2213565"/>
              <a:gd name="connsiteX0" fmla="*/ 0 w 5058216"/>
              <a:gd name="connsiteY0" fmla="*/ 2299230 h 2363294"/>
              <a:gd name="connsiteX1" fmla="*/ 416076 w 5058216"/>
              <a:gd name="connsiteY1" fmla="*/ 2294392 h 2363294"/>
              <a:gd name="connsiteX2" fmla="*/ 1045029 w 5058216"/>
              <a:gd name="connsiteY2" fmla="*/ 1858963 h 2363294"/>
              <a:gd name="connsiteX3" fmla="*/ 3294743 w 5058216"/>
              <a:gd name="connsiteY3" fmla="*/ 1084868 h 2363294"/>
              <a:gd name="connsiteX4" fmla="*/ 5055810 w 5058216"/>
              <a:gd name="connsiteY4" fmla="*/ 1135 h 2363294"/>
              <a:gd name="connsiteX5" fmla="*/ 3701143 w 5058216"/>
              <a:gd name="connsiteY5" fmla="*/ 891344 h 2363294"/>
              <a:gd name="connsiteX6" fmla="*/ 4828419 w 5058216"/>
              <a:gd name="connsiteY6" fmla="*/ 1554163 h 2363294"/>
              <a:gd name="connsiteX7" fmla="*/ 4078514 w 5058216"/>
              <a:gd name="connsiteY7" fmla="*/ 1863801 h 2363294"/>
              <a:gd name="connsiteX8" fmla="*/ 3415695 w 5058216"/>
              <a:gd name="connsiteY8" fmla="*/ 2299230 h 2363294"/>
              <a:gd name="connsiteX9" fmla="*/ 3043162 w 5058216"/>
              <a:gd name="connsiteY9" fmla="*/ 2352449 h 2363294"/>
              <a:gd name="connsiteX0" fmla="*/ 0 w 5089863"/>
              <a:gd name="connsiteY0" fmla="*/ 2299169 h 2363233"/>
              <a:gd name="connsiteX1" fmla="*/ 416076 w 5089863"/>
              <a:gd name="connsiteY1" fmla="*/ 2294331 h 2363233"/>
              <a:gd name="connsiteX2" fmla="*/ 1045029 w 5089863"/>
              <a:gd name="connsiteY2" fmla="*/ 1858902 h 2363233"/>
              <a:gd name="connsiteX3" fmla="*/ 3294743 w 5089863"/>
              <a:gd name="connsiteY3" fmla="*/ 1084807 h 2363233"/>
              <a:gd name="connsiteX4" fmla="*/ 5055810 w 5089863"/>
              <a:gd name="connsiteY4" fmla="*/ 1074 h 2363233"/>
              <a:gd name="connsiteX5" fmla="*/ 4484914 w 5089863"/>
              <a:gd name="connsiteY5" fmla="*/ 896121 h 2363233"/>
              <a:gd name="connsiteX6" fmla="*/ 4828419 w 5089863"/>
              <a:gd name="connsiteY6" fmla="*/ 1554102 h 2363233"/>
              <a:gd name="connsiteX7" fmla="*/ 4078514 w 5089863"/>
              <a:gd name="connsiteY7" fmla="*/ 1863740 h 2363233"/>
              <a:gd name="connsiteX8" fmla="*/ 3415695 w 5089863"/>
              <a:gd name="connsiteY8" fmla="*/ 2299169 h 2363233"/>
              <a:gd name="connsiteX9" fmla="*/ 3043162 w 5089863"/>
              <a:gd name="connsiteY9" fmla="*/ 2352388 h 2363233"/>
              <a:gd name="connsiteX0" fmla="*/ 0 w 4836597"/>
              <a:gd name="connsiteY0" fmla="*/ 2188059 h 2252123"/>
              <a:gd name="connsiteX1" fmla="*/ 416076 w 4836597"/>
              <a:gd name="connsiteY1" fmla="*/ 2183221 h 2252123"/>
              <a:gd name="connsiteX2" fmla="*/ 1045029 w 4836597"/>
              <a:gd name="connsiteY2" fmla="*/ 1747792 h 2252123"/>
              <a:gd name="connsiteX3" fmla="*/ 3294743 w 4836597"/>
              <a:gd name="connsiteY3" fmla="*/ 973697 h 2252123"/>
              <a:gd name="connsiteX4" fmla="*/ 4605868 w 4836597"/>
              <a:gd name="connsiteY4" fmla="*/ 1241 h 2252123"/>
              <a:gd name="connsiteX5" fmla="*/ 4484914 w 4836597"/>
              <a:gd name="connsiteY5" fmla="*/ 785011 h 2252123"/>
              <a:gd name="connsiteX6" fmla="*/ 4828419 w 4836597"/>
              <a:gd name="connsiteY6" fmla="*/ 1442992 h 2252123"/>
              <a:gd name="connsiteX7" fmla="*/ 4078514 w 4836597"/>
              <a:gd name="connsiteY7" fmla="*/ 1752630 h 2252123"/>
              <a:gd name="connsiteX8" fmla="*/ 3415695 w 4836597"/>
              <a:gd name="connsiteY8" fmla="*/ 2188059 h 2252123"/>
              <a:gd name="connsiteX9" fmla="*/ 3043162 w 4836597"/>
              <a:gd name="connsiteY9" fmla="*/ 2241278 h 2252123"/>
              <a:gd name="connsiteX0" fmla="*/ 0 w 4836597"/>
              <a:gd name="connsiteY0" fmla="*/ 2186875 h 2250939"/>
              <a:gd name="connsiteX1" fmla="*/ 416076 w 4836597"/>
              <a:gd name="connsiteY1" fmla="*/ 2182037 h 2250939"/>
              <a:gd name="connsiteX2" fmla="*/ 1045029 w 4836597"/>
              <a:gd name="connsiteY2" fmla="*/ 1746608 h 2250939"/>
              <a:gd name="connsiteX3" fmla="*/ 3294743 w 4836597"/>
              <a:gd name="connsiteY3" fmla="*/ 972513 h 2250939"/>
              <a:gd name="connsiteX4" fmla="*/ 4605868 w 4836597"/>
              <a:gd name="connsiteY4" fmla="*/ 57 h 2250939"/>
              <a:gd name="connsiteX5" fmla="*/ 4484914 w 4836597"/>
              <a:gd name="connsiteY5" fmla="*/ 783827 h 2250939"/>
              <a:gd name="connsiteX6" fmla="*/ 4828419 w 4836597"/>
              <a:gd name="connsiteY6" fmla="*/ 1441808 h 2250939"/>
              <a:gd name="connsiteX7" fmla="*/ 4078514 w 4836597"/>
              <a:gd name="connsiteY7" fmla="*/ 1751446 h 2250939"/>
              <a:gd name="connsiteX8" fmla="*/ 3415695 w 4836597"/>
              <a:gd name="connsiteY8" fmla="*/ 2186875 h 2250939"/>
              <a:gd name="connsiteX9" fmla="*/ 3043162 w 4836597"/>
              <a:gd name="connsiteY9" fmla="*/ 2240094 h 2250939"/>
              <a:gd name="connsiteX0" fmla="*/ 0 w 4749511"/>
              <a:gd name="connsiteY0" fmla="*/ 2220742 h 2250939"/>
              <a:gd name="connsiteX1" fmla="*/ 328990 w 4749511"/>
              <a:gd name="connsiteY1" fmla="*/ 2182037 h 2250939"/>
              <a:gd name="connsiteX2" fmla="*/ 957943 w 4749511"/>
              <a:gd name="connsiteY2" fmla="*/ 1746608 h 2250939"/>
              <a:gd name="connsiteX3" fmla="*/ 3207657 w 4749511"/>
              <a:gd name="connsiteY3" fmla="*/ 972513 h 2250939"/>
              <a:gd name="connsiteX4" fmla="*/ 4518782 w 4749511"/>
              <a:gd name="connsiteY4" fmla="*/ 57 h 2250939"/>
              <a:gd name="connsiteX5" fmla="*/ 4397828 w 4749511"/>
              <a:gd name="connsiteY5" fmla="*/ 783827 h 2250939"/>
              <a:gd name="connsiteX6" fmla="*/ 4741333 w 4749511"/>
              <a:gd name="connsiteY6" fmla="*/ 1441808 h 2250939"/>
              <a:gd name="connsiteX7" fmla="*/ 3991428 w 4749511"/>
              <a:gd name="connsiteY7" fmla="*/ 1751446 h 2250939"/>
              <a:gd name="connsiteX8" fmla="*/ 3328609 w 4749511"/>
              <a:gd name="connsiteY8" fmla="*/ 2186875 h 2250939"/>
              <a:gd name="connsiteX9" fmla="*/ 2956076 w 4749511"/>
              <a:gd name="connsiteY9" fmla="*/ 2240094 h 2250939"/>
              <a:gd name="connsiteX0" fmla="*/ 0 w 4749511"/>
              <a:gd name="connsiteY0" fmla="*/ 2220742 h 2261600"/>
              <a:gd name="connsiteX1" fmla="*/ 328990 w 4749511"/>
              <a:gd name="connsiteY1" fmla="*/ 2182037 h 2261600"/>
              <a:gd name="connsiteX2" fmla="*/ 957943 w 4749511"/>
              <a:gd name="connsiteY2" fmla="*/ 1746608 h 2261600"/>
              <a:gd name="connsiteX3" fmla="*/ 3207657 w 4749511"/>
              <a:gd name="connsiteY3" fmla="*/ 972513 h 2261600"/>
              <a:gd name="connsiteX4" fmla="*/ 4518782 w 4749511"/>
              <a:gd name="connsiteY4" fmla="*/ 57 h 2261600"/>
              <a:gd name="connsiteX5" fmla="*/ 4397828 w 4749511"/>
              <a:gd name="connsiteY5" fmla="*/ 783827 h 2261600"/>
              <a:gd name="connsiteX6" fmla="*/ 4741333 w 4749511"/>
              <a:gd name="connsiteY6" fmla="*/ 1441808 h 2261600"/>
              <a:gd name="connsiteX7" fmla="*/ 3991428 w 4749511"/>
              <a:gd name="connsiteY7" fmla="*/ 1751446 h 2261600"/>
              <a:gd name="connsiteX8" fmla="*/ 3328609 w 4749511"/>
              <a:gd name="connsiteY8" fmla="*/ 2186875 h 2261600"/>
              <a:gd name="connsiteX9" fmla="*/ 3077029 w 4749511"/>
              <a:gd name="connsiteY9" fmla="*/ 2254608 h 2261600"/>
              <a:gd name="connsiteX0" fmla="*/ 0 w 4749511"/>
              <a:gd name="connsiteY0" fmla="*/ 2220742 h 2254608"/>
              <a:gd name="connsiteX1" fmla="*/ 328990 w 4749511"/>
              <a:gd name="connsiteY1" fmla="*/ 2182037 h 2254608"/>
              <a:gd name="connsiteX2" fmla="*/ 957943 w 4749511"/>
              <a:gd name="connsiteY2" fmla="*/ 1746608 h 2254608"/>
              <a:gd name="connsiteX3" fmla="*/ 3207657 w 4749511"/>
              <a:gd name="connsiteY3" fmla="*/ 972513 h 2254608"/>
              <a:gd name="connsiteX4" fmla="*/ 4518782 w 4749511"/>
              <a:gd name="connsiteY4" fmla="*/ 57 h 2254608"/>
              <a:gd name="connsiteX5" fmla="*/ 4397828 w 4749511"/>
              <a:gd name="connsiteY5" fmla="*/ 783827 h 2254608"/>
              <a:gd name="connsiteX6" fmla="*/ 4741333 w 4749511"/>
              <a:gd name="connsiteY6" fmla="*/ 1441808 h 2254608"/>
              <a:gd name="connsiteX7" fmla="*/ 3991428 w 4749511"/>
              <a:gd name="connsiteY7" fmla="*/ 1751446 h 2254608"/>
              <a:gd name="connsiteX8" fmla="*/ 3328609 w 4749511"/>
              <a:gd name="connsiteY8" fmla="*/ 2186875 h 2254608"/>
              <a:gd name="connsiteX9" fmla="*/ 3077029 w 4749511"/>
              <a:gd name="connsiteY9" fmla="*/ 2254608 h 2254608"/>
              <a:gd name="connsiteX0" fmla="*/ 0 w 6109623"/>
              <a:gd name="connsiteY0" fmla="*/ 2220742 h 2244779"/>
              <a:gd name="connsiteX1" fmla="*/ 328990 w 6109623"/>
              <a:gd name="connsiteY1" fmla="*/ 2182037 h 2244779"/>
              <a:gd name="connsiteX2" fmla="*/ 957943 w 6109623"/>
              <a:gd name="connsiteY2" fmla="*/ 1746608 h 2244779"/>
              <a:gd name="connsiteX3" fmla="*/ 3207657 w 6109623"/>
              <a:gd name="connsiteY3" fmla="*/ 972513 h 2244779"/>
              <a:gd name="connsiteX4" fmla="*/ 4518782 w 6109623"/>
              <a:gd name="connsiteY4" fmla="*/ 57 h 2244779"/>
              <a:gd name="connsiteX5" fmla="*/ 4397828 w 6109623"/>
              <a:gd name="connsiteY5" fmla="*/ 783827 h 2244779"/>
              <a:gd name="connsiteX6" fmla="*/ 4741333 w 6109623"/>
              <a:gd name="connsiteY6" fmla="*/ 1441808 h 2244779"/>
              <a:gd name="connsiteX7" fmla="*/ 3991428 w 6109623"/>
              <a:gd name="connsiteY7" fmla="*/ 1751446 h 2244779"/>
              <a:gd name="connsiteX8" fmla="*/ 3328609 w 6109623"/>
              <a:gd name="connsiteY8" fmla="*/ 2186875 h 2244779"/>
              <a:gd name="connsiteX9" fmla="*/ 6105677 w 6109623"/>
              <a:gd name="connsiteY9" fmla="*/ 2070761 h 2244779"/>
              <a:gd name="connsiteX0" fmla="*/ 0 w 6120746"/>
              <a:gd name="connsiteY0" fmla="*/ 2220742 h 2244779"/>
              <a:gd name="connsiteX1" fmla="*/ 328990 w 6120746"/>
              <a:gd name="connsiteY1" fmla="*/ 2182037 h 2244779"/>
              <a:gd name="connsiteX2" fmla="*/ 957943 w 6120746"/>
              <a:gd name="connsiteY2" fmla="*/ 1746608 h 2244779"/>
              <a:gd name="connsiteX3" fmla="*/ 3207657 w 6120746"/>
              <a:gd name="connsiteY3" fmla="*/ 972513 h 2244779"/>
              <a:gd name="connsiteX4" fmla="*/ 4518782 w 6120746"/>
              <a:gd name="connsiteY4" fmla="*/ 57 h 2244779"/>
              <a:gd name="connsiteX5" fmla="*/ 4397828 w 6120746"/>
              <a:gd name="connsiteY5" fmla="*/ 783827 h 2244779"/>
              <a:gd name="connsiteX6" fmla="*/ 4741333 w 6120746"/>
              <a:gd name="connsiteY6" fmla="*/ 1441808 h 2244779"/>
              <a:gd name="connsiteX7" fmla="*/ 3991428 w 6120746"/>
              <a:gd name="connsiteY7" fmla="*/ 1751446 h 2244779"/>
              <a:gd name="connsiteX8" fmla="*/ 5660571 w 6120746"/>
              <a:gd name="connsiteY8" fmla="*/ 1664361 h 2244779"/>
              <a:gd name="connsiteX9" fmla="*/ 6105677 w 6120746"/>
              <a:gd name="connsiteY9"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4741333 w 6105677"/>
              <a:gd name="connsiteY6" fmla="*/ 1441808 h 2244779"/>
              <a:gd name="connsiteX7" fmla="*/ 3991428 w 6105677"/>
              <a:gd name="connsiteY7" fmla="*/ 1751446 h 2244779"/>
              <a:gd name="connsiteX8" fmla="*/ 6105677 w 6105677"/>
              <a:gd name="connsiteY8"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4741333 w 6105677"/>
              <a:gd name="connsiteY6" fmla="*/ 1441808 h 2244779"/>
              <a:gd name="connsiteX7" fmla="*/ 5713789 w 6105677"/>
              <a:gd name="connsiteY7" fmla="*/ 1509542 h 2244779"/>
              <a:gd name="connsiteX8" fmla="*/ 6105677 w 6105677"/>
              <a:gd name="connsiteY8"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5713789 w 6105677"/>
              <a:gd name="connsiteY6" fmla="*/ 1509542 h 2244779"/>
              <a:gd name="connsiteX7" fmla="*/ 6105677 w 6105677"/>
              <a:gd name="connsiteY7"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5713789 w 6105677"/>
              <a:gd name="connsiteY6" fmla="*/ 1509542 h 2244779"/>
              <a:gd name="connsiteX7" fmla="*/ 6105677 w 6105677"/>
              <a:gd name="connsiteY7" fmla="*/ 2070761 h 22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5677" h="2244779">
                <a:moveTo>
                  <a:pt x="0" y="2220742"/>
                </a:moveTo>
                <a:cubicBezTo>
                  <a:pt x="120952" y="2255012"/>
                  <a:pt x="169333" y="2261059"/>
                  <a:pt x="328990" y="2182037"/>
                </a:cubicBezTo>
                <a:cubicBezTo>
                  <a:pt x="488647" y="2103015"/>
                  <a:pt x="478165" y="1948195"/>
                  <a:pt x="957943" y="1746608"/>
                </a:cubicBezTo>
                <a:cubicBezTo>
                  <a:pt x="1437721" y="1545021"/>
                  <a:pt x="2614184" y="1263605"/>
                  <a:pt x="3207657" y="972513"/>
                </a:cubicBezTo>
                <a:cubicBezTo>
                  <a:pt x="3801130" y="681421"/>
                  <a:pt x="4310744" y="-7200"/>
                  <a:pt x="4518782" y="57"/>
                </a:cubicBezTo>
                <a:cubicBezTo>
                  <a:pt x="4726820" y="7314"/>
                  <a:pt x="4198660" y="532246"/>
                  <a:pt x="4397828" y="783827"/>
                </a:cubicBezTo>
                <a:cubicBezTo>
                  <a:pt x="4596996" y="1035408"/>
                  <a:pt x="5429148" y="1295053"/>
                  <a:pt x="5713789" y="1509542"/>
                </a:cubicBezTo>
                <a:cubicBezTo>
                  <a:pt x="5941180" y="1614368"/>
                  <a:pt x="6003875" y="1888123"/>
                  <a:pt x="6105677" y="2070761"/>
                </a:cubicBezTo>
              </a:path>
            </a:pathLst>
          </a:custGeom>
          <a:noFill/>
          <a:ln w="38100">
            <a:solidFill>
              <a:srgbClr val="FF0000"/>
            </a:solidFill>
            <a:headEnd type="none" w="med" len="med"/>
            <a:tailEnd type="arrow"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sp>
        <p:nvSpPr>
          <p:cNvPr id="393" name="Freeform 6">
            <a:extLst>
              <a:ext uri="{FF2B5EF4-FFF2-40B4-BE49-F238E27FC236}">
                <a16:creationId xmlns:a16="http://schemas.microsoft.com/office/drawing/2014/main" id="{0F156354-9C00-DCF2-9C83-0C766C309245}"/>
              </a:ext>
            </a:extLst>
          </p:cNvPr>
          <p:cNvSpPr/>
          <p:nvPr/>
        </p:nvSpPr>
        <p:spPr>
          <a:xfrm>
            <a:off x="1726546" y="3251199"/>
            <a:ext cx="1735813" cy="2090720"/>
          </a:xfrm>
          <a:custGeom>
            <a:avLst/>
            <a:gdLst>
              <a:gd name="connsiteX0" fmla="*/ 527580 w 1374100"/>
              <a:gd name="connsiteY0" fmla="*/ 0 h 1640114"/>
              <a:gd name="connsiteX1" fmla="*/ 1369409 w 1374100"/>
              <a:gd name="connsiteY1" fmla="*/ 406400 h 1640114"/>
              <a:gd name="connsiteX2" fmla="*/ 193752 w 1374100"/>
              <a:gd name="connsiteY2" fmla="*/ 1204686 h 1640114"/>
              <a:gd name="connsiteX3" fmla="*/ 19580 w 1374100"/>
              <a:gd name="connsiteY3" fmla="*/ 1480457 h 1640114"/>
              <a:gd name="connsiteX4" fmla="*/ 392114 w 1374100"/>
              <a:gd name="connsiteY4" fmla="*/ 1640114 h 1640114"/>
              <a:gd name="connsiteX0" fmla="*/ 527580 w 1374100"/>
              <a:gd name="connsiteY0" fmla="*/ 0 h 1507903"/>
              <a:gd name="connsiteX1" fmla="*/ 1369409 w 1374100"/>
              <a:gd name="connsiteY1" fmla="*/ 406400 h 1507903"/>
              <a:gd name="connsiteX2" fmla="*/ 193752 w 1374100"/>
              <a:gd name="connsiteY2" fmla="*/ 1204686 h 1507903"/>
              <a:gd name="connsiteX3" fmla="*/ 19580 w 1374100"/>
              <a:gd name="connsiteY3" fmla="*/ 1480457 h 1507903"/>
              <a:gd name="connsiteX4" fmla="*/ 550864 w 1374100"/>
              <a:gd name="connsiteY4" fmla="*/ 1497239 h 1507903"/>
              <a:gd name="connsiteX0" fmla="*/ 527580 w 1374100"/>
              <a:gd name="connsiteY0" fmla="*/ 0 h 1631542"/>
              <a:gd name="connsiteX1" fmla="*/ 1369409 w 1374100"/>
              <a:gd name="connsiteY1" fmla="*/ 406400 h 1631542"/>
              <a:gd name="connsiteX2" fmla="*/ 193752 w 1374100"/>
              <a:gd name="connsiteY2" fmla="*/ 1204686 h 1631542"/>
              <a:gd name="connsiteX3" fmla="*/ 19580 w 1374100"/>
              <a:gd name="connsiteY3" fmla="*/ 1480457 h 1631542"/>
              <a:gd name="connsiteX4" fmla="*/ 550864 w 1374100"/>
              <a:gd name="connsiteY4" fmla="*/ 1497239 h 1631542"/>
              <a:gd name="connsiteX0" fmla="*/ 508000 w 1354520"/>
              <a:gd name="connsiteY0" fmla="*/ 0 h 1631542"/>
              <a:gd name="connsiteX1" fmla="*/ 1349829 w 1354520"/>
              <a:gd name="connsiteY1" fmla="*/ 406400 h 1631542"/>
              <a:gd name="connsiteX2" fmla="*/ 174172 w 1354520"/>
              <a:gd name="connsiteY2" fmla="*/ 1204686 h 1631542"/>
              <a:gd name="connsiteX3" fmla="*/ 0 w 1354520"/>
              <a:gd name="connsiteY3" fmla="*/ 1480457 h 1631542"/>
              <a:gd name="connsiteX4" fmla="*/ 531284 w 1354520"/>
              <a:gd name="connsiteY4" fmla="*/ 1497239 h 1631542"/>
              <a:gd name="connsiteX0" fmla="*/ 529505 w 1376025"/>
              <a:gd name="connsiteY0" fmla="*/ 0 h 1631542"/>
              <a:gd name="connsiteX1" fmla="*/ 1371334 w 1376025"/>
              <a:gd name="connsiteY1" fmla="*/ 406400 h 1631542"/>
              <a:gd name="connsiteX2" fmla="*/ 195677 w 1376025"/>
              <a:gd name="connsiteY2" fmla="*/ 1204686 h 1631542"/>
              <a:gd name="connsiteX3" fmla="*/ 21505 w 1376025"/>
              <a:gd name="connsiteY3" fmla="*/ 1480457 h 1631542"/>
              <a:gd name="connsiteX4" fmla="*/ 552789 w 1376025"/>
              <a:gd name="connsiteY4" fmla="*/ 1497239 h 1631542"/>
              <a:gd name="connsiteX0" fmla="*/ 512606 w 1359126"/>
              <a:gd name="connsiteY0" fmla="*/ 0 h 1633374"/>
              <a:gd name="connsiteX1" fmla="*/ 1354435 w 1359126"/>
              <a:gd name="connsiteY1" fmla="*/ 406400 h 1633374"/>
              <a:gd name="connsiteX2" fmla="*/ 178778 w 1359126"/>
              <a:gd name="connsiteY2" fmla="*/ 1204686 h 1633374"/>
              <a:gd name="connsiteX3" fmla="*/ 4606 w 1359126"/>
              <a:gd name="connsiteY3" fmla="*/ 1480457 h 1633374"/>
              <a:gd name="connsiteX4" fmla="*/ 535890 w 1359126"/>
              <a:gd name="connsiteY4" fmla="*/ 1497239 h 1633374"/>
              <a:gd name="connsiteX0" fmla="*/ 516826 w 1363346"/>
              <a:gd name="connsiteY0" fmla="*/ 0 h 1633297"/>
              <a:gd name="connsiteX1" fmla="*/ 1358655 w 1363346"/>
              <a:gd name="connsiteY1" fmla="*/ 406400 h 1633297"/>
              <a:gd name="connsiteX2" fmla="*/ 182998 w 1363346"/>
              <a:gd name="connsiteY2" fmla="*/ 1204686 h 1633297"/>
              <a:gd name="connsiteX3" fmla="*/ 8826 w 1363346"/>
              <a:gd name="connsiteY3" fmla="*/ 1480457 h 1633297"/>
              <a:gd name="connsiteX4" fmla="*/ 540110 w 1363346"/>
              <a:gd name="connsiteY4" fmla="*/ 1497239 h 1633297"/>
              <a:gd name="connsiteX0" fmla="*/ 515988 w 1362508"/>
              <a:gd name="connsiteY0" fmla="*/ 0 h 1633297"/>
              <a:gd name="connsiteX1" fmla="*/ 1357817 w 1362508"/>
              <a:gd name="connsiteY1" fmla="*/ 406400 h 1633297"/>
              <a:gd name="connsiteX2" fmla="*/ 182160 w 1362508"/>
              <a:gd name="connsiteY2" fmla="*/ 1204686 h 1633297"/>
              <a:gd name="connsiteX3" fmla="*/ 7988 w 1362508"/>
              <a:gd name="connsiteY3" fmla="*/ 1480457 h 1633297"/>
              <a:gd name="connsiteX4" fmla="*/ 539272 w 1362508"/>
              <a:gd name="connsiteY4" fmla="*/ 1497239 h 1633297"/>
              <a:gd name="connsiteX0" fmla="*/ 520211 w 1366731"/>
              <a:gd name="connsiteY0" fmla="*/ 0 h 1648115"/>
              <a:gd name="connsiteX1" fmla="*/ 1362040 w 1366731"/>
              <a:gd name="connsiteY1" fmla="*/ 406400 h 1648115"/>
              <a:gd name="connsiteX2" fmla="*/ 186383 w 1366731"/>
              <a:gd name="connsiteY2" fmla="*/ 1204686 h 1648115"/>
              <a:gd name="connsiteX3" fmla="*/ 12211 w 1366731"/>
              <a:gd name="connsiteY3" fmla="*/ 1480457 h 1648115"/>
              <a:gd name="connsiteX4" fmla="*/ 543495 w 1366731"/>
              <a:gd name="connsiteY4" fmla="*/ 1497239 h 1648115"/>
              <a:gd name="connsiteX0" fmla="*/ 526806 w 1372186"/>
              <a:gd name="connsiteY0" fmla="*/ 0 h 1632214"/>
              <a:gd name="connsiteX1" fmla="*/ 1368635 w 1372186"/>
              <a:gd name="connsiteY1" fmla="*/ 406400 h 1632214"/>
              <a:gd name="connsiteX2" fmla="*/ 240603 w 1372186"/>
              <a:gd name="connsiteY2" fmla="*/ 1045936 h 1632214"/>
              <a:gd name="connsiteX3" fmla="*/ 18806 w 1372186"/>
              <a:gd name="connsiteY3" fmla="*/ 1480457 h 1632214"/>
              <a:gd name="connsiteX4" fmla="*/ 550090 w 1372186"/>
              <a:gd name="connsiteY4" fmla="*/ 1497239 h 1632214"/>
              <a:gd name="connsiteX0" fmla="*/ 519470 w 1364850"/>
              <a:gd name="connsiteY0" fmla="*/ 0 h 1632214"/>
              <a:gd name="connsiteX1" fmla="*/ 1361299 w 1364850"/>
              <a:gd name="connsiteY1" fmla="*/ 406400 h 1632214"/>
              <a:gd name="connsiteX2" fmla="*/ 233267 w 1364850"/>
              <a:gd name="connsiteY2" fmla="*/ 1045936 h 1632214"/>
              <a:gd name="connsiteX3" fmla="*/ 11470 w 1364850"/>
              <a:gd name="connsiteY3" fmla="*/ 1480457 h 1632214"/>
              <a:gd name="connsiteX4" fmla="*/ 542754 w 1364850"/>
              <a:gd name="connsiteY4" fmla="*/ 1497239 h 1632214"/>
              <a:gd name="connsiteX0" fmla="*/ 515490 w 1360870"/>
              <a:gd name="connsiteY0" fmla="*/ 0 h 1633027"/>
              <a:gd name="connsiteX1" fmla="*/ 1357319 w 1360870"/>
              <a:gd name="connsiteY1" fmla="*/ 406400 h 1633027"/>
              <a:gd name="connsiteX2" fmla="*/ 229287 w 1360870"/>
              <a:gd name="connsiteY2" fmla="*/ 1045936 h 1633027"/>
              <a:gd name="connsiteX3" fmla="*/ 7490 w 1360870"/>
              <a:gd name="connsiteY3" fmla="*/ 1480457 h 1633027"/>
              <a:gd name="connsiteX4" fmla="*/ 538774 w 1360870"/>
              <a:gd name="connsiteY4" fmla="*/ 1497239 h 1633027"/>
              <a:gd name="connsiteX0" fmla="*/ 515490 w 1360870"/>
              <a:gd name="connsiteY0" fmla="*/ 0 h 1633027"/>
              <a:gd name="connsiteX1" fmla="*/ 1357319 w 1360870"/>
              <a:gd name="connsiteY1" fmla="*/ 406400 h 1633027"/>
              <a:gd name="connsiteX2" fmla="*/ 229287 w 1360870"/>
              <a:gd name="connsiteY2" fmla="*/ 1045936 h 1633027"/>
              <a:gd name="connsiteX3" fmla="*/ 7490 w 1360870"/>
              <a:gd name="connsiteY3" fmla="*/ 1480457 h 1633027"/>
              <a:gd name="connsiteX4" fmla="*/ 538774 w 1360870"/>
              <a:gd name="connsiteY4" fmla="*/ 1497239 h 1633027"/>
              <a:gd name="connsiteX0" fmla="*/ 515490 w 1360870"/>
              <a:gd name="connsiteY0" fmla="*/ 0 h 1584283"/>
              <a:gd name="connsiteX1" fmla="*/ 1357319 w 1360870"/>
              <a:gd name="connsiteY1" fmla="*/ 406400 h 1584283"/>
              <a:gd name="connsiteX2" fmla="*/ 229287 w 1360870"/>
              <a:gd name="connsiteY2" fmla="*/ 1045936 h 1584283"/>
              <a:gd name="connsiteX3" fmla="*/ 7490 w 1360870"/>
              <a:gd name="connsiteY3" fmla="*/ 1480457 h 1584283"/>
              <a:gd name="connsiteX4" fmla="*/ 538774 w 1360870"/>
              <a:gd name="connsiteY4" fmla="*/ 1497239 h 1584283"/>
              <a:gd name="connsiteX0" fmla="*/ 456480 w 1301860"/>
              <a:gd name="connsiteY0" fmla="*/ 0 h 1568040"/>
              <a:gd name="connsiteX1" fmla="*/ 1298309 w 1301860"/>
              <a:gd name="connsiteY1" fmla="*/ 406400 h 1568040"/>
              <a:gd name="connsiteX2" fmla="*/ 170277 w 1301860"/>
              <a:gd name="connsiteY2" fmla="*/ 1045936 h 1568040"/>
              <a:gd name="connsiteX3" fmla="*/ 27855 w 1301860"/>
              <a:gd name="connsiteY3" fmla="*/ 1423307 h 1568040"/>
              <a:gd name="connsiteX4" fmla="*/ 479764 w 1301860"/>
              <a:gd name="connsiteY4" fmla="*/ 1497239 h 1568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60" h="1568040">
                <a:moveTo>
                  <a:pt x="456480" y="0"/>
                </a:moveTo>
                <a:cubicBezTo>
                  <a:pt x="905213" y="102809"/>
                  <a:pt x="1346009" y="232077"/>
                  <a:pt x="1298309" y="406400"/>
                </a:cubicBezTo>
                <a:cubicBezTo>
                  <a:pt x="1250609" y="580723"/>
                  <a:pt x="382019" y="876452"/>
                  <a:pt x="170277" y="1045936"/>
                </a:cubicBezTo>
                <a:cubicBezTo>
                  <a:pt x="-41465" y="1215421"/>
                  <a:pt x="-11026" y="1344915"/>
                  <a:pt x="27855" y="1423307"/>
                </a:cubicBezTo>
                <a:cubicBezTo>
                  <a:pt x="66736" y="1501699"/>
                  <a:pt x="275102" y="1660071"/>
                  <a:pt x="479764" y="1497239"/>
                </a:cubicBezTo>
              </a:path>
            </a:pathLst>
          </a:custGeom>
          <a:noFill/>
          <a:ln w="38100">
            <a:solidFill>
              <a:srgbClr val="E3241B"/>
            </a:solidFill>
            <a:headEnd type="none" w="med" len="med"/>
            <a:tailEnd type="none" w="med" len="me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grpSp>
        <p:nvGrpSpPr>
          <p:cNvPr id="394" name="Group 393">
            <a:extLst>
              <a:ext uri="{FF2B5EF4-FFF2-40B4-BE49-F238E27FC236}">
                <a16:creationId xmlns:a16="http://schemas.microsoft.com/office/drawing/2014/main" id="{05E3846D-9702-72E8-BC85-FBCD28F51068}"/>
              </a:ext>
            </a:extLst>
          </p:cNvPr>
          <p:cNvGrpSpPr>
            <a:grpSpLocks noChangeAspect="1"/>
          </p:cNvGrpSpPr>
          <p:nvPr/>
        </p:nvGrpSpPr>
        <p:grpSpPr>
          <a:xfrm>
            <a:off x="8173884" y="1306721"/>
            <a:ext cx="1506971" cy="880729"/>
            <a:chOff x="5119845" y="3139799"/>
            <a:chExt cx="1422753" cy="831509"/>
          </a:xfrm>
        </p:grpSpPr>
        <p:sp>
          <p:nvSpPr>
            <p:cNvPr id="395" name="Shape 426">
              <a:extLst>
                <a:ext uri="{FF2B5EF4-FFF2-40B4-BE49-F238E27FC236}">
                  <a16:creationId xmlns:a16="http://schemas.microsoft.com/office/drawing/2014/main" id="{875DFC9D-22B6-869E-6410-7D7256DAC0F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8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396" name="Google Shape;582;p107">
              <a:extLst>
                <a:ext uri="{FF2B5EF4-FFF2-40B4-BE49-F238E27FC236}">
                  <a16:creationId xmlns:a16="http://schemas.microsoft.com/office/drawing/2014/main" id="{CC13A794-9D47-CE4E-E44C-0BA6E86541C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397" name="Shape 426">
            <a:extLst>
              <a:ext uri="{FF2B5EF4-FFF2-40B4-BE49-F238E27FC236}">
                <a16:creationId xmlns:a16="http://schemas.microsoft.com/office/drawing/2014/main" id="{91B33AC9-F845-9582-4C5F-09AE1E9972EE}"/>
              </a:ext>
            </a:extLst>
          </p:cNvPr>
          <p:cNvSpPr>
            <a:spLocks noChangeAspect="1"/>
          </p:cNvSpPr>
          <p:nvPr/>
        </p:nvSpPr>
        <p:spPr>
          <a:xfrm flipH="1">
            <a:off x="8669219" y="2074988"/>
            <a:ext cx="1076446"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398" name="Group 397">
            <a:extLst>
              <a:ext uri="{FF2B5EF4-FFF2-40B4-BE49-F238E27FC236}">
                <a16:creationId xmlns:a16="http://schemas.microsoft.com/office/drawing/2014/main" id="{6C1CEFC8-9D7B-BA65-750B-42CC1715AC75}"/>
              </a:ext>
            </a:extLst>
          </p:cNvPr>
          <p:cNvGrpSpPr/>
          <p:nvPr/>
        </p:nvGrpSpPr>
        <p:grpSpPr>
          <a:xfrm>
            <a:off x="9279881" y="5061935"/>
            <a:ext cx="1557584" cy="753279"/>
            <a:chOff x="690236" y="5222693"/>
            <a:chExt cx="1857351" cy="807688"/>
          </a:xfrm>
        </p:grpSpPr>
        <p:grpSp>
          <p:nvGrpSpPr>
            <p:cNvPr id="399" name="Group 398">
              <a:extLst>
                <a:ext uri="{FF2B5EF4-FFF2-40B4-BE49-F238E27FC236}">
                  <a16:creationId xmlns:a16="http://schemas.microsoft.com/office/drawing/2014/main" id="{514B7909-8989-C801-7465-EAD979BB5403}"/>
                </a:ext>
              </a:extLst>
            </p:cNvPr>
            <p:cNvGrpSpPr>
              <a:grpSpLocks noChangeAspect="1"/>
            </p:cNvGrpSpPr>
            <p:nvPr/>
          </p:nvGrpSpPr>
          <p:grpSpPr>
            <a:xfrm>
              <a:off x="1368280" y="5222693"/>
              <a:ext cx="807072" cy="807688"/>
              <a:chOff x="3489764" y="7554690"/>
              <a:chExt cx="1791196" cy="1792564"/>
            </a:xfrm>
          </p:grpSpPr>
          <p:grpSp>
            <p:nvGrpSpPr>
              <p:cNvPr id="408" name="Group 407">
                <a:extLst>
                  <a:ext uri="{FF2B5EF4-FFF2-40B4-BE49-F238E27FC236}">
                    <a16:creationId xmlns:a16="http://schemas.microsoft.com/office/drawing/2014/main" id="{562DFF2E-EA6A-DBFB-E959-5F9D65C84A33}"/>
                  </a:ext>
                </a:extLst>
              </p:cNvPr>
              <p:cNvGrpSpPr>
                <a:grpSpLocks noChangeAspect="1"/>
              </p:cNvGrpSpPr>
              <p:nvPr/>
            </p:nvGrpSpPr>
            <p:grpSpPr>
              <a:xfrm>
                <a:off x="3489764" y="7554690"/>
                <a:ext cx="1791196" cy="1792564"/>
                <a:chOff x="-147524" y="4590118"/>
                <a:chExt cx="1791196" cy="1792564"/>
              </a:xfrm>
            </p:grpSpPr>
            <p:pic>
              <p:nvPicPr>
                <p:cNvPr id="410" name="Picture 409">
                  <a:extLst>
                    <a:ext uri="{FF2B5EF4-FFF2-40B4-BE49-F238E27FC236}">
                      <a16:creationId xmlns:a16="http://schemas.microsoft.com/office/drawing/2014/main" id="{BF90D200-CDC9-7E01-E276-C53AFD27F2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411" name="Rectangle 410">
                  <a:extLst>
                    <a:ext uri="{FF2B5EF4-FFF2-40B4-BE49-F238E27FC236}">
                      <a16:creationId xmlns:a16="http://schemas.microsoft.com/office/drawing/2014/main" id="{9699D3B0-DDD6-CAFD-285E-628EE1C656A4}"/>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409" name="Image" descr="Image">
                <a:extLst>
                  <a:ext uri="{FF2B5EF4-FFF2-40B4-BE49-F238E27FC236}">
                    <a16:creationId xmlns:a16="http://schemas.microsoft.com/office/drawing/2014/main" id="{F78307B8-0093-4694-C3EB-394A84F547F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400" name="Group 399">
              <a:extLst>
                <a:ext uri="{FF2B5EF4-FFF2-40B4-BE49-F238E27FC236}">
                  <a16:creationId xmlns:a16="http://schemas.microsoft.com/office/drawing/2014/main" id="{022D0F3A-52DE-7092-79FB-DC7861D3ECE1}"/>
                </a:ext>
              </a:extLst>
            </p:cNvPr>
            <p:cNvGrpSpPr>
              <a:grpSpLocks noChangeAspect="1"/>
            </p:cNvGrpSpPr>
            <p:nvPr/>
          </p:nvGrpSpPr>
          <p:grpSpPr>
            <a:xfrm>
              <a:off x="690236" y="5443103"/>
              <a:ext cx="590584" cy="377250"/>
              <a:chOff x="937769" y="3394211"/>
              <a:chExt cx="1394224" cy="890598"/>
            </a:xfrm>
          </p:grpSpPr>
          <p:grpSp>
            <p:nvGrpSpPr>
              <p:cNvPr id="402" name="Group 401">
                <a:extLst>
                  <a:ext uri="{FF2B5EF4-FFF2-40B4-BE49-F238E27FC236}">
                    <a16:creationId xmlns:a16="http://schemas.microsoft.com/office/drawing/2014/main" id="{611C81C6-7C9D-DA94-04B0-F815A8EB4E21}"/>
                  </a:ext>
                </a:extLst>
              </p:cNvPr>
              <p:cNvGrpSpPr/>
              <p:nvPr/>
            </p:nvGrpSpPr>
            <p:grpSpPr>
              <a:xfrm>
                <a:off x="937769" y="3394211"/>
                <a:ext cx="1177992" cy="884106"/>
                <a:chOff x="1009827" y="5232501"/>
                <a:chExt cx="412879" cy="309873"/>
              </a:xfrm>
            </p:grpSpPr>
            <p:sp>
              <p:nvSpPr>
                <p:cNvPr id="404" name="Rectangle 403">
                  <a:extLst>
                    <a:ext uri="{FF2B5EF4-FFF2-40B4-BE49-F238E27FC236}">
                      <a16:creationId xmlns:a16="http://schemas.microsoft.com/office/drawing/2014/main" id="{DA028A49-EED8-E260-857D-53E32A44BB0B}"/>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405" name="Group 404">
                  <a:extLst>
                    <a:ext uri="{FF2B5EF4-FFF2-40B4-BE49-F238E27FC236}">
                      <a16:creationId xmlns:a16="http://schemas.microsoft.com/office/drawing/2014/main" id="{9CC86F86-E742-5D3D-449B-CB7EE2510AB3}"/>
                    </a:ext>
                  </a:extLst>
                </p:cNvPr>
                <p:cNvGrpSpPr/>
                <p:nvPr/>
              </p:nvGrpSpPr>
              <p:grpSpPr>
                <a:xfrm>
                  <a:off x="1009827" y="5232501"/>
                  <a:ext cx="412879" cy="309873"/>
                  <a:chOff x="-614664" y="3556031"/>
                  <a:chExt cx="769937" cy="577850"/>
                </a:xfrm>
                <a:solidFill>
                  <a:srgbClr val="57585A"/>
                </a:solidFill>
              </p:grpSpPr>
              <p:sp>
                <p:nvSpPr>
                  <p:cNvPr id="406" name="Freeform 95">
                    <a:extLst>
                      <a:ext uri="{FF2B5EF4-FFF2-40B4-BE49-F238E27FC236}">
                        <a16:creationId xmlns:a16="http://schemas.microsoft.com/office/drawing/2014/main" id="{7117DEFC-C10A-868C-61F6-136AB24C88D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07" name="Freeform 96">
                    <a:extLst>
                      <a:ext uri="{FF2B5EF4-FFF2-40B4-BE49-F238E27FC236}">
                        <a16:creationId xmlns:a16="http://schemas.microsoft.com/office/drawing/2014/main" id="{7712430E-5DD9-1C57-F0EB-AE05DCA03BD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403" name="Shape 426">
                <a:extLst>
                  <a:ext uri="{FF2B5EF4-FFF2-40B4-BE49-F238E27FC236}">
                    <a16:creationId xmlns:a16="http://schemas.microsoft.com/office/drawing/2014/main" id="{81763F55-1134-F184-2F30-F7782E43924D}"/>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401" name="Picture 400">
              <a:extLst>
                <a:ext uri="{FF2B5EF4-FFF2-40B4-BE49-F238E27FC236}">
                  <a16:creationId xmlns:a16="http://schemas.microsoft.com/office/drawing/2014/main" id="{311A6214-B4D1-BB77-EC43-956887B980F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pic>
        <p:nvPicPr>
          <p:cNvPr id="412" name="Picture 411">
            <a:extLst>
              <a:ext uri="{FF2B5EF4-FFF2-40B4-BE49-F238E27FC236}">
                <a16:creationId xmlns:a16="http://schemas.microsoft.com/office/drawing/2014/main" id="{1E1C0DC6-05BF-E43A-8B5F-376751D51D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223273" y="3107365"/>
            <a:ext cx="222496" cy="483554"/>
          </a:xfrm>
          <a:prstGeom prst="rect">
            <a:avLst/>
          </a:prstGeom>
        </p:spPr>
      </p:pic>
    </p:spTree>
    <p:extLst>
      <p:ext uri="{BB962C8B-B14F-4D97-AF65-F5344CB8AC3E}">
        <p14:creationId xmlns:p14="http://schemas.microsoft.com/office/powerpoint/2010/main" val="773470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41454-5F27-0223-4422-E52E119A2C8F}"/>
              </a:ext>
            </a:extLst>
          </p:cNvPr>
          <p:cNvSpPr>
            <a:spLocks noGrp="1"/>
          </p:cNvSpPr>
          <p:nvPr>
            <p:ph type="body" sz="quarter" idx="10"/>
          </p:nvPr>
        </p:nvSpPr>
        <p:spPr>
          <a:xfrm>
            <a:off x="621792" y="1600201"/>
            <a:ext cx="6253625" cy="2518954"/>
          </a:xfrm>
        </p:spPr>
        <p:txBody>
          <a:bodyPr/>
          <a:lstStyle/>
          <a:p>
            <a:pPr marL="76198" indent="0">
              <a:buNone/>
            </a:pPr>
            <a:r>
              <a:rPr lang="en-US" sz="1800"/>
              <a:t>PBX user dials a </a:t>
            </a:r>
            <a:r>
              <a:rPr lang="en-US" sz="1800">
                <a:solidFill>
                  <a:srgbClr val="FF0000"/>
                </a:solidFill>
              </a:rPr>
              <a:t>PSTN destination</a:t>
            </a:r>
          </a:p>
          <a:p>
            <a:pPr marL="76198" indent="0">
              <a:buNone/>
            </a:pPr>
            <a:r>
              <a:rPr lang="en-US" sz="1800"/>
              <a:t>PBX sends call to Webex Calling via</a:t>
            </a:r>
            <a:br>
              <a:rPr lang="en-US" sz="1800"/>
            </a:br>
            <a:r>
              <a:rPr lang="en-US" sz="1800"/>
              <a:t>trunk</a:t>
            </a:r>
          </a:p>
          <a:p>
            <a:pPr marL="76198" indent="0">
              <a:buNone/>
            </a:pPr>
            <a:r>
              <a:rPr lang="en-US" sz="1800">
                <a:solidFill>
                  <a:srgbClr val="FF0000"/>
                </a:solidFill>
              </a:rPr>
              <a:t>Call is blocked (no transit)</a:t>
            </a:r>
          </a:p>
          <a:p>
            <a:pPr marL="76198" indent="0">
              <a:buNone/>
            </a:pPr>
            <a:r>
              <a:rPr lang="en-US" sz="1800">
                <a:solidFill>
                  <a:srgbClr val="FF0000"/>
                </a:solidFill>
              </a:rPr>
              <a:t>PBX should never route</a:t>
            </a:r>
            <a:br>
              <a:rPr lang="en-US" sz="1800">
                <a:solidFill>
                  <a:srgbClr val="FF0000"/>
                </a:solidFill>
              </a:rPr>
            </a:br>
            <a:r>
              <a:rPr lang="en-US" sz="1800">
                <a:solidFill>
                  <a:srgbClr val="FF0000"/>
                </a:solidFill>
              </a:rPr>
              <a:t>PSTN calls to </a:t>
            </a:r>
            <a:br>
              <a:rPr lang="en-US" sz="1800">
                <a:solidFill>
                  <a:srgbClr val="FF0000"/>
                </a:solidFill>
              </a:rPr>
            </a:br>
            <a:r>
              <a:rPr lang="en-US" sz="1800">
                <a:solidFill>
                  <a:srgbClr val="FF0000"/>
                </a:solidFill>
              </a:rPr>
              <a:t>Webex Calling</a:t>
            </a:r>
          </a:p>
        </p:txBody>
      </p:sp>
      <p:sp>
        <p:nvSpPr>
          <p:cNvPr id="3" name="Text Placeholder 2">
            <a:extLst>
              <a:ext uri="{FF2B5EF4-FFF2-40B4-BE49-F238E27FC236}">
                <a16:creationId xmlns:a16="http://schemas.microsoft.com/office/drawing/2014/main" id="{6F071511-8DCE-8C78-95CC-47DDCF30825F}"/>
              </a:ext>
            </a:extLst>
          </p:cNvPr>
          <p:cNvSpPr>
            <a:spLocks noGrp="1"/>
          </p:cNvSpPr>
          <p:nvPr>
            <p:ph type="body" sz="quarter" idx="14"/>
          </p:nvPr>
        </p:nvSpPr>
        <p:spPr>
          <a:xfrm>
            <a:off x="625928" y="431801"/>
            <a:ext cx="4949518"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F5C22B42-3235-6CC6-DD69-9DF8A6DCA1AA}"/>
              </a:ext>
            </a:extLst>
          </p:cNvPr>
          <p:cNvSpPr>
            <a:spLocks noGrp="1"/>
          </p:cNvSpPr>
          <p:nvPr>
            <p:ph type="body" sz="quarter" idx="23"/>
          </p:nvPr>
        </p:nvSpPr>
        <p:spPr/>
        <p:txBody>
          <a:bodyPr/>
          <a:lstStyle/>
          <a:p>
            <a:r>
              <a:rPr lang="en-US"/>
              <a:t>PBX user or PSTN to Webex Calling user</a:t>
            </a:r>
          </a:p>
        </p:txBody>
      </p:sp>
      <p:grpSp>
        <p:nvGrpSpPr>
          <p:cNvPr id="5" name="Group 4">
            <a:extLst>
              <a:ext uri="{FF2B5EF4-FFF2-40B4-BE49-F238E27FC236}">
                <a16:creationId xmlns:a16="http://schemas.microsoft.com/office/drawing/2014/main" id="{D6D61731-D7F4-4CA0-65E6-22A32795CFF6}"/>
              </a:ext>
            </a:extLst>
          </p:cNvPr>
          <p:cNvGrpSpPr>
            <a:grpSpLocks noChangeAspect="1"/>
          </p:cNvGrpSpPr>
          <p:nvPr/>
        </p:nvGrpSpPr>
        <p:grpSpPr>
          <a:xfrm>
            <a:off x="5909865" y="2986541"/>
            <a:ext cx="1960040" cy="1033491"/>
            <a:chOff x="5119845" y="3139799"/>
            <a:chExt cx="1422753" cy="831509"/>
          </a:xfrm>
        </p:grpSpPr>
        <p:sp>
          <p:nvSpPr>
            <p:cNvPr id="6" name="Shape 426">
              <a:extLst>
                <a:ext uri="{FF2B5EF4-FFF2-40B4-BE49-F238E27FC236}">
                  <a16:creationId xmlns:a16="http://schemas.microsoft.com/office/drawing/2014/main" id="{489E1071-D89D-E672-A9E3-616438F4490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7" name="Google Shape;582;p107">
              <a:extLst>
                <a:ext uri="{FF2B5EF4-FFF2-40B4-BE49-F238E27FC236}">
                  <a16:creationId xmlns:a16="http://schemas.microsoft.com/office/drawing/2014/main" id="{93B7EBDA-544F-CD92-9A79-E17B91930E0E}"/>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Internet</a:t>
              </a:r>
            </a:p>
          </p:txBody>
        </p:sp>
      </p:grpSp>
      <p:grpSp>
        <p:nvGrpSpPr>
          <p:cNvPr id="8" name="Group 7">
            <a:extLst>
              <a:ext uri="{FF2B5EF4-FFF2-40B4-BE49-F238E27FC236}">
                <a16:creationId xmlns:a16="http://schemas.microsoft.com/office/drawing/2014/main" id="{2DA5FD1F-A946-FFD9-A839-9B116E59CD22}"/>
              </a:ext>
            </a:extLst>
          </p:cNvPr>
          <p:cNvGrpSpPr/>
          <p:nvPr/>
        </p:nvGrpSpPr>
        <p:grpSpPr>
          <a:xfrm>
            <a:off x="5555052" y="1434999"/>
            <a:ext cx="2581241" cy="1912360"/>
            <a:chOff x="6671339" y="8307679"/>
            <a:chExt cx="2280057" cy="1525909"/>
          </a:xfrm>
        </p:grpSpPr>
        <p:grpSp>
          <p:nvGrpSpPr>
            <p:cNvPr id="9" name="Group 8">
              <a:extLst>
                <a:ext uri="{FF2B5EF4-FFF2-40B4-BE49-F238E27FC236}">
                  <a16:creationId xmlns:a16="http://schemas.microsoft.com/office/drawing/2014/main" id="{01113734-1B1D-CC01-CD9C-CFE473DAFF0B}"/>
                </a:ext>
              </a:extLst>
            </p:cNvPr>
            <p:cNvGrpSpPr>
              <a:grpSpLocks noChangeAspect="1"/>
            </p:cNvGrpSpPr>
            <p:nvPr/>
          </p:nvGrpSpPr>
          <p:grpSpPr>
            <a:xfrm>
              <a:off x="6689355" y="8307679"/>
              <a:ext cx="2262041" cy="1250081"/>
              <a:chOff x="509472" y="7738582"/>
              <a:chExt cx="2262041" cy="1250081"/>
            </a:xfrm>
          </p:grpSpPr>
          <p:sp>
            <p:nvSpPr>
              <p:cNvPr id="13" name="Shape 426">
                <a:extLst>
                  <a:ext uri="{FF2B5EF4-FFF2-40B4-BE49-F238E27FC236}">
                    <a16:creationId xmlns:a16="http://schemas.microsoft.com/office/drawing/2014/main" id="{4FBC6E8D-3858-1EBE-2053-6DD568A996E8}"/>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4" name="Image" descr="Image">
                <a:extLst>
                  <a:ext uri="{FF2B5EF4-FFF2-40B4-BE49-F238E27FC236}">
                    <a16:creationId xmlns:a16="http://schemas.microsoft.com/office/drawing/2014/main" id="{191C81B7-9B8F-7392-23DF-85EED89385E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0" name="Group 9">
              <a:extLst>
                <a:ext uri="{FF2B5EF4-FFF2-40B4-BE49-F238E27FC236}">
                  <a16:creationId xmlns:a16="http://schemas.microsoft.com/office/drawing/2014/main" id="{F44A1FEC-856C-44A8-AC28-665C6C4362D1}"/>
                </a:ext>
              </a:extLst>
            </p:cNvPr>
            <p:cNvGrpSpPr>
              <a:grpSpLocks noChangeAspect="1"/>
            </p:cNvGrpSpPr>
            <p:nvPr/>
          </p:nvGrpSpPr>
          <p:grpSpPr>
            <a:xfrm>
              <a:off x="6671339" y="9285621"/>
              <a:ext cx="578261" cy="547967"/>
              <a:chOff x="416510" y="1973530"/>
              <a:chExt cx="578261" cy="547967"/>
            </a:xfrm>
          </p:grpSpPr>
          <p:sp>
            <p:nvSpPr>
              <p:cNvPr id="11" name="Oval 10">
                <a:extLst>
                  <a:ext uri="{FF2B5EF4-FFF2-40B4-BE49-F238E27FC236}">
                    <a16:creationId xmlns:a16="http://schemas.microsoft.com/office/drawing/2014/main" id="{E1CEB373-F8C4-4575-A052-3CACFFC1EAE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2" name="calling_black@4x.png" descr="calling_black@4x.png">
                <a:extLst>
                  <a:ext uri="{FF2B5EF4-FFF2-40B4-BE49-F238E27FC236}">
                    <a16:creationId xmlns:a16="http://schemas.microsoft.com/office/drawing/2014/main" id="{9D8ED6E7-0978-17A2-873C-0ABF3B77A949}"/>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cxnSp>
        <p:nvCxnSpPr>
          <p:cNvPr id="15" name="Google Shape;575;p107">
            <a:extLst>
              <a:ext uri="{FF2B5EF4-FFF2-40B4-BE49-F238E27FC236}">
                <a16:creationId xmlns:a16="http://schemas.microsoft.com/office/drawing/2014/main" id="{60F19E5D-BEDA-E076-3C18-576F1F63349F}"/>
              </a:ext>
            </a:extLst>
          </p:cNvPr>
          <p:cNvCxnSpPr>
            <a:cxnSpLocks/>
          </p:cNvCxnSpPr>
          <p:nvPr/>
        </p:nvCxnSpPr>
        <p:spPr>
          <a:xfrm flipH="1">
            <a:off x="7561430" y="2801778"/>
            <a:ext cx="343455" cy="602854"/>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6" name="Google Shape;575;p107">
            <a:extLst>
              <a:ext uri="{FF2B5EF4-FFF2-40B4-BE49-F238E27FC236}">
                <a16:creationId xmlns:a16="http://schemas.microsoft.com/office/drawing/2014/main" id="{295BF038-4CDF-9ACA-E68C-99092CC7B626}"/>
              </a:ext>
            </a:extLst>
          </p:cNvPr>
          <p:cNvCxnSpPr>
            <a:cxnSpLocks/>
          </p:cNvCxnSpPr>
          <p:nvPr/>
        </p:nvCxnSpPr>
        <p:spPr>
          <a:xfrm>
            <a:off x="7723536" y="3985786"/>
            <a:ext cx="440772" cy="61643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7" name="Google Shape;575;p107">
            <a:extLst>
              <a:ext uri="{FF2B5EF4-FFF2-40B4-BE49-F238E27FC236}">
                <a16:creationId xmlns:a16="http://schemas.microsoft.com/office/drawing/2014/main" id="{13BC4C46-DB2E-B5B7-67E6-ADE98F71528A}"/>
              </a:ext>
            </a:extLst>
          </p:cNvPr>
          <p:cNvCxnSpPr>
            <a:cxnSpLocks/>
            <a:endCxn id="426" idx="0"/>
          </p:cNvCxnSpPr>
          <p:nvPr/>
        </p:nvCxnSpPr>
        <p:spPr>
          <a:xfrm>
            <a:off x="7867620" y="3856206"/>
            <a:ext cx="1286828" cy="578916"/>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 name="Rounded Rectangle 8">
            <a:extLst>
              <a:ext uri="{FF2B5EF4-FFF2-40B4-BE49-F238E27FC236}">
                <a16:creationId xmlns:a16="http://schemas.microsoft.com/office/drawing/2014/main" id="{233C8E89-7EF9-6E6E-B5F2-D03A52EEFE7D}"/>
              </a:ext>
            </a:extLst>
          </p:cNvPr>
          <p:cNvSpPr/>
          <p:nvPr/>
        </p:nvSpPr>
        <p:spPr>
          <a:xfrm>
            <a:off x="5196477" y="4830702"/>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19" name="Group 105">
            <a:extLst>
              <a:ext uri="{FF2B5EF4-FFF2-40B4-BE49-F238E27FC236}">
                <a16:creationId xmlns:a16="http://schemas.microsoft.com/office/drawing/2014/main" id="{8E81663A-952F-7E20-56AB-00259BB094A7}"/>
              </a:ext>
            </a:extLst>
          </p:cNvPr>
          <p:cNvGrpSpPr>
            <a:grpSpLocks noChangeAspect="1"/>
          </p:cNvGrpSpPr>
          <p:nvPr/>
        </p:nvGrpSpPr>
        <p:grpSpPr bwMode="auto">
          <a:xfrm>
            <a:off x="7735550" y="4329855"/>
            <a:ext cx="851096" cy="802385"/>
            <a:chOff x="1991" y="1544"/>
            <a:chExt cx="961" cy="906"/>
          </a:xfrm>
        </p:grpSpPr>
        <p:sp>
          <p:nvSpPr>
            <p:cNvPr id="20" name="Freeform 106">
              <a:extLst>
                <a:ext uri="{FF2B5EF4-FFF2-40B4-BE49-F238E27FC236}">
                  <a16:creationId xmlns:a16="http://schemas.microsoft.com/office/drawing/2014/main" id="{C2E3B2AB-BCF1-6121-ACBE-7F99C47E17F8}"/>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1" name="Rectangle 107">
              <a:extLst>
                <a:ext uri="{FF2B5EF4-FFF2-40B4-BE49-F238E27FC236}">
                  <a16:creationId xmlns:a16="http://schemas.microsoft.com/office/drawing/2014/main" id="{4DFCC98B-9D0C-5C16-0973-52D2212F140A}"/>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2" name="Rectangle 108">
              <a:extLst>
                <a:ext uri="{FF2B5EF4-FFF2-40B4-BE49-F238E27FC236}">
                  <a16:creationId xmlns:a16="http://schemas.microsoft.com/office/drawing/2014/main" id="{604E9C36-71CA-D108-1659-8F96F5D9C7AC}"/>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3" name="Rectangle 109">
              <a:extLst>
                <a:ext uri="{FF2B5EF4-FFF2-40B4-BE49-F238E27FC236}">
                  <a16:creationId xmlns:a16="http://schemas.microsoft.com/office/drawing/2014/main" id="{FB4C7D45-044B-C2F3-E62F-2D82CDB903C4}"/>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4" name="Rectangle 110">
              <a:extLst>
                <a:ext uri="{FF2B5EF4-FFF2-40B4-BE49-F238E27FC236}">
                  <a16:creationId xmlns:a16="http://schemas.microsoft.com/office/drawing/2014/main" id="{ED52DBFD-AC1E-84E3-A2DE-FB8605CA2622}"/>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5" name="Rectangle 111">
              <a:extLst>
                <a:ext uri="{FF2B5EF4-FFF2-40B4-BE49-F238E27FC236}">
                  <a16:creationId xmlns:a16="http://schemas.microsoft.com/office/drawing/2014/main" id="{9D054203-2598-FB52-8950-1D60C21C7B9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6" name="Rectangle 112">
              <a:extLst>
                <a:ext uri="{FF2B5EF4-FFF2-40B4-BE49-F238E27FC236}">
                  <a16:creationId xmlns:a16="http://schemas.microsoft.com/office/drawing/2014/main" id="{5F914754-7DA0-A21B-255C-81BD563132FC}"/>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7" name="Rectangle 113">
              <a:extLst>
                <a:ext uri="{FF2B5EF4-FFF2-40B4-BE49-F238E27FC236}">
                  <a16:creationId xmlns:a16="http://schemas.microsoft.com/office/drawing/2014/main" id="{15719231-2184-DC08-14C3-C883E570FB84}"/>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8" name="Rectangle 114">
              <a:extLst>
                <a:ext uri="{FF2B5EF4-FFF2-40B4-BE49-F238E27FC236}">
                  <a16:creationId xmlns:a16="http://schemas.microsoft.com/office/drawing/2014/main" id="{E8987187-0A30-EB64-B6C4-E1E436E3949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9" name="Rectangle 115">
              <a:extLst>
                <a:ext uri="{FF2B5EF4-FFF2-40B4-BE49-F238E27FC236}">
                  <a16:creationId xmlns:a16="http://schemas.microsoft.com/office/drawing/2014/main" id="{61646759-F0BD-995D-E12D-677D66A99FDF}"/>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 name="Freeform 116">
              <a:extLst>
                <a:ext uri="{FF2B5EF4-FFF2-40B4-BE49-F238E27FC236}">
                  <a16:creationId xmlns:a16="http://schemas.microsoft.com/office/drawing/2014/main" id="{B706C575-FFFB-9D73-B20E-31E3FF2E17F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 name="Rectangle 117">
              <a:extLst>
                <a:ext uri="{FF2B5EF4-FFF2-40B4-BE49-F238E27FC236}">
                  <a16:creationId xmlns:a16="http://schemas.microsoft.com/office/drawing/2014/main" id="{78EB98B3-AC36-35BA-39BB-3A29F1391430}"/>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 name="Rectangle 118">
              <a:extLst>
                <a:ext uri="{FF2B5EF4-FFF2-40B4-BE49-F238E27FC236}">
                  <a16:creationId xmlns:a16="http://schemas.microsoft.com/office/drawing/2014/main" id="{5B35CA5E-FE5E-1C67-00D3-5FC8AB782F81}"/>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 name="Rectangle 119">
              <a:extLst>
                <a:ext uri="{FF2B5EF4-FFF2-40B4-BE49-F238E27FC236}">
                  <a16:creationId xmlns:a16="http://schemas.microsoft.com/office/drawing/2014/main" id="{5F16C1DF-D37F-0DBB-8266-FB6FF1FAB06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 name="Rectangle 120">
              <a:extLst>
                <a:ext uri="{FF2B5EF4-FFF2-40B4-BE49-F238E27FC236}">
                  <a16:creationId xmlns:a16="http://schemas.microsoft.com/office/drawing/2014/main" id="{B7C5B386-624D-4B90-A8AA-C62FB7FE3815}"/>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 name="Rectangle 121">
              <a:extLst>
                <a:ext uri="{FF2B5EF4-FFF2-40B4-BE49-F238E27FC236}">
                  <a16:creationId xmlns:a16="http://schemas.microsoft.com/office/drawing/2014/main" id="{663E8293-52E1-C14D-5A2B-17D39D97D488}"/>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 name="Rectangle 122">
              <a:extLst>
                <a:ext uri="{FF2B5EF4-FFF2-40B4-BE49-F238E27FC236}">
                  <a16:creationId xmlns:a16="http://schemas.microsoft.com/office/drawing/2014/main" id="{22F5317C-6B39-63C8-4840-66964215B16D}"/>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 name="Rectangle 123">
              <a:extLst>
                <a:ext uri="{FF2B5EF4-FFF2-40B4-BE49-F238E27FC236}">
                  <a16:creationId xmlns:a16="http://schemas.microsoft.com/office/drawing/2014/main" id="{706D46D2-9F31-0E38-8BAA-2C218384FF5D}"/>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 name="Rectangle 124">
              <a:extLst>
                <a:ext uri="{FF2B5EF4-FFF2-40B4-BE49-F238E27FC236}">
                  <a16:creationId xmlns:a16="http://schemas.microsoft.com/office/drawing/2014/main" id="{C5C0592A-B87E-F58F-6F69-B2EB577EB6E1}"/>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9" name="Rectangle 125">
              <a:extLst>
                <a:ext uri="{FF2B5EF4-FFF2-40B4-BE49-F238E27FC236}">
                  <a16:creationId xmlns:a16="http://schemas.microsoft.com/office/drawing/2014/main" id="{AF234322-8B07-F48F-F707-056C60CD93B8}"/>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40" name="TextBox 39">
            <a:extLst>
              <a:ext uri="{FF2B5EF4-FFF2-40B4-BE49-F238E27FC236}">
                <a16:creationId xmlns:a16="http://schemas.microsoft.com/office/drawing/2014/main" id="{489440E4-53DF-1CA7-E34D-B8B9F2AB0F6D}"/>
              </a:ext>
            </a:extLst>
          </p:cNvPr>
          <p:cNvSpPr txBox="1"/>
          <p:nvPr/>
        </p:nvSpPr>
        <p:spPr>
          <a:xfrm>
            <a:off x="7084010" y="4360764"/>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41" name="Google Shape;575;p107">
            <a:extLst>
              <a:ext uri="{FF2B5EF4-FFF2-40B4-BE49-F238E27FC236}">
                <a16:creationId xmlns:a16="http://schemas.microsoft.com/office/drawing/2014/main" id="{F0D4780D-0448-1894-B9AA-E88177685881}"/>
              </a:ext>
            </a:extLst>
          </p:cNvPr>
          <p:cNvCxnSpPr>
            <a:cxnSpLocks/>
          </p:cNvCxnSpPr>
          <p:nvPr/>
        </p:nvCxnSpPr>
        <p:spPr>
          <a:xfrm>
            <a:off x="4586528" y="4142017"/>
            <a:ext cx="1516840" cy="568285"/>
          </a:xfrm>
          <a:prstGeom prst="straightConnector1">
            <a:avLst/>
          </a:prstGeom>
          <a:noFill/>
          <a:ln w="19050" cap="flat" cmpd="sng">
            <a:solidFill>
              <a:srgbClr val="005073"/>
            </a:solidFill>
            <a:prstDash val="solid"/>
            <a:round/>
            <a:headEnd type="none" w="med" len="med"/>
            <a:tailEnd type="none" w="med" len="med"/>
          </a:ln>
        </p:spPr>
      </p:cxnSp>
      <p:sp>
        <p:nvSpPr>
          <p:cNvPr id="42" name="TextBox 41">
            <a:extLst>
              <a:ext uri="{FF2B5EF4-FFF2-40B4-BE49-F238E27FC236}">
                <a16:creationId xmlns:a16="http://schemas.microsoft.com/office/drawing/2014/main" id="{3747BBD4-E029-212E-1BF5-57FB0B22290A}"/>
              </a:ext>
            </a:extLst>
          </p:cNvPr>
          <p:cNvSpPr txBox="1"/>
          <p:nvPr/>
        </p:nvSpPr>
        <p:spPr>
          <a:xfrm>
            <a:off x="6695879" y="5167790"/>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sp>
        <p:nvSpPr>
          <p:cNvPr id="43" name="Rounded Rectangle 43">
            <a:extLst>
              <a:ext uri="{FF2B5EF4-FFF2-40B4-BE49-F238E27FC236}">
                <a16:creationId xmlns:a16="http://schemas.microsoft.com/office/drawing/2014/main" id="{3E56EB48-6DC4-9F04-A6CE-4662FFFC0ADD}"/>
              </a:ext>
            </a:extLst>
          </p:cNvPr>
          <p:cNvSpPr/>
          <p:nvPr/>
        </p:nvSpPr>
        <p:spPr>
          <a:xfrm>
            <a:off x="9230244" y="4816323"/>
            <a:ext cx="2061305"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4" name="TextBox 43">
            <a:extLst>
              <a:ext uri="{FF2B5EF4-FFF2-40B4-BE49-F238E27FC236}">
                <a16:creationId xmlns:a16="http://schemas.microsoft.com/office/drawing/2014/main" id="{974B5152-CAAE-E81F-3362-4EFDB608E169}"/>
              </a:ext>
            </a:extLst>
          </p:cNvPr>
          <p:cNvSpPr txBox="1"/>
          <p:nvPr/>
        </p:nvSpPr>
        <p:spPr>
          <a:xfrm>
            <a:off x="9697772" y="4333336"/>
            <a:ext cx="622285" cy="297454"/>
          </a:xfrm>
          <a:prstGeom prst="rect">
            <a:avLst/>
          </a:prstGeom>
          <a:noFill/>
        </p:spPr>
        <p:txBody>
          <a:bodyPr wrap="none" rtlCol="0">
            <a:spAutoFit/>
          </a:bodyPr>
          <a:lstStyle/>
          <a:p>
            <a:pPr algn="ctr"/>
            <a:r>
              <a:rPr lang="en-US" sz="1333">
                <a:solidFill>
                  <a:srgbClr val="FFFFFF"/>
                </a:solidFill>
              </a:rPr>
              <a:t>Site 3</a:t>
            </a:r>
          </a:p>
        </p:txBody>
      </p:sp>
      <p:sp>
        <p:nvSpPr>
          <p:cNvPr id="45" name="Rectangle 44">
            <a:extLst>
              <a:ext uri="{FF2B5EF4-FFF2-40B4-BE49-F238E27FC236}">
                <a16:creationId xmlns:a16="http://schemas.microsoft.com/office/drawing/2014/main" id="{B1437D6D-D480-E298-8DB3-C0592760A043}"/>
              </a:ext>
            </a:extLst>
          </p:cNvPr>
          <p:cNvSpPr/>
          <p:nvPr/>
        </p:nvSpPr>
        <p:spPr>
          <a:xfrm>
            <a:off x="392621" y="4243318"/>
            <a:ext cx="11107597" cy="1900364"/>
          </a:xfrm>
          <a:prstGeom prst="rect">
            <a:avLst/>
          </a:prstGeom>
          <a:noFill/>
          <a:ln w="12700">
            <a:solidFill>
              <a:srgbClr val="005073"/>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6" name="Group 45">
            <a:extLst>
              <a:ext uri="{FF2B5EF4-FFF2-40B4-BE49-F238E27FC236}">
                <a16:creationId xmlns:a16="http://schemas.microsoft.com/office/drawing/2014/main" id="{9A9806C9-4E63-4B47-0DCE-6DA6B4BE746B}"/>
              </a:ext>
            </a:extLst>
          </p:cNvPr>
          <p:cNvGrpSpPr/>
          <p:nvPr/>
        </p:nvGrpSpPr>
        <p:grpSpPr>
          <a:xfrm>
            <a:off x="6798873" y="4722018"/>
            <a:ext cx="744655" cy="483908"/>
            <a:chOff x="3450034" y="2192353"/>
            <a:chExt cx="945898" cy="614684"/>
          </a:xfrm>
        </p:grpSpPr>
        <p:sp>
          <p:nvSpPr>
            <p:cNvPr id="47" name="Rounded Rectangle 70">
              <a:extLst>
                <a:ext uri="{FF2B5EF4-FFF2-40B4-BE49-F238E27FC236}">
                  <a16:creationId xmlns:a16="http://schemas.microsoft.com/office/drawing/2014/main" id="{3DE8718D-97DB-F932-AB3E-F589333F2584}"/>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8" name="Group 47">
              <a:extLst>
                <a:ext uri="{FF2B5EF4-FFF2-40B4-BE49-F238E27FC236}">
                  <a16:creationId xmlns:a16="http://schemas.microsoft.com/office/drawing/2014/main" id="{8010BBEC-D26A-B19B-E98C-CEFE1FEA83DB}"/>
                </a:ext>
              </a:extLst>
            </p:cNvPr>
            <p:cNvGrpSpPr>
              <a:grpSpLocks noChangeAspect="1"/>
            </p:cNvGrpSpPr>
            <p:nvPr/>
          </p:nvGrpSpPr>
          <p:grpSpPr>
            <a:xfrm>
              <a:off x="3881778" y="2229127"/>
              <a:ext cx="457099" cy="226431"/>
              <a:chOff x="836085" y="1496592"/>
              <a:chExt cx="538984" cy="266991"/>
            </a:xfrm>
            <a:solidFill>
              <a:srgbClr val="FFFFFF"/>
            </a:solidFill>
          </p:grpSpPr>
          <p:sp>
            <p:nvSpPr>
              <p:cNvPr id="418" name="Freeform 751">
                <a:extLst>
                  <a:ext uri="{FF2B5EF4-FFF2-40B4-BE49-F238E27FC236}">
                    <a16:creationId xmlns:a16="http://schemas.microsoft.com/office/drawing/2014/main" id="{EC83E6F3-89F2-F3F9-E291-FF971AC4337E}"/>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19" name="Freeform 752">
                <a:extLst>
                  <a:ext uri="{FF2B5EF4-FFF2-40B4-BE49-F238E27FC236}">
                    <a16:creationId xmlns:a16="http://schemas.microsoft.com/office/drawing/2014/main" id="{B3272907-9E67-7B2A-FA7D-78B28AFDA9D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420" name="Freeform 753">
                <a:extLst>
                  <a:ext uri="{FF2B5EF4-FFF2-40B4-BE49-F238E27FC236}">
                    <a16:creationId xmlns:a16="http://schemas.microsoft.com/office/drawing/2014/main" id="{64DCAC5A-C440-ED9E-6DD1-5FFE98CDE727}"/>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9" name="Group 105">
              <a:extLst>
                <a:ext uri="{FF2B5EF4-FFF2-40B4-BE49-F238E27FC236}">
                  <a16:creationId xmlns:a16="http://schemas.microsoft.com/office/drawing/2014/main" id="{7F5C6144-820F-5443-8B5E-B5741DC37F47}"/>
                </a:ext>
              </a:extLst>
            </p:cNvPr>
            <p:cNvGrpSpPr>
              <a:grpSpLocks noChangeAspect="1"/>
            </p:cNvGrpSpPr>
            <p:nvPr/>
          </p:nvGrpSpPr>
          <p:grpSpPr bwMode="auto">
            <a:xfrm>
              <a:off x="3501889" y="2492927"/>
              <a:ext cx="283203" cy="266993"/>
              <a:chOff x="1991" y="1544"/>
              <a:chExt cx="961" cy="906"/>
            </a:xfrm>
          </p:grpSpPr>
          <p:sp>
            <p:nvSpPr>
              <p:cNvPr id="193" name="Freeform 106">
                <a:extLst>
                  <a:ext uri="{FF2B5EF4-FFF2-40B4-BE49-F238E27FC236}">
                    <a16:creationId xmlns:a16="http://schemas.microsoft.com/office/drawing/2014/main" id="{BB13EE89-4AC4-60E7-5F63-19D342DD4AC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194" name="Rectangle 107">
                <a:extLst>
                  <a:ext uri="{FF2B5EF4-FFF2-40B4-BE49-F238E27FC236}">
                    <a16:creationId xmlns:a16="http://schemas.microsoft.com/office/drawing/2014/main" id="{0CEA9EFA-FDAA-A794-B859-3FC0D747B40C}"/>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5" name="Rectangle 108">
                <a:extLst>
                  <a:ext uri="{FF2B5EF4-FFF2-40B4-BE49-F238E27FC236}">
                    <a16:creationId xmlns:a16="http://schemas.microsoft.com/office/drawing/2014/main" id="{4137871F-4673-4B6F-0454-6288F18F0E9D}"/>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6" name="Rectangle 109">
                <a:extLst>
                  <a:ext uri="{FF2B5EF4-FFF2-40B4-BE49-F238E27FC236}">
                    <a16:creationId xmlns:a16="http://schemas.microsoft.com/office/drawing/2014/main" id="{1C6907E4-A753-74D0-A288-92E275F98820}"/>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7" name="Rectangle 110">
                <a:extLst>
                  <a:ext uri="{FF2B5EF4-FFF2-40B4-BE49-F238E27FC236}">
                    <a16:creationId xmlns:a16="http://schemas.microsoft.com/office/drawing/2014/main" id="{BBDD3E4E-4EC2-E2CC-1718-11394CD372B2}"/>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8" name="Rectangle 111">
                <a:extLst>
                  <a:ext uri="{FF2B5EF4-FFF2-40B4-BE49-F238E27FC236}">
                    <a16:creationId xmlns:a16="http://schemas.microsoft.com/office/drawing/2014/main" id="{A81830E0-65BA-B2FB-C566-4035FD222A1C}"/>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9" name="Rectangle 112">
                <a:extLst>
                  <a:ext uri="{FF2B5EF4-FFF2-40B4-BE49-F238E27FC236}">
                    <a16:creationId xmlns:a16="http://schemas.microsoft.com/office/drawing/2014/main" id="{8451FA53-CEAA-0CF1-E998-3931C8923E27}"/>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0" name="Rectangle 113">
                <a:extLst>
                  <a:ext uri="{FF2B5EF4-FFF2-40B4-BE49-F238E27FC236}">
                    <a16:creationId xmlns:a16="http://schemas.microsoft.com/office/drawing/2014/main" id="{8475BE22-B056-793A-E404-36B0ED05842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1" name="Rectangle 114">
                <a:extLst>
                  <a:ext uri="{FF2B5EF4-FFF2-40B4-BE49-F238E27FC236}">
                    <a16:creationId xmlns:a16="http://schemas.microsoft.com/office/drawing/2014/main" id="{D7E067A0-CD62-A515-B72F-FC526ADBCF74}"/>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2" name="Rectangle 115">
                <a:extLst>
                  <a:ext uri="{FF2B5EF4-FFF2-40B4-BE49-F238E27FC236}">
                    <a16:creationId xmlns:a16="http://schemas.microsoft.com/office/drawing/2014/main" id="{C560A7CE-5B38-65F9-C186-276E18753604}"/>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3" name="Freeform 116">
                <a:extLst>
                  <a:ext uri="{FF2B5EF4-FFF2-40B4-BE49-F238E27FC236}">
                    <a16:creationId xmlns:a16="http://schemas.microsoft.com/office/drawing/2014/main" id="{19EE9EFB-E91B-EDF1-6673-B878D81FF933}"/>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204" name="Rectangle 117">
                <a:extLst>
                  <a:ext uri="{FF2B5EF4-FFF2-40B4-BE49-F238E27FC236}">
                    <a16:creationId xmlns:a16="http://schemas.microsoft.com/office/drawing/2014/main" id="{799BFD20-CBBB-B132-1FAF-4C3D18FA3572}"/>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5" name="Rectangle 118">
                <a:extLst>
                  <a:ext uri="{FF2B5EF4-FFF2-40B4-BE49-F238E27FC236}">
                    <a16:creationId xmlns:a16="http://schemas.microsoft.com/office/drawing/2014/main" id="{CC4E721A-6760-A20A-F28C-6F4603D97367}"/>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6" name="Rectangle 119">
                <a:extLst>
                  <a:ext uri="{FF2B5EF4-FFF2-40B4-BE49-F238E27FC236}">
                    <a16:creationId xmlns:a16="http://schemas.microsoft.com/office/drawing/2014/main" id="{4F0B9A2A-0094-0D69-15AD-989A7F12605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207" name="Rectangle 120">
                <a:extLst>
                  <a:ext uri="{FF2B5EF4-FFF2-40B4-BE49-F238E27FC236}">
                    <a16:creationId xmlns:a16="http://schemas.microsoft.com/office/drawing/2014/main" id="{FB61FF35-CF74-2685-D280-B2B2142C22B8}"/>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3" name="Rectangle 121">
                <a:extLst>
                  <a:ext uri="{FF2B5EF4-FFF2-40B4-BE49-F238E27FC236}">
                    <a16:creationId xmlns:a16="http://schemas.microsoft.com/office/drawing/2014/main" id="{B7F11817-9085-D53A-251C-62859C6B9048}"/>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4" name="Rectangle 122">
                <a:extLst>
                  <a:ext uri="{FF2B5EF4-FFF2-40B4-BE49-F238E27FC236}">
                    <a16:creationId xmlns:a16="http://schemas.microsoft.com/office/drawing/2014/main" id="{AC730327-99BA-23C5-F802-B6A460F943F4}"/>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5" name="Rectangle 123">
                <a:extLst>
                  <a:ext uri="{FF2B5EF4-FFF2-40B4-BE49-F238E27FC236}">
                    <a16:creationId xmlns:a16="http://schemas.microsoft.com/office/drawing/2014/main" id="{A9E5EA34-3EE7-D078-C192-DC42B0BE2A39}"/>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6" name="Rectangle 124">
                <a:extLst>
                  <a:ext uri="{FF2B5EF4-FFF2-40B4-BE49-F238E27FC236}">
                    <a16:creationId xmlns:a16="http://schemas.microsoft.com/office/drawing/2014/main" id="{9D3613C1-2884-5141-8C6B-5601F8732757}"/>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17" name="Rectangle 125">
                <a:extLst>
                  <a:ext uri="{FF2B5EF4-FFF2-40B4-BE49-F238E27FC236}">
                    <a16:creationId xmlns:a16="http://schemas.microsoft.com/office/drawing/2014/main" id="{0E2D99B3-8029-EFB8-E6F7-4112AC8BD8E4}"/>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50" name="Group 49">
              <a:extLst>
                <a:ext uri="{FF2B5EF4-FFF2-40B4-BE49-F238E27FC236}">
                  <a16:creationId xmlns:a16="http://schemas.microsoft.com/office/drawing/2014/main" id="{A1F2CC3C-4572-CBF6-A88D-B81987A9EB91}"/>
                </a:ext>
              </a:extLst>
            </p:cNvPr>
            <p:cNvGrpSpPr>
              <a:grpSpLocks noChangeAspect="1"/>
            </p:cNvGrpSpPr>
            <p:nvPr/>
          </p:nvGrpSpPr>
          <p:grpSpPr>
            <a:xfrm rot="19800000">
              <a:off x="3694273" y="2456129"/>
              <a:ext cx="181873" cy="80768"/>
              <a:chOff x="4705351" y="4362451"/>
              <a:chExt cx="1165225" cy="493712"/>
            </a:xfrm>
          </p:grpSpPr>
          <p:sp>
            <p:nvSpPr>
              <p:cNvPr id="51" name="Freeform 29">
                <a:extLst>
                  <a:ext uri="{FF2B5EF4-FFF2-40B4-BE49-F238E27FC236}">
                    <a16:creationId xmlns:a16="http://schemas.microsoft.com/office/drawing/2014/main" id="{8E75ADD5-A837-ED63-7621-7BACB5BB4F0C}"/>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2" name="Freeform 30">
                <a:extLst>
                  <a:ext uri="{FF2B5EF4-FFF2-40B4-BE49-F238E27FC236}">
                    <a16:creationId xmlns:a16="http://schemas.microsoft.com/office/drawing/2014/main" id="{7C362538-5347-1585-C13D-1DBA41EA4C32}"/>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3" name="Freeform 31">
                <a:extLst>
                  <a:ext uri="{FF2B5EF4-FFF2-40B4-BE49-F238E27FC236}">
                    <a16:creationId xmlns:a16="http://schemas.microsoft.com/office/drawing/2014/main" id="{6433699F-7E69-BAEC-33B6-D8F80AC731DC}"/>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4" name="Freeform 68">
                <a:extLst>
                  <a:ext uri="{FF2B5EF4-FFF2-40B4-BE49-F238E27FC236}">
                    <a16:creationId xmlns:a16="http://schemas.microsoft.com/office/drawing/2014/main" id="{DC2B5AC9-A674-6D31-EC4C-88374B63E93B}"/>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5" name="Freeform 69">
                <a:extLst>
                  <a:ext uri="{FF2B5EF4-FFF2-40B4-BE49-F238E27FC236}">
                    <a16:creationId xmlns:a16="http://schemas.microsoft.com/office/drawing/2014/main" id="{1C26984F-B290-D4FE-83A9-E1D538EBB6AF}"/>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6" name="Freeform 70">
                <a:extLst>
                  <a:ext uri="{FF2B5EF4-FFF2-40B4-BE49-F238E27FC236}">
                    <a16:creationId xmlns:a16="http://schemas.microsoft.com/office/drawing/2014/main" id="{B87A2D4D-DF30-A66A-CE12-291685BB164A}"/>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57" name="Freeform 71">
                <a:extLst>
                  <a:ext uri="{FF2B5EF4-FFF2-40B4-BE49-F238E27FC236}">
                    <a16:creationId xmlns:a16="http://schemas.microsoft.com/office/drawing/2014/main" id="{A00CD6D1-AACF-1C26-426B-7CC98DE251A4}"/>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58" name="Freeform 72">
                <a:extLst>
                  <a:ext uri="{FF2B5EF4-FFF2-40B4-BE49-F238E27FC236}">
                    <a16:creationId xmlns:a16="http://schemas.microsoft.com/office/drawing/2014/main" id="{7AB85718-E99C-AA8F-A9B9-F957730FF83C}"/>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9" name="Freeform 73">
                <a:extLst>
                  <a:ext uri="{FF2B5EF4-FFF2-40B4-BE49-F238E27FC236}">
                    <a16:creationId xmlns:a16="http://schemas.microsoft.com/office/drawing/2014/main" id="{B550E259-2975-32EE-EEDD-D8ABAFC3DBB7}"/>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0" name="Freeform 74">
                <a:extLst>
                  <a:ext uri="{FF2B5EF4-FFF2-40B4-BE49-F238E27FC236}">
                    <a16:creationId xmlns:a16="http://schemas.microsoft.com/office/drawing/2014/main" id="{3D8AF0A8-2EC7-83A9-D136-D7764766B8C3}"/>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1" name="Freeform 75">
                <a:extLst>
                  <a:ext uri="{FF2B5EF4-FFF2-40B4-BE49-F238E27FC236}">
                    <a16:creationId xmlns:a16="http://schemas.microsoft.com/office/drawing/2014/main" id="{4860160B-D5BA-2445-5214-BB491F1C2C28}"/>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62" name="Freeform 76">
                <a:extLst>
                  <a:ext uri="{FF2B5EF4-FFF2-40B4-BE49-F238E27FC236}">
                    <a16:creationId xmlns:a16="http://schemas.microsoft.com/office/drawing/2014/main" id="{295D9CCA-6A79-DAD6-8A7E-E379C4425F04}"/>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63" name="Freeform 77">
                <a:extLst>
                  <a:ext uri="{FF2B5EF4-FFF2-40B4-BE49-F238E27FC236}">
                    <a16:creationId xmlns:a16="http://schemas.microsoft.com/office/drawing/2014/main" id="{1CB1DAFA-F4A7-18C3-E303-B92AF29F6313}"/>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192" name="Freeform 78">
                <a:extLst>
                  <a:ext uri="{FF2B5EF4-FFF2-40B4-BE49-F238E27FC236}">
                    <a16:creationId xmlns:a16="http://schemas.microsoft.com/office/drawing/2014/main" id="{5AE39AB9-788F-571F-F99A-E06FEB50F6B9}"/>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421" name="Picture 5" descr="C:\Users\tsbutme\Desktop\Trade Shows\New Icons\256 Icons in Grey and Blue\30091_Device_unified_border_element_3153_unknown_256.png">
            <a:extLst>
              <a:ext uri="{FF2B5EF4-FFF2-40B4-BE49-F238E27FC236}">
                <a16:creationId xmlns:a16="http://schemas.microsoft.com/office/drawing/2014/main" id="{1767E433-2C8D-E997-7F0C-EDE8AE503F1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19327" y="4687235"/>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422" name="Picture 421">
            <a:extLst>
              <a:ext uri="{FF2B5EF4-FFF2-40B4-BE49-F238E27FC236}">
                <a16:creationId xmlns:a16="http://schemas.microsoft.com/office/drawing/2014/main" id="{47824001-C276-589D-5EA2-922B9E4401B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56650" y="5267220"/>
            <a:ext cx="667171" cy="492645"/>
          </a:xfrm>
          <a:prstGeom prst="rect">
            <a:avLst/>
          </a:prstGeom>
        </p:spPr>
      </p:pic>
      <p:pic>
        <p:nvPicPr>
          <p:cNvPr id="423" name="Picture 422">
            <a:extLst>
              <a:ext uri="{FF2B5EF4-FFF2-40B4-BE49-F238E27FC236}">
                <a16:creationId xmlns:a16="http://schemas.microsoft.com/office/drawing/2014/main" id="{BFC33291-6AD4-DED7-6814-82E585179F5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20265" y="5385972"/>
            <a:ext cx="477765" cy="366007"/>
          </a:xfrm>
          <a:prstGeom prst="rect">
            <a:avLst/>
          </a:prstGeom>
        </p:spPr>
      </p:pic>
      <p:pic>
        <p:nvPicPr>
          <p:cNvPr id="424" name="Picture 423">
            <a:extLst>
              <a:ext uri="{FF2B5EF4-FFF2-40B4-BE49-F238E27FC236}">
                <a16:creationId xmlns:a16="http://schemas.microsoft.com/office/drawing/2014/main" id="{845321CB-DDA9-70FF-2100-060CA6FF40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58014" y="5534138"/>
            <a:ext cx="477765" cy="366007"/>
          </a:xfrm>
          <a:prstGeom prst="rect">
            <a:avLst/>
          </a:prstGeom>
        </p:spPr>
      </p:pic>
      <p:grpSp>
        <p:nvGrpSpPr>
          <p:cNvPr id="425" name="Group 105">
            <a:extLst>
              <a:ext uri="{FF2B5EF4-FFF2-40B4-BE49-F238E27FC236}">
                <a16:creationId xmlns:a16="http://schemas.microsoft.com/office/drawing/2014/main" id="{C83EEAD0-6E72-60B8-CEB1-DE09A6D07DF8}"/>
              </a:ext>
            </a:extLst>
          </p:cNvPr>
          <p:cNvGrpSpPr>
            <a:grpSpLocks noChangeAspect="1"/>
          </p:cNvGrpSpPr>
          <p:nvPr/>
        </p:nvGrpSpPr>
        <p:grpSpPr bwMode="auto">
          <a:xfrm>
            <a:off x="9127984" y="4435122"/>
            <a:ext cx="608623" cy="573791"/>
            <a:chOff x="1991" y="1544"/>
            <a:chExt cx="961" cy="906"/>
          </a:xfrm>
        </p:grpSpPr>
        <p:sp>
          <p:nvSpPr>
            <p:cNvPr id="426" name="Freeform 106">
              <a:extLst>
                <a:ext uri="{FF2B5EF4-FFF2-40B4-BE49-F238E27FC236}">
                  <a16:creationId xmlns:a16="http://schemas.microsoft.com/office/drawing/2014/main" id="{3B892DB1-4E19-60D5-B335-088C63ACFCC6}"/>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Rectangle 107">
              <a:extLst>
                <a:ext uri="{FF2B5EF4-FFF2-40B4-BE49-F238E27FC236}">
                  <a16:creationId xmlns:a16="http://schemas.microsoft.com/office/drawing/2014/main" id="{8522B7A9-1DC4-2673-B523-D5B85962D394}"/>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8" name="Rectangle 108">
              <a:extLst>
                <a:ext uri="{FF2B5EF4-FFF2-40B4-BE49-F238E27FC236}">
                  <a16:creationId xmlns:a16="http://schemas.microsoft.com/office/drawing/2014/main" id="{34F995CE-A634-5690-FB6F-293566425AF8}"/>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9" name="Rectangle 109">
              <a:extLst>
                <a:ext uri="{FF2B5EF4-FFF2-40B4-BE49-F238E27FC236}">
                  <a16:creationId xmlns:a16="http://schemas.microsoft.com/office/drawing/2014/main" id="{DAF5B3FB-9E4D-7042-E466-B2977827FC80}"/>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0" name="Rectangle 110">
              <a:extLst>
                <a:ext uri="{FF2B5EF4-FFF2-40B4-BE49-F238E27FC236}">
                  <a16:creationId xmlns:a16="http://schemas.microsoft.com/office/drawing/2014/main" id="{F79A4CB1-6B54-D331-49B7-17A844A7FFBC}"/>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1" name="Rectangle 111">
              <a:extLst>
                <a:ext uri="{FF2B5EF4-FFF2-40B4-BE49-F238E27FC236}">
                  <a16:creationId xmlns:a16="http://schemas.microsoft.com/office/drawing/2014/main" id="{453E9229-A6ED-7A04-6839-6FBAD3D83DD1}"/>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Rectangle 112">
              <a:extLst>
                <a:ext uri="{FF2B5EF4-FFF2-40B4-BE49-F238E27FC236}">
                  <a16:creationId xmlns:a16="http://schemas.microsoft.com/office/drawing/2014/main" id="{D8FDFA56-C6DC-1E19-95BD-FC3078165FA1}"/>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3" name="Rectangle 113">
              <a:extLst>
                <a:ext uri="{FF2B5EF4-FFF2-40B4-BE49-F238E27FC236}">
                  <a16:creationId xmlns:a16="http://schemas.microsoft.com/office/drawing/2014/main" id="{17BF31F4-905F-7793-80FF-E52557ACBF78}"/>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4" name="Rectangle 114">
              <a:extLst>
                <a:ext uri="{FF2B5EF4-FFF2-40B4-BE49-F238E27FC236}">
                  <a16:creationId xmlns:a16="http://schemas.microsoft.com/office/drawing/2014/main" id="{B3696942-E9C0-CC34-56BC-E5911AF685E8}"/>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15">
              <a:extLst>
                <a:ext uri="{FF2B5EF4-FFF2-40B4-BE49-F238E27FC236}">
                  <a16:creationId xmlns:a16="http://schemas.microsoft.com/office/drawing/2014/main" id="{5F1BF9C2-4096-2372-DEB7-DE1C048F8170}"/>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Freeform 116">
              <a:extLst>
                <a:ext uri="{FF2B5EF4-FFF2-40B4-BE49-F238E27FC236}">
                  <a16:creationId xmlns:a16="http://schemas.microsoft.com/office/drawing/2014/main" id="{737A2D69-3A50-6652-16A1-94A0EA98E4C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17">
              <a:extLst>
                <a:ext uri="{FF2B5EF4-FFF2-40B4-BE49-F238E27FC236}">
                  <a16:creationId xmlns:a16="http://schemas.microsoft.com/office/drawing/2014/main" id="{4835904C-306A-C3A7-05FB-657AFDA03681}"/>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18">
              <a:extLst>
                <a:ext uri="{FF2B5EF4-FFF2-40B4-BE49-F238E27FC236}">
                  <a16:creationId xmlns:a16="http://schemas.microsoft.com/office/drawing/2014/main" id="{E1A5FC9C-6B90-8353-94AA-A22ADF16DD9C}"/>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9" name="Rectangle 119">
              <a:extLst>
                <a:ext uri="{FF2B5EF4-FFF2-40B4-BE49-F238E27FC236}">
                  <a16:creationId xmlns:a16="http://schemas.microsoft.com/office/drawing/2014/main" id="{D9CAA91F-4276-E41F-ADC5-FF1FBB91C4F8}"/>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0" name="Rectangle 120">
              <a:extLst>
                <a:ext uri="{FF2B5EF4-FFF2-40B4-BE49-F238E27FC236}">
                  <a16:creationId xmlns:a16="http://schemas.microsoft.com/office/drawing/2014/main" id="{90ABB3D0-4DE6-9F5C-3F24-A96BF19FCE2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1" name="Rectangle 121">
              <a:extLst>
                <a:ext uri="{FF2B5EF4-FFF2-40B4-BE49-F238E27FC236}">
                  <a16:creationId xmlns:a16="http://schemas.microsoft.com/office/drawing/2014/main" id="{4D0394F1-C88A-DAAE-EDB8-041649EC4925}"/>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2" name="Rectangle 122">
              <a:extLst>
                <a:ext uri="{FF2B5EF4-FFF2-40B4-BE49-F238E27FC236}">
                  <a16:creationId xmlns:a16="http://schemas.microsoft.com/office/drawing/2014/main" id="{E5A05220-8289-C81B-EF0E-92DEB7BCF742}"/>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3" name="Rectangle 123">
              <a:extLst>
                <a:ext uri="{FF2B5EF4-FFF2-40B4-BE49-F238E27FC236}">
                  <a16:creationId xmlns:a16="http://schemas.microsoft.com/office/drawing/2014/main" id="{F4FA2ACA-9F8F-0E77-EC45-865E7D205B7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4" name="Rectangle 124">
              <a:extLst>
                <a:ext uri="{FF2B5EF4-FFF2-40B4-BE49-F238E27FC236}">
                  <a16:creationId xmlns:a16="http://schemas.microsoft.com/office/drawing/2014/main" id="{973FD6FC-8550-872E-92A3-25727AFBEE4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5" name="Rectangle 125">
              <a:extLst>
                <a:ext uri="{FF2B5EF4-FFF2-40B4-BE49-F238E27FC236}">
                  <a16:creationId xmlns:a16="http://schemas.microsoft.com/office/drawing/2014/main" id="{8A988219-11AE-D61C-5AEC-064EBBC3F875}"/>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446" name="TextBox 445">
            <a:extLst>
              <a:ext uri="{FF2B5EF4-FFF2-40B4-BE49-F238E27FC236}">
                <a16:creationId xmlns:a16="http://schemas.microsoft.com/office/drawing/2014/main" id="{1A1240F6-5C44-5DC8-7E9C-4F61F8C04B6F}"/>
              </a:ext>
            </a:extLst>
          </p:cNvPr>
          <p:cNvSpPr txBox="1"/>
          <p:nvPr/>
        </p:nvSpPr>
        <p:spPr>
          <a:xfrm>
            <a:off x="9729861" y="3849902"/>
            <a:ext cx="1301830" cy="338554"/>
          </a:xfrm>
          <a:prstGeom prst="rect">
            <a:avLst/>
          </a:prstGeom>
          <a:noFill/>
        </p:spPr>
        <p:txBody>
          <a:bodyPr wrap="none" rtlCol="0">
            <a:spAutoFit/>
          </a:bodyPr>
          <a:lstStyle/>
          <a:p>
            <a:pPr algn="ctr"/>
            <a:r>
              <a:rPr lang="en-US" sz="1600"/>
              <a:t>Enterprise A</a:t>
            </a:r>
          </a:p>
        </p:txBody>
      </p:sp>
      <p:cxnSp>
        <p:nvCxnSpPr>
          <p:cNvPr id="447" name="Google Shape;575;p107">
            <a:extLst>
              <a:ext uri="{FF2B5EF4-FFF2-40B4-BE49-F238E27FC236}">
                <a16:creationId xmlns:a16="http://schemas.microsoft.com/office/drawing/2014/main" id="{168C1B69-3929-841F-4D63-36CF3BD9B555}"/>
              </a:ext>
            </a:extLst>
          </p:cNvPr>
          <p:cNvCxnSpPr>
            <a:cxnSpLocks/>
            <a:endCxn id="460" idx="0"/>
          </p:cNvCxnSpPr>
          <p:nvPr/>
        </p:nvCxnSpPr>
        <p:spPr>
          <a:xfrm flipH="1">
            <a:off x="4125166" y="3905443"/>
            <a:ext cx="1852460" cy="69915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448" name="Rounded Rectangle 172">
            <a:extLst>
              <a:ext uri="{FF2B5EF4-FFF2-40B4-BE49-F238E27FC236}">
                <a16:creationId xmlns:a16="http://schemas.microsoft.com/office/drawing/2014/main" id="{BF82D60C-E2B7-3808-1CB5-EBF22E00F5B7}"/>
              </a:ext>
            </a:extLst>
          </p:cNvPr>
          <p:cNvSpPr/>
          <p:nvPr/>
        </p:nvSpPr>
        <p:spPr>
          <a:xfrm>
            <a:off x="1083205" y="4837980"/>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49" name="Group 105">
            <a:extLst>
              <a:ext uri="{FF2B5EF4-FFF2-40B4-BE49-F238E27FC236}">
                <a16:creationId xmlns:a16="http://schemas.microsoft.com/office/drawing/2014/main" id="{271E6BB0-2F4A-2CC9-739F-8A896336D841}"/>
              </a:ext>
            </a:extLst>
          </p:cNvPr>
          <p:cNvGrpSpPr>
            <a:grpSpLocks noChangeAspect="1"/>
          </p:cNvGrpSpPr>
          <p:nvPr/>
        </p:nvGrpSpPr>
        <p:grpSpPr bwMode="auto">
          <a:xfrm>
            <a:off x="3622278" y="4337133"/>
            <a:ext cx="851096" cy="802385"/>
            <a:chOff x="1991" y="1544"/>
            <a:chExt cx="961" cy="906"/>
          </a:xfrm>
        </p:grpSpPr>
        <p:sp>
          <p:nvSpPr>
            <p:cNvPr id="450" name="Freeform 106">
              <a:extLst>
                <a:ext uri="{FF2B5EF4-FFF2-40B4-BE49-F238E27FC236}">
                  <a16:creationId xmlns:a16="http://schemas.microsoft.com/office/drawing/2014/main" id="{4F9E37B7-D946-567A-C3EF-558DE8D249A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1" name="Rectangle 107">
              <a:extLst>
                <a:ext uri="{FF2B5EF4-FFF2-40B4-BE49-F238E27FC236}">
                  <a16:creationId xmlns:a16="http://schemas.microsoft.com/office/drawing/2014/main" id="{60DC6CB1-5DBC-B733-9B7F-4EB340EDF25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2" name="Rectangle 108">
              <a:extLst>
                <a:ext uri="{FF2B5EF4-FFF2-40B4-BE49-F238E27FC236}">
                  <a16:creationId xmlns:a16="http://schemas.microsoft.com/office/drawing/2014/main" id="{54AF196A-20A4-2C26-6EF5-A21E785B68E3}"/>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3" name="Rectangle 109">
              <a:extLst>
                <a:ext uri="{FF2B5EF4-FFF2-40B4-BE49-F238E27FC236}">
                  <a16:creationId xmlns:a16="http://schemas.microsoft.com/office/drawing/2014/main" id="{E26C6D0C-A426-8991-9FB7-6EB8B48426C6}"/>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4" name="Rectangle 110">
              <a:extLst>
                <a:ext uri="{FF2B5EF4-FFF2-40B4-BE49-F238E27FC236}">
                  <a16:creationId xmlns:a16="http://schemas.microsoft.com/office/drawing/2014/main" id="{686C9640-6B41-376F-F641-3011F8CF8F92}"/>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5" name="Rectangle 111">
              <a:extLst>
                <a:ext uri="{FF2B5EF4-FFF2-40B4-BE49-F238E27FC236}">
                  <a16:creationId xmlns:a16="http://schemas.microsoft.com/office/drawing/2014/main" id="{8C4CA0D9-1EB9-7937-3EBC-A600B39179E6}"/>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6" name="Rectangle 112">
              <a:extLst>
                <a:ext uri="{FF2B5EF4-FFF2-40B4-BE49-F238E27FC236}">
                  <a16:creationId xmlns:a16="http://schemas.microsoft.com/office/drawing/2014/main" id="{3BFCC143-0619-6A5E-192B-5BFC2F871DB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7" name="Rectangle 113">
              <a:extLst>
                <a:ext uri="{FF2B5EF4-FFF2-40B4-BE49-F238E27FC236}">
                  <a16:creationId xmlns:a16="http://schemas.microsoft.com/office/drawing/2014/main" id="{A885D332-EE67-27B4-1307-141B5DBD4A4E}"/>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8" name="Rectangle 114">
              <a:extLst>
                <a:ext uri="{FF2B5EF4-FFF2-40B4-BE49-F238E27FC236}">
                  <a16:creationId xmlns:a16="http://schemas.microsoft.com/office/drawing/2014/main" id="{C0DF898A-1451-44F3-B855-4512148BCC95}"/>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59" name="Rectangle 115">
              <a:extLst>
                <a:ext uri="{FF2B5EF4-FFF2-40B4-BE49-F238E27FC236}">
                  <a16:creationId xmlns:a16="http://schemas.microsoft.com/office/drawing/2014/main" id="{E75B4643-5AE4-B172-5B3B-CDEC81587FC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0" name="Freeform 116">
              <a:extLst>
                <a:ext uri="{FF2B5EF4-FFF2-40B4-BE49-F238E27FC236}">
                  <a16:creationId xmlns:a16="http://schemas.microsoft.com/office/drawing/2014/main" id="{1A56B67F-5C8F-3395-E9E9-BBB97010866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1" name="Rectangle 117">
              <a:extLst>
                <a:ext uri="{FF2B5EF4-FFF2-40B4-BE49-F238E27FC236}">
                  <a16:creationId xmlns:a16="http://schemas.microsoft.com/office/drawing/2014/main" id="{1A31D54E-68B9-B503-69F4-9DBDB6BF3A18}"/>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2" name="Rectangle 118">
              <a:extLst>
                <a:ext uri="{FF2B5EF4-FFF2-40B4-BE49-F238E27FC236}">
                  <a16:creationId xmlns:a16="http://schemas.microsoft.com/office/drawing/2014/main" id="{675731C5-3C4B-D32D-73CD-74221C25110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3" name="Rectangle 119">
              <a:extLst>
                <a:ext uri="{FF2B5EF4-FFF2-40B4-BE49-F238E27FC236}">
                  <a16:creationId xmlns:a16="http://schemas.microsoft.com/office/drawing/2014/main" id="{9A573991-B714-79DF-8048-C7CA6BC4F385}"/>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4" name="Rectangle 120">
              <a:extLst>
                <a:ext uri="{FF2B5EF4-FFF2-40B4-BE49-F238E27FC236}">
                  <a16:creationId xmlns:a16="http://schemas.microsoft.com/office/drawing/2014/main" id="{CDBDE76E-3D9F-F269-122C-2FE6C31AB6F8}"/>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5" name="Rectangle 121">
              <a:extLst>
                <a:ext uri="{FF2B5EF4-FFF2-40B4-BE49-F238E27FC236}">
                  <a16:creationId xmlns:a16="http://schemas.microsoft.com/office/drawing/2014/main" id="{A36F9112-FB14-74F6-9354-DE854233AE3B}"/>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6" name="Rectangle 122">
              <a:extLst>
                <a:ext uri="{FF2B5EF4-FFF2-40B4-BE49-F238E27FC236}">
                  <a16:creationId xmlns:a16="http://schemas.microsoft.com/office/drawing/2014/main" id="{9AE3A5A5-EB24-68C8-3925-BE297521EB28}"/>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7" name="Rectangle 123">
              <a:extLst>
                <a:ext uri="{FF2B5EF4-FFF2-40B4-BE49-F238E27FC236}">
                  <a16:creationId xmlns:a16="http://schemas.microsoft.com/office/drawing/2014/main" id="{B296D75A-F42D-A157-26AD-AFA84248D4F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8" name="Rectangle 124">
              <a:extLst>
                <a:ext uri="{FF2B5EF4-FFF2-40B4-BE49-F238E27FC236}">
                  <a16:creationId xmlns:a16="http://schemas.microsoft.com/office/drawing/2014/main" id="{C18BCA65-46AF-7877-C37D-8E7B74A86BB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69" name="Rectangle 125">
              <a:extLst>
                <a:ext uri="{FF2B5EF4-FFF2-40B4-BE49-F238E27FC236}">
                  <a16:creationId xmlns:a16="http://schemas.microsoft.com/office/drawing/2014/main" id="{1E6974E5-AEDC-C0FE-61A6-2701381C02F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470" name="TextBox 469">
            <a:extLst>
              <a:ext uri="{FF2B5EF4-FFF2-40B4-BE49-F238E27FC236}">
                <a16:creationId xmlns:a16="http://schemas.microsoft.com/office/drawing/2014/main" id="{F2E2F11E-50B4-4AF4-5830-0DA523E73F7A}"/>
              </a:ext>
            </a:extLst>
          </p:cNvPr>
          <p:cNvSpPr txBox="1"/>
          <p:nvPr/>
        </p:nvSpPr>
        <p:spPr>
          <a:xfrm>
            <a:off x="2970738" y="4368042"/>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471" name="Google Shape;575;p107">
            <a:extLst>
              <a:ext uri="{FF2B5EF4-FFF2-40B4-BE49-F238E27FC236}">
                <a16:creationId xmlns:a16="http://schemas.microsoft.com/office/drawing/2014/main" id="{823A49FB-52E4-4652-B7A8-149C445C9648}"/>
              </a:ext>
            </a:extLst>
          </p:cNvPr>
          <p:cNvCxnSpPr>
            <a:cxnSpLocks/>
          </p:cNvCxnSpPr>
          <p:nvPr/>
        </p:nvCxnSpPr>
        <p:spPr>
          <a:xfrm flipH="1">
            <a:off x="1990098" y="4137833"/>
            <a:ext cx="1476411" cy="579747"/>
          </a:xfrm>
          <a:prstGeom prst="straightConnector1">
            <a:avLst/>
          </a:prstGeom>
          <a:noFill/>
          <a:ln w="19050" cap="flat" cmpd="sng">
            <a:solidFill>
              <a:srgbClr val="005073"/>
            </a:solidFill>
            <a:prstDash val="solid"/>
            <a:round/>
            <a:headEnd type="none" w="med" len="med"/>
            <a:tailEnd type="none" w="med" len="med"/>
          </a:ln>
        </p:spPr>
      </p:cxnSp>
      <p:sp>
        <p:nvSpPr>
          <p:cNvPr id="472" name="TextBox 471">
            <a:extLst>
              <a:ext uri="{FF2B5EF4-FFF2-40B4-BE49-F238E27FC236}">
                <a16:creationId xmlns:a16="http://schemas.microsoft.com/office/drawing/2014/main" id="{B72AA2A3-3D3C-9279-E7C2-0532B3DAD2BC}"/>
              </a:ext>
            </a:extLst>
          </p:cNvPr>
          <p:cNvSpPr txBox="1"/>
          <p:nvPr/>
        </p:nvSpPr>
        <p:spPr>
          <a:xfrm>
            <a:off x="2582607" y="5175068"/>
            <a:ext cx="973343" cy="297454"/>
          </a:xfrm>
          <a:prstGeom prst="rect">
            <a:avLst/>
          </a:prstGeom>
          <a:noFill/>
        </p:spPr>
        <p:txBody>
          <a:bodyPr wrap="none" rtlCol="0">
            <a:spAutoFit/>
          </a:bodyPr>
          <a:lstStyle/>
          <a:p>
            <a:pPr algn="ctr"/>
            <a:r>
              <a:rPr lang="en-US" sz="1333" b="1">
                <a:solidFill>
                  <a:srgbClr val="005073">
                    <a:lumMod val="50000"/>
                  </a:srgbClr>
                </a:solidFill>
              </a:rPr>
              <a:t>Local GW</a:t>
            </a:r>
          </a:p>
        </p:txBody>
      </p:sp>
      <p:grpSp>
        <p:nvGrpSpPr>
          <p:cNvPr id="473" name="Group 472">
            <a:extLst>
              <a:ext uri="{FF2B5EF4-FFF2-40B4-BE49-F238E27FC236}">
                <a16:creationId xmlns:a16="http://schemas.microsoft.com/office/drawing/2014/main" id="{A196B7A8-BBED-6B2E-5754-8A0E1947DEA2}"/>
              </a:ext>
            </a:extLst>
          </p:cNvPr>
          <p:cNvGrpSpPr/>
          <p:nvPr/>
        </p:nvGrpSpPr>
        <p:grpSpPr>
          <a:xfrm>
            <a:off x="2685601" y="4729295"/>
            <a:ext cx="744655" cy="483908"/>
            <a:chOff x="3450034" y="2192353"/>
            <a:chExt cx="945898" cy="614684"/>
          </a:xfrm>
        </p:grpSpPr>
        <p:sp>
          <p:nvSpPr>
            <p:cNvPr id="474" name="Rounded Rectangle 198">
              <a:extLst>
                <a:ext uri="{FF2B5EF4-FFF2-40B4-BE49-F238E27FC236}">
                  <a16:creationId xmlns:a16="http://schemas.microsoft.com/office/drawing/2014/main" id="{1C9FBDF4-EA7A-765A-9DC2-5299080E7856}"/>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475" name="Group 474">
              <a:extLst>
                <a:ext uri="{FF2B5EF4-FFF2-40B4-BE49-F238E27FC236}">
                  <a16:creationId xmlns:a16="http://schemas.microsoft.com/office/drawing/2014/main" id="{91E6771D-06C2-3D38-2557-5C00C0F4AC7E}"/>
                </a:ext>
              </a:extLst>
            </p:cNvPr>
            <p:cNvGrpSpPr>
              <a:grpSpLocks noChangeAspect="1"/>
            </p:cNvGrpSpPr>
            <p:nvPr/>
          </p:nvGrpSpPr>
          <p:grpSpPr>
            <a:xfrm>
              <a:off x="3881778" y="2229127"/>
              <a:ext cx="457099" cy="226431"/>
              <a:chOff x="836085" y="1496592"/>
              <a:chExt cx="538984" cy="266991"/>
            </a:xfrm>
            <a:solidFill>
              <a:srgbClr val="FFFFFF"/>
            </a:solidFill>
          </p:grpSpPr>
          <p:sp>
            <p:nvSpPr>
              <p:cNvPr id="512" name="Freeform 751">
                <a:extLst>
                  <a:ext uri="{FF2B5EF4-FFF2-40B4-BE49-F238E27FC236}">
                    <a16:creationId xmlns:a16="http://schemas.microsoft.com/office/drawing/2014/main" id="{94B84AE3-9FD7-25CB-01AF-6B1547886D2F}"/>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513" name="Freeform 752">
                <a:extLst>
                  <a:ext uri="{FF2B5EF4-FFF2-40B4-BE49-F238E27FC236}">
                    <a16:creationId xmlns:a16="http://schemas.microsoft.com/office/drawing/2014/main" id="{76584D04-2BF9-F14A-33DA-A53D223EBF5C}"/>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514" name="Freeform 753">
                <a:extLst>
                  <a:ext uri="{FF2B5EF4-FFF2-40B4-BE49-F238E27FC236}">
                    <a16:creationId xmlns:a16="http://schemas.microsoft.com/office/drawing/2014/main" id="{564EE136-8D15-C5BB-9702-DF46EDA9315F}"/>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476" name="Group 105">
              <a:extLst>
                <a:ext uri="{FF2B5EF4-FFF2-40B4-BE49-F238E27FC236}">
                  <a16:creationId xmlns:a16="http://schemas.microsoft.com/office/drawing/2014/main" id="{74CF25A6-A974-D9E1-5470-9E06DD9E928A}"/>
                </a:ext>
              </a:extLst>
            </p:cNvPr>
            <p:cNvGrpSpPr>
              <a:grpSpLocks noChangeAspect="1"/>
            </p:cNvGrpSpPr>
            <p:nvPr/>
          </p:nvGrpSpPr>
          <p:grpSpPr bwMode="auto">
            <a:xfrm>
              <a:off x="3501889" y="2492927"/>
              <a:ext cx="283203" cy="266993"/>
              <a:chOff x="1991" y="1544"/>
              <a:chExt cx="961" cy="906"/>
            </a:xfrm>
          </p:grpSpPr>
          <p:sp>
            <p:nvSpPr>
              <p:cNvPr id="492" name="Freeform 106">
                <a:extLst>
                  <a:ext uri="{FF2B5EF4-FFF2-40B4-BE49-F238E27FC236}">
                    <a16:creationId xmlns:a16="http://schemas.microsoft.com/office/drawing/2014/main" id="{5588B072-E853-745E-F367-3441EA66DA0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493" name="Rectangle 107">
                <a:extLst>
                  <a:ext uri="{FF2B5EF4-FFF2-40B4-BE49-F238E27FC236}">
                    <a16:creationId xmlns:a16="http://schemas.microsoft.com/office/drawing/2014/main" id="{4A77B2F4-DC9F-E76E-0901-C5244E71F9CD}"/>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4" name="Rectangle 108">
                <a:extLst>
                  <a:ext uri="{FF2B5EF4-FFF2-40B4-BE49-F238E27FC236}">
                    <a16:creationId xmlns:a16="http://schemas.microsoft.com/office/drawing/2014/main" id="{7E914C60-9313-971E-3F52-755ABB3A8E64}"/>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5" name="Rectangle 109">
                <a:extLst>
                  <a:ext uri="{FF2B5EF4-FFF2-40B4-BE49-F238E27FC236}">
                    <a16:creationId xmlns:a16="http://schemas.microsoft.com/office/drawing/2014/main" id="{AF02F77C-1AE2-0154-D73D-71129F14B0A2}"/>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6" name="Rectangle 110">
                <a:extLst>
                  <a:ext uri="{FF2B5EF4-FFF2-40B4-BE49-F238E27FC236}">
                    <a16:creationId xmlns:a16="http://schemas.microsoft.com/office/drawing/2014/main" id="{30DAD2DF-211E-CFA1-C09F-46167FE42B36}"/>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7" name="Rectangle 111">
                <a:extLst>
                  <a:ext uri="{FF2B5EF4-FFF2-40B4-BE49-F238E27FC236}">
                    <a16:creationId xmlns:a16="http://schemas.microsoft.com/office/drawing/2014/main" id="{EB62E984-0DE4-15E3-06E2-67CFE066B60C}"/>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8" name="Rectangle 112">
                <a:extLst>
                  <a:ext uri="{FF2B5EF4-FFF2-40B4-BE49-F238E27FC236}">
                    <a16:creationId xmlns:a16="http://schemas.microsoft.com/office/drawing/2014/main" id="{870026DB-0B05-4E71-6A3B-229D441650F2}"/>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9" name="Rectangle 113">
                <a:extLst>
                  <a:ext uri="{FF2B5EF4-FFF2-40B4-BE49-F238E27FC236}">
                    <a16:creationId xmlns:a16="http://schemas.microsoft.com/office/drawing/2014/main" id="{5FDAB463-DDB7-92C4-7E14-FB864D67B1E1}"/>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0" name="Rectangle 114">
                <a:extLst>
                  <a:ext uri="{FF2B5EF4-FFF2-40B4-BE49-F238E27FC236}">
                    <a16:creationId xmlns:a16="http://schemas.microsoft.com/office/drawing/2014/main" id="{3040FD41-F425-082F-FF14-295AFA7EC404}"/>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1" name="Rectangle 115">
                <a:extLst>
                  <a:ext uri="{FF2B5EF4-FFF2-40B4-BE49-F238E27FC236}">
                    <a16:creationId xmlns:a16="http://schemas.microsoft.com/office/drawing/2014/main" id="{E92483FB-19F4-7397-0255-26D655AA5452}"/>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2" name="Freeform 116">
                <a:extLst>
                  <a:ext uri="{FF2B5EF4-FFF2-40B4-BE49-F238E27FC236}">
                    <a16:creationId xmlns:a16="http://schemas.microsoft.com/office/drawing/2014/main" id="{6C9473D6-36A8-0E84-F6CC-B10DE1E8084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503" name="Rectangle 117">
                <a:extLst>
                  <a:ext uri="{FF2B5EF4-FFF2-40B4-BE49-F238E27FC236}">
                    <a16:creationId xmlns:a16="http://schemas.microsoft.com/office/drawing/2014/main" id="{6B3F42F9-D0C8-2566-7D01-1CB0EAEDC1FD}"/>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4" name="Rectangle 118">
                <a:extLst>
                  <a:ext uri="{FF2B5EF4-FFF2-40B4-BE49-F238E27FC236}">
                    <a16:creationId xmlns:a16="http://schemas.microsoft.com/office/drawing/2014/main" id="{FAB99DC1-3538-9A4F-2C4D-7441048D7C6D}"/>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5" name="Rectangle 119">
                <a:extLst>
                  <a:ext uri="{FF2B5EF4-FFF2-40B4-BE49-F238E27FC236}">
                    <a16:creationId xmlns:a16="http://schemas.microsoft.com/office/drawing/2014/main" id="{46591317-F461-27E9-49CD-95EE1E278403}"/>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6" name="Rectangle 120">
                <a:extLst>
                  <a:ext uri="{FF2B5EF4-FFF2-40B4-BE49-F238E27FC236}">
                    <a16:creationId xmlns:a16="http://schemas.microsoft.com/office/drawing/2014/main" id="{3FC6CF2B-54D9-22E3-0FD8-892B7ABA42AB}"/>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7" name="Rectangle 121">
                <a:extLst>
                  <a:ext uri="{FF2B5EF4-FFF2-40B4-BE49-F238E27FC236}">
                    <a16:creationId xmlns:a16="http://schemas.microsoft.com/office/drawing/2014/main" id="{195DECE5-D2D9-9656-C0AC-21C7DACF5AE2}"/>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8" name="Rectangle 122">
                <a:extLst>
                  <a:ext uri="{FF2B5EF4-FFF2-40B4-BE49-F238E27FC236}">
                    <a16:creationId xmlns:a16="http://schemas.microsoft.com/office/drawing/2014/main" id="{6C1BD6F1-FCB0-B228-0049-51C80DD4CC7A}"/>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09" name="Rectangle 123">
                <a:extLst>
                  <a:ext uri="{FF2B5EF4-FFF2-40B4-BE49-F238E27FC236}">
                    <a16:creationId xmlns:a16="http://schemas.microsoft.com/office/drawing/2014/main" id="{54C24E14-4EBB-E38F-A502-28D88C04510E}"/>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10" name="Rectangle 124">
                <a:extLst>
                  <a:ext uri="{FF2B5EF4-FFF2-40B4-BE49-F238E27FC236}">
                    <a16:creationId xmlns:a16="http://schemas.microsoft.com/office/drawing/2014/main" id="{0E881ACE-C677-C574-12A9-D3002EA78A8A}"/>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511" name="Rectangle 125">
                <a:extLst>
                  <a:ext uri="{FF2B5EF4-FFF2-40B4-BE49-F238E27FC236}">
                    <a16:creationId xmlns:a16="http://schemas.microsoft.com/office/drawing/2014/main" id="{DD0E0C72-2A50-4BF5-4686-3F51F47CFDBD}"/>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477" name="Group 476">
              <a:extLst>
                <a:ext uri="{FF2B5EF4-FFF2-40B4-BE49-F238E27FC236}">
                  <a16:creationId xmlns:a16="http://schemas.microsoft.com/office/drawing/2014/main" id="{D7982727-FBBA-EE9F-E768-A800979962C7}"/>
                </a:ext>
              </a:extLst>
            </p:cNvPr>
            <p:cNvGrpSpPr>
              <a:grpSpLocks noChangeAspect="1"/>
            </p:cNvGrpSpPr>
            <p:nvPr/>
          </p:nvGrpSpPr>
          <p:grpSpPr>
            <a:xfrm rot="19800000">
              <a:off x="3694273" y="2456129"/>
              <a:ext cx="181873" cy="80768"/>
              <a:chOff x="4705351" y="4362451"/>
              <a:chExt cx="1165225" cy="493712"/>
            </a:xfrm>
          </p:grpSpPr>
          <p:sp>
            <p:nvSpPr>
              <p:cNvPr id="478" name="Freeform 29">
                <a:extLst>
                  <a:ext uri="{FF2B5EF4-FFF2-40B4-BE49-F238E27FC236}">
                    <a16:creationId xmlns:a16="http://schemas.microsoft.com/office/drawing/2014/main" id="{3318FE24-0B2E-05FF-FFCC-5AA6158BD893}"/>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79" name="Freeform 30">
                <a:extLst>
                  <a:ext uri="{FF2B5EF4-FFF2-40B4-BE49-F238E27FC236}">
                    <a16:creationId xmlns:a16="http://schemas.microsoft.com/office/drawing/2014/main" id="{1D4C8F18-DC9F-6D14-D933-D71B29DB5DF7}"/>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0" name="Freeform 31">
                <a:extLst>
                  <a:ext uri="{FF2B5EF4-FFF2-40B4-BE49-F238E27FC236}">
                    <a16:creationId xmlns:a16="http://schemas.microsoft.com/office/drawing/2014/main" id="{CE466C87-6658-804B-83EE-87B3ED7C709F}"/>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1" name="Freeform 68">
                <a:extLst>
                  <a:ext uri="{FF2B5EF4-FFF2-40B4-BE49-F238E27FC236}">
                    <a16:creationId xmlns:a16="http://schemas.microsoft.com/office/drawing/2014/main" id="{8562B48A-F015-BE21-97BB-4A8667A401D8}"/>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2" name="Freeform 69">
                <a:extLst>
                  <a:ext uri="{FF2B5EF4-FFF2-40B4-BE49-F238E27FC236}">
                    <a16:creationId xmlns:a16="http://schemas.microsoft.com/office/drawing/2014/main" id="{FC9BF949-18C1-F41C-DE44-53505060D67A}"/>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83" name="Freeform 70">
                <a:extLst>
                  <a:ext uri="{FF2B5EF4-FFF2-40B4-BE49-F238E27FC236}">
                    <a16:creationId xmlns:a16="http://schemas.microsoft.com/office/drawing/2014/main" id="{7FCB33BD-6F36-D25C-57C0-BDB7F3086B3E}"/>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84" name="Freeform 71">
                <a:extLst>
                  <a:ext uri="{FF2B5EF4-FFF2-40B4-BE49-F238E27FC236}">
                    <a16:creationId xmlns:a16="http://schemas.microsoft.com/office/drawing/2014/main" id="{03E76C63-A691-B82E-D73A-67E352690865}"/>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5" name="Freeform 72">
                <a:extLst>
                  <a:ext uri="{FF2B5EF4-FFF2-40B4-BE49-F238E27FC236}">
                    <a16:creationId xmlns:a16="http://schemas.microsoft.com/office/drawing/2014/main" id="{E9CDF451-B075-B108-1990-60A1432E0EE1}"/>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86" name="Freeform 73">
                <a:extLst>
                  <a:ext uri="{FF2B5EF4-FFF2-40B4-BE49-F238E27FC236}">
                    <a16:creationId xmlns:a16="http://schemas.microsoft.com/office/drawing/2014/main" id="{1850103B-73A2-0F03-0F59-32ABB37FEC2C}"/>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7" name="Freeform 74">
                <a:extLst>
                  <a:ext uri="{FF2B5EF4-FFF2-40B4-BE49-F238E27FC236}">
                    <a16:creationId xmlns:a16="http://schemas.microsoft.com/office/drawing/2014/main" id="{FA962165-7D4B-8C84-CDC5-EC0D5333078C}"/>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8" name="Freeform 75">
                <a:extLst>
                  <a:ext uri="{FF2B5EF4-FFF2-40B4-BE49-F238E27FC236}">
                    <a16:creationId xmlns:a16="http://schemas.microsoft.com/office/drawing/2014/main" id="{A9B7C555-D5EF-6E0C-5FD6-15B33F130AC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489" name="Freeform 76">
                <a:extLst>
                  <a:ext uri="{FF2B5EF4-FFF2-40B4-BE49-F238E27FC236}">
                    <a16:creationId xmlns:a16="http://schemas.microsoft.com/office/drawing/2014/main" id="{12EA7721-B025-2DCB-B157-315C9FF94C72}"/>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490" name="Freeform 77">
                <a:extLst>
                  <a:ext uri="{FF2B5EF4-FFF2-40B4-BE49-F238E27FC236}">
                    <a16:creationId xmlns:a16="http://schemas.microsoft.com/office/drawing/2014/main" id="{F9F59796-C6D2-3098-C208-097BA9863C03}"/>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91" name="Freeform 78">
                <a:extLst>
                  <a:ext uri="{FF2B5EF4-FFF2-40B4-BE49-F238E27FC236}">
                    <a16:creationId xmlns:a16="http://schemas.microsoft.com/office/drawing/2014/main" id="{A5FD2717-ACBE-D4C0-7350-F300FC794B03}"/>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515" name="Picture 5" descr="C:\Users\tsbutme\Desktop\Trade Shows\New Icons\256 Icons in Grey and Blue\30091_Device_unified_border_element_3153_unknown_256.png">
            <a:extLst>
              <a:ext uri="{FF2B5EF4-FFF2-40B4-BE49-F238E27FC236}">
                <a16:creationId xmlns:a16="http://schemas.microsoft.com/office/drawing/2014/main" id="{8EDB72BE-3952-6465-3B7A-BC61EA780F9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06055" y="4694513"/>
            <a:ext cx="641784" cy="472151"/>
          </a:xfrm>
          <a:prstGeom prst="rect">
            <a:avLst/>
          </a:prstGeom>
          <a:noFill/>
          <a:extLst>
            <a:ext uri="{909E8E84-426E-40dd-AFC4-6F175D3DCCD1}">
              <a14:hiddenFill xmlns:a14="http://schemas.microsoft.com/office/drawing/2010/main" xmlns="">
                <a:solidFill>
                  <a:srgbClr val="FFFFFF"/>
                </a:solidFill>
              </a14:hiddenFill>
            </a:ext>
          </a:extLst>
        </p:spPr>
      </p:pic>
      <p:pic>
        <p:nvPicPr>
          <p:cNvPr id="516" name="Picture 515">
            <a:extLst>
              <a:ext uri="{FF2B5EF4-FFF2-40B4-BE49-F238E27FC236}">
                <a16:creationId xmlns:a16="http://schemas.microsoft.com/office/drawing/2014/main" id="{317E1C85-8022-BD9C-E460-D218447D73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43378" y="5274497"/>
            <a:ext cx="667171" cy="492645"/>
          </a:xfrm>
          <a:prstGeom prst="rect">
            <a:avLst/>
          </a:prstGeom>
        </p:spPr>
      </p:pic>
      <p:pic>
        <p:nvPicPr>
          <p:cNvPr id="517" name="Picture 516">
            <a:extLst>
              <a:ext uri="{FF2B5EF4-FFF2-40B4-BE49-F238E27FC236}">
                <a16:creationId xmlns:a16="http://schemas.microsoft.com/office/drawing/2014/main" id="{540C99CF-8433-6197-F420-51347B139D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06993" y="5393250"/>
            <a:ext cx="477765" cy="366007"/>
          </a:xfrm>
          <a:prstGeom prst="rect">
            <a:avLst/>
          </a:prstGeom>
        </p:spPr>
      </p:pic>
      <p:pic>
        <p:nvPicPr>
          <p:cNvPr id="518" name="Picture 517">
            <a:extLst>
              <a:ext uri="{FF2B5EF4-FFF2-40B4-BE49-F238E27FC236}">
                <a16:creationId xmlns:a16="http://schemas.microsoft.com/office/drawing/2014/main" id="{AC48F184-BFEC-85A8-1A7A-AC01E6D6BC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44742" y="5541415"/>
            <a:ext cx="477765" cy="366007"/>
          </a:xfrm>
          <a:prstGeom prst="rect">
            <a:avLst/>
          </a:prstGeom>
        </p:spPr>
      </p:pic>
      <p:sp>
        <p:nvSpPr>
          <p:cNvPr id="519" name="Freeform 251">
            <a:extLst>
              <a:ext uri="{FF2B5EF4-FFF2-40B4-BE49-F238E27FC236}">
                <a16:creationId xmlns:a16="http://schemas.microsoft.com/office/drawing/2014/main" id="{7ED8560C-F328-F90C-771C-379878BC40CE}"/>
              </a:ext>
            </a:extLst>
          </p:cNvPr>
          <p:cNvSpPr/>
          <p:nvPr/>
        </p:nvSpPr>
        <p:spPr>
          <a:xfrm>
            <a:off x="1824026" y="2801778"/>
            <a:ext cx="5781539" cy="2889004"/>
          </a:xfrm>
          <a:custGeom>
            <a:avLst/>
            <a:gdLst>
              <a:gd name="connsiteX0" fmla="*/ 0 w 4833176"/>
              <a:gd name="connsiteY0" fmla="*/ 2149501 h 2213565"/>
              <a:gd name="connsiteX1" fmla="*/ 416076 w 4833176"/>
              <a:gd name="connsiteY1" fmla="*/ 2144663 h 2213565"/>
              <a:gd name="connsiteX2" fmla="*/ 1045029 w 4833176"/>
              <a:gd name="connsiteY2" fmla="*/ 1709234 h 2213565"/>
              <a:gd name="connsiteX3" fmla="*/ 3294743 w 4833176"/>
              <a:gd name="connsiteY3" fmla="*/ 935139 h 2213565"/>
              <a:gd name="connsiteX4" fmla="*/ 1872343 w 4833176"/>
              <a:gd name="connsiteY4" fmla="*/ 1387 h 2213565"/>
              <a:gd name="connsiteX5" fmla="*/ 3701143 w 4833176"/>
              <a:gd name="connsiteY5" fmla="*/ 741615 h 2213565"/>
              <a:gd name="connsiteX6" fmla="*/ 4828419 w 4833176"/>
              <a:gd name="connsiteY6" fmla="*/ 1404434 h 2213565"/>
              <a:gd name="connsiteX7" fmla="*/ 4078514 w 4833176"/>
              <a:gd name="connsiteY7" fmla="*/ 1714072 h 2213565"/>
              <a:gd name="connsiteX8" fmla="*/ 3415695 w 4833176"/>
              <a:gd name="connsiteY8" fmla="*/ 2149501 h 2213565"/>
              <a:gd name="connsiteX9" fmla="*/ 3043162 w 4833176"/>
              <a:gd name="connsiteY9" fmla="*/ 2202720 h 2213565"/>
              <a:gd name="connsiteX0" fmla="*/ 0 w 5058216"/>
              <a:gd name="connsiteY0" fmla="*/ 2299230 h 2363294"/>
              <a:gd name="connsiteX1" fmla="*/ 416076 w 5058216"/>
              <a:gd name="connsiteY1" fmla="*/ 2294392 h 2363294"/>
              <a:gd name="connsiteX2" fmla="*/ 1045029 w 5058216"/>
              <a:gd name="connsiteY2" fmla="*/ 1858963 h 2363294"/>
              <a:gd name="connsiteX3" fmla="*/ 3294743 w 5058216"/>
              <a:gd name="connsiteY3" fmla="*/ 1084868 h 2363294"/>
              <a:gd name="connsiteX4" fmla="*/ 5055810 w 5058216"/>
              <a:gd name="connsiteY4" fmla="*/ 1135 h 2363294"/>
              <a:gd name="connsiteX5" fmla="*/ 3701143 w 5058216"/>
              <a:gd name="connsiteY5" fmla="*/ 891344 h 2363294"/>
              <a:gd name="connsiteX6" fmla="*/ 4828419 w 5058216"/>
              <a:gd name="connsiteY6" fmla="*/ 1554163 h 2363294"/>
              <a:gd name="connsiteX7" fmla="*/ 4078514 w 5058216"/>
              <a:gd name="connsiteY7" fmla="*/ 1863801 h 2363294"/>
              <a:gd name="connsiteX8" fmla="*/ 3415695 w 5058216"/>
              <a:gd name="connsiteY8" fmla="*/ 2299230 h 2363294"/>
              <a:gd name="connsiteX9" fmla="*/ 3043162 w 5058216"/>
              <a:gd name="connsiteY9" fmla="*/ 2352449 h 2363294"/>
              <a:gd name="connsiteX0" fmla="*/ 0 w 5089863"/>
              <a:gd name="connsiteY0" fmla="*/ 2299169 h 2363233"/>
              <a:gd name="connsiteX1" fmla="*/ 416076 w 5089863"/>
              <a:gd name="connsiteY1" fmla="*/ 2294331 h 2363233"/>
              <a:gd name="connsiteX2" fmla="*/ 1045029 w 5089863"/>
              <a:gd name="connsiteY2" fmla="*/ 1858902 h 2363233"/>
              <a:gd name="connsiteX3" fmla="*/ 3294743 w 5089863"/>
              <a:gd name="connsiteY3" fmla="*/ 1084807 h 2363233"/>
              <a:gd name="connsiteX4" fmla="*/ 5055810 w 5089863"/>
              <a:gd name="connsiteY4" fmla="*/ 1074 h 2363233"/>
              <a:gd name="connsiteX5" fmla="*/ 4484914 w 5089863"/>
              <a:gd name="connsiteY5" fmla="*/ 896121 h 2363233"/>
              <a:gd name="connsiteX6" fmla="*/ 4828419 w 5089863"/>
              <a:gd name="connsiteY6" fmla="*/ 1554102 h 2363233"/>
              <a:gd name="connsiteX7" fmla="*/ 4078514 w 5089863"/>
              <a:gd name="connsiteY7" fmla="*/ 1863740 h 2363233"/>
              <a:gd name="connsiteX8" fmla="*/ 3415695 w 5089863"/>
              <a:gd name="connsiteY8" fmla="*/ 2299169 h 2363233"/>
              <a:gd name="connsiteX9" fmla="*/ 3043162 w 5089863"/>
              <a:gd name="connsiteY9" fmla="*/ 2352388 h 2363233"/>
              <a:gd name="connsiteX0" fmla="*/ 0 w 4836597"/>
              <a:gd name="connsiteY0" fmla="*/ 2188059 h 2252123"/>
              <a:gd name="connsiteX1" fmla="*/ 416076 w 4836597"/>
              <a:gd name="connsiteY1" fmla="*/ 2183221 h 2252123"/>
              <a:gd name="connsiteX2" fmla="*/ 1045029 w 4836597"/>
              <a:gd name="connsiteY2" fmla="*/ 1747792 h 2252123"/>
              <a:gd name="connsiteX3" fmla="*/ 3294743 w 4836597"/>
              <a:gd name="connsiteY3" fmla="*/ 973697 h 2252123"/>
              <a:gd name="connsiteX4" fmla="*/ 4605868 w 4836597"/>
              <a:gd name="connsiteY4" fmla="*/ 1241 h 2252123"/>
              <a:gd name="connsiteX5" fmla="*/ 4484914 w 4836597"/>
              <a:gd name="connsiteY5" fmla="*/ 785011 h 2252123"/>
              <a:gd name="connsiteX6" fmla="*/ 4828419 w 4836597"/>
              <a:gd name="connsiteY6" fmla="*/ 1442992 h 2252123"/>
              <a:gd name="connsiteX7" fmla="*/ 4078514 w 4836597"/>
              <a:gd name="connsiteY7" fmla="*/ 1752630 h 2252123"/>
              <a:gd name="connsiteX8" fmla="*/ 3415695 w 4836597"/>
              <a:gd name="connsiteY8" fmla="*/ 2188059 h 2252123"/>
              <a:gd name="connsiteX9" fmla="*/ 3043162 w 4836597"/>
              <a:gd name="connsiteY9" fmla="*/ 2241278 h 2252123"/>
              <a:gd name="connsiteX0" fmla="*/ 0 w 4836597"/>
              <a:gd name="connsiteY0" fmla="*/ 2186875 h 2250939"/>
              <a:gd name="connsiteX1" fmla="*/ 416076 w 4836597"/>
              <a:gd name="connsiteY1" fmla="*/ 2182037 h 2250939"/>
              <a:gd name="connsiteX2" fmla="*/ 1045029 w 4836597"/>
              <a:gd name="connsiteY2" fmla="*/ 1746608 h 2250939"/>
              <a:gd name="connsiteX3" fmla="*/ 3294743 w 4836597"/>
              <a:gd name="connsiteY3" fmla="*/ 972513 h 2250939"/>
              <a:gd name="connsiteX4" fmla="*/ 4605868 w 4836597"/>
              <a:gd name="connsiteY4" fmla="*/ 57 h 2250939"/>
              <a:gd name="connsiteX5" fmla="*/ 4484914 w 4836597"/>
              <a:gd name="connsiteY5" fmla="*/ 783827 h 2250939"/>
              <a:gd name="connsiteX6" fmla="*/ 4828419 w 4836597"/>
              <a:gd name="connsiteY6" fmla="*/ 1441808 h 2250939"/>
              <a:gd name="connsiteX7" fmla="*/ 4078514 w 4836597"/>
              <a:gd name="connsiteY7" fmla="*/ 1751446 h 2250939"/>
              <a:gd name="connsiteX8" fmla="*/ 3415695 w 4836597"/>
              <a:gd name="connsiteY8" fmla="*/ 2186875 h 2250939"/>
              <a:gd name="connsiteX9" fmla="*/ 3043162 w 4836597"/>
              <a:gd name="connsiteY9" fmla="*/ 2240094 h 2250939"/>
              <a:gd name="connsiteX0" fmla="*/ 0 w 4749511"/>
              <a:gd name="connsiteY0" fmla="*/ 2220742 h 2250939"/>
              <a:gd name="connsiteX1" fmla="*/ 328990 w 4749511"/>
              <a:gd name="connsiteY1" fmla="*/ 2182037 h 2250939"/>
              <a:gd name="connsiteX2" fmla="*/ 957943 w 4749511"/>
              <a:gd name="connsiteY2" fmla="*/ 1746608 h 2250939"/>
              <a:gd name="connsiteX3" fmla="*/ 3207657 w 4749511"/>
              <a:gd name="connsiteY3" fmla="*/ 972513 h 2250939"/>
              <a:gd name="connsiteX4" fmla="*/ 4518782 w 4749511"/>
              <a:gd name="connsiteY4" fmla="*/ 57 h 2250939"/>
              <a:gd name="connsiteX5" fmla="*/ 4397828 w 4749511"/>
              <a:gd name="connsiteY5" fmla="*/ 783827 h 2250939"/>
              <a:gd name="connsiteX6" fmla="*/ 4741333 w 4749511"/>
              <a:gd name="connsiteY6" fmla="*/ 1441808 h 2250939"/>
              <a:gd name="connsiteX7" fmla="*/ 3991428 w 4749511"/>
              <a:gd name="connsiteY7" fmla="*/ 1751446 h 2250939"/>
              <a:gd name="connsiteX8" fmla="*/ 3328609 w 4749511"/>
              <a:gd name="connsiteY8" fmla="*/ 2186875 h 2250939"/>
              <a:gd name="connsiteX9" fmla="*/ 2956076 w 4749511"/>
              <a:gd name="connsiteY9" fmla="*/ 2240094 h 2250939"/>
              <a:gd name="connsiteX0" fmla="*/ 0 w 4749511"/>
              <a:gd name="connsiteY0" fmla="*/ 2220742 h 2261600"/>
              <a:gd name="connsiteX1" fmla="*/ 328990 w 4749511"/>
              <a:gd name="connsiteY1" fmla="*/ 2182037 h 2261600"/>
              <a:gd name="connsiteX2" fmla="*/ 957943 w 4749511"/>
              <a:gd name="connsiteY2" fmla="*/ 1746608 h 2261600"/>
              <a:gd name="connsiteX3" fmla="*/ 3207657 w 4749511"/>
              <a:gd name="connsiteY3" fmla="*/ 972513 h 2261600"/>
              <a:gd name="connsiteX4" fmla="*/ 4518782 w 4749511"/>
              <a:gd name="connsiteY4" fmla="*/ 57 h 2261600"/>
              <a:gd name="connsiteX5" fmla="*/ 4397828 w 4749511"/>
              <a:gd name="connsiteY5" fmla="*/ 783827 h 2261600"/>
              <a:gd name="connsiteX6" fmla="*/ 4741333 w 4749511"/>
              <a:gd name="connsiteY6" fmla="*/ 1441808 h 2261600"/>
              <a:gd name="connsiteX7" fmla="*/ 3991428 w 4749511"/>
              <a:gd name="connsiteY7" fmla="*/ 1751446 h 2261600"/>
              <a:gd name="connsiteX8" fmla="*/ 3328609 w 4749511"/>
              <a:gd name="connsiteY8" fmla="*/ 2186875 h 2261600"/>
              <a:gd name="connsiteX9" fmla="*/ 3077029 w 4749511"/>
              <a:gd name="connsiteY9" fmla="*/ 2254608 h 2261600"/>
              <a:gd name="connsiteX0" fmla="*/ 0 w 4749511"/>
              <a:gd name="connsiteY0" fmla="*/ 2220742 h 2254608"/>
              <a:gd name="connsiteX1" fmla="*/ 328990 w 4749511"/>
              <a:gd name="connsiteY1" fmla="*/ 2182037 h 2254608"/>
              <a:gd name="connsiteX2" fmla="*/ 957943 w 4749511"/>
              <a:gd name="connsiteY2" fmla="*/ 1746608 h 2254608"/>
              <a:gd name="connsiteX3" fmla="*/ 3207657 w 4749511"/>
              <a:gd name="connsiteY3" fmla="*/ 972513 h 2254608"/>
              <a:gd name="connsiteX4" fmla="*/ 4518782 w 4749511"/>
              <a:gd name="connsiteY4" fmla="*/ 57 h 2254608"/>
              <a:gd name="connsiteX5" fmla="*/ 4397828 w 4749511"/>
              <a:gd name="connsiteY5" fmla="*/ 783827 h 2254608"/>
              <a:gd name="connsiteX6" fmla="*/ 4741333 w 4749511"/>
              <a:gd name="connsiteY6" fmla="*/ 1441808 h 2254608"/>
              <a:gd name="connsiteX7" fmla="*/ 3991428 w 4749511"/>
              <a:gd name="connsiteY7" fmla="*/ 1751446 h 2254608"/>
              <a:gd name="connsiteX8" fmla="*/ 3328609 w 4749511"/>
              <a:gd name="connsiteY8" fmla="*/ 2186875 h 2254608"/>
              <a:gd name="connsiteX9" fmla="*/ 3077029 w 4749511"/>
              <a:gd name="connsiteY9" fmla="*/ 2254608 h 2254608"/>
              <a:gd name="connsiteX0" fmla="*/ 0 w 6109623"/>
              <a:gd name="connsiteY0" fmla="*/ 2220742 h 2244779"/>
              <a:gd name="connsiteX1" fmla="*/ 328990 w 6109623"/>
              <a:gd name="connsiteY1" fmla="*/ 2182037 h 2244779"/>
              <a:gd name="connsiteX2" fmla="*/ 957943 w 6109623"/>
              <a:gd name="connsiteY2" fmla="*/ 1746608 h 2244779"/>
              <a:gd name="connsiteX3" fmla="*/ 3207657 w 6109623"/>
              <a:gd name="connsiteY3" fmla="*/ 972513 h 2244779"/>
              <a:gd name="connsiteX4" fmla="*/ 4518782 w 6109623"/>
              <a:gd name="connsiteY4" fmla="*/ 57 h 2244779"/>
              <a:gd name="connsiteX5" fmla="*/ 4397828 w 6109623"/>
              <a:gd name="connsiteY5" fmla="*/ 783827 h 2244779"/>
              <a:gd name="connsiteX6" fmla="*/ 4741333 w 6109623"/>
              <a:gd name="connsiteY6" fmla="*/ 1441808 h 2244779"/>
              <a:gd name="connsiteX7" fmla="*/ 3991428 w 6109623"/>
              <a:gd name="connsiteY7" fmla="*/ 1751446 h 2244779"/>
              <a:gd name="connsiteX8" fmla="*/ 3328609 w 6109623"/>
              <a:gd name="connsiteY8" fmla="*/ 2186875 h 2244779"/>
              <a:gd name="connsiteX9" fmla="*/ 6105677 w 6109623"/>
              <a:gd name="connsiteY9" fmla="*/ 2070761 h 2244779"/>
              <a:gd name="connsiteX0" fmla="*/ 0 w 6120746"/>
              <a:gd name="connsiteY0" fmla="*/ 2220742 h 2244779"/>
              <a:gd name="connsiteX1" fmla="*/ 328990 w 6120746"/>
              <a:gd name="connsiteY1" fmla="*/ 2182037 h 2244779"/>
              <a:gd name="connsiteX2" fmla="*/ 957943 w 6120746"/>
              <a:gd name="connsiteY2" fmla="*/ 1746608 h 2244779"/>
              <a:gd name="connsiteX3" fmla="*/ 3207657 w 6120746"/>
              <a:gd name="connsiteY3" fmla="*/ 972513 h 2244779"/>
              <a:gd name="connsiteX4" fmla="*/ 4518782 w 6120746"/>
              <a:gd name="connsiteY4" fmla="*/ 57 h 2244779"/>
              <a:gd name="connsiteX5" fmla="*/ 4397828 w 6120746"/>
              <a:gd name="connsiteY5" fmla="*/ 783827 h 2244779"/>
              <a:gd name="connsiteX6" fmla="*/ 4741333 w 6120746"/>
              <a:gd name="connsiteY6" fmla="*/ 1441808 h 2244779"/>
              <a:gd name="connsiteX7" fmla="*/ 3991428 w 6120746"/>
              <a:gd name="connsiteY7" fmla="*/ 1751446 h 2244779"/>
              <a:gd name="connsiteX8" fmla="*/ 5660571 w 6120746"/>
              <a:gd name="connsiteY8" fmla="*/ 1664361 h 2244779"/>
              <a:gd name="connsiteX9" fmla="*/ 6105677 w 6120746"/>
              <a:gd name="connsiteY9"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4741333 w 6105677"/>
              <a:gd name="connsiteY6" fmla="*/ 1441808 h 2244779"/>
              <a:gd name="connsiteX7" fmla="*/ 3991428 w 6105677"/>
              <a:gd name="connsiteY7" fmla="*/ 1751446 h 2244779"/>
              <a:gd name="connsiteX8" fmla="*/ 6105677 w 6105677"/>
              <a:gd name="connsiteY8"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4741333 w 6105677"/>
              <a:gd name="connsiteY6" fmla="*/ 1441808 h 2244779"/>
              <a:gd name="connsiteX7" fmla="*/ 5713789 w 6105677"/>
              <a:gd name="connsiteY7" fmla="*/ 1509542 h 2244779"/>
              <a:gd name="connsiteX8" fmla="*/ 6105677 w 6105677"/>
              <a:gd name="connsiteY8"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5713789 w 6105677"/>
              <a:gd name="connsiteY6" fmla="*/ 1509542 h 2244779"/>
              <a:gd name="connsiteX7" fmla="*/ 6105677 w 6105677"/>
              <a:gd name="connsiteY7" fmla="*/ 2070761 h 2244779"/>
              <a:gd name="connsiteX0" fmla="*/ 0 w 6105677"/>
              <a:gd name="connsiteY0" fmla="*/ 2220742 h 2244779"/>
              <a:gd name="connsiteX1" fmla="*/ 328990 w 6105677"/>
              <a:gd name="connsiteY1" fmla="*/ 2182037 h 2244779"/>
              <a:gd name="connsiteX2" fmla="*/ 957943 w 6105677"/>
              <a:gd name="connsiteY2" fmla="*/ 1746608 h 2244779"/>
              <a:gd name="connsiteX3" fmla="*/ 3207657 w 6105677"/>
              <a:gd name="connsiteY3" fmla="*/ 972513 h 2244779"/>
              <a:gd name="connsiteX4" fmla="*/ 4518782 w 6105677"/>
              <a:gd name="connsiteY4" fmla="*/ 57 h 2244779"/>
              <a:gd name="connsiteX5" fmla="*/ 4397828 w 6105677"/>
              <a:gd name="connsiteY5" fmla="*/ 783827 h 2244779"/>
              <a:gd name="connsiteX6" fmla="*/ 5713789 w 6105677"/>
              <a:gd name="connsiteY6" fmla="*/ 1509542 h 2244779"/>
              <a:gd name="connsiteX7" fmla="*/ 6105677 w 6105677"/>
              <a:gd name="connsiteY7" fmla="*/ 2070761 h 2244779"/>
              <a:gd name="connsiteX0" fmla="*/ 0 w 5728608"/>
              <a:gd name="connsiteY0" fmla="*/ 2346021 h 2370058"/>
              <a:gd name="connsiteX1" fmla="*/ 328990 w 5728608"/>
              <a:gd name="connsiteY1" fmla="*/ 2307316 h 2370058"/>
              <a:gd name="connsiteX2" fmla="*/ 957943 w 5728608"/>
              <a:gd name="connsiteY2" fmla="*/ 1871887 h 2370058"/>
              <a:gd name="connsiteX3" fmla="*/ 3207657 w 5728608"/>
              <a:gd name="connsiteY3" fmla="*/ 1097792 h 2370058"/>
              <a:gd name="connsiteX4" fmla="*/ 4518782 w 5728608"/>
              <a:gd name="connsiteY4" fmla="*/ 125336 h 2370058"/>
              <a:gd name="connsiteX5" fmla="*/ 4397828 w 5728608"/>
              <a:gd name="connsiteY5" fmla="*/ 909106 h 2370058"/>
              <a:gd name="connsiteX6" fmla="*/ 5713789 w 5728608"/>
              <a:gd name="connsiteY6" fmla="*/ 1634821 h 2370058"/>
              <a:gd name="connsiteX7" fmla="*/ 5176763 w 5728608"/>
              <a:gd name="connsiteY7" fmla="*/ 14060 h 2370058"/>
              <a:gd name="connsiteX0" fmla="*/ 0 w 5176763"/>
              <a:gd name="connsiteY0" fmla="*/ 2331961 h 2355998"/>
              <a:gd name="connsiteX1" fmla="*/ 328990 w 5176763"/>
              <a:gd name="connsiteY1" fmla="*/ 2293256 h 2355998"/>
              <a:gd name="connsiteX2" fmla="*/ 957943 w 5176763"/>
              <a:gd name="connsiteY2" fmla="*/ 1857827 h 2355998"/>
              <a:gd name="connsiteX3" fmla="*/ 3207657 w 5176763"/>
              <a:gd name="connsiteY3" fmla="*/ 1083732 h 2355998"/>
              <a:gd name="connsiteX4" fmla="*/ 4518782 w 5176763"/>
              <a:gd name="connsiteY4" fmla="*/ 111276 h 2355998"/>
              <a:gd name="connsiteX5" fmla="*/ 4397828 w 5176763"/>
              <a:gd name="connsiteY5" fmla="*/ 895046 h 2355998"/>
              <a:gd name="connsiteX6" fmla="*/ 5176763 w 5176763"/>
              <a:gd name="connsiteY6" fmla="*/ 0 h 2355998"/>
              <a:gd name="connsiteX0" fmla="*/ 0 w 5176763"/>
              <a:gd name="connsiteY0" fmla="*/ 2335583 h 2359620"/>
              <a:gd name="connsiteX1" fmla="*/ 328990 w 5176763"/>
              <a:gd name="connsiteY1" fmla="*/ 2296878 h 2359620"/>
              <a:gd name="connsiteX2" fmla="*/ 957943 w 5176763"/>
              <a:gd name="connsiteY2" fmla="*/ 1861449 h 2359620"/>
              <a:gd name="connsiteX3" fmla="*/ 3207657 w 5176763"/>
              <a:gd name="connsiteY3" fmla="*/ 1087354 h 2359620"/>
              <a:gd name="connsiteX4" fmla="*/ 4518782 w 5176763"/>
              <a:gd name="connsiteY4" fmla="*/ 114898 h 2359620"/>
              <a:gd name="connsiteX5" fmla="*/ 5176763 w 5176763"/>
              <a:gd name="connsiteY5" fmla="*/ 3622 h 2359620"/>
              <a:gd name="connsiteX0" fmla="*/ 0 w 5176763"/>
              <a:gd name="connsiteY0" fmla="*/ 2331961 h 2355998"/>
              <a:gd name="connsiteX1" fmla="*/ 328990 w 5176763"/>
              <a:gd name="connsiteY1" fmla="*/ 2293256 h 2355998"/>
              <a:gd name="connsiteX2" fmla="*/ 957943 w 5176763"/>
              <a:gd name="connsiteY2" fmla="*/ 1857827 h 2355998"/>
              <a:gd name="connsiteX3" fmla="*/ 3207657 w 5176763"/>
              <a:gd name="connsiteY3" fmla="*/ 1083732 h 2355998"/>
              <a:gd name="connsiteX4" fmla="*/ 5176763 w 5176763"/>
              <a:gd name="connsiteY4" fmla="*/ 0 h 2355998"/>
              <a:gd name="connsiteX0" fmla="*/ 0 w 4697791"/>
              <a:gd name="connsiteY0" fmla="*/ 2273904 h 2297941"/>
              <a:gd name="connsiteX1" fmla="*/ 328990 w 4697791"/>
              <a:gd name="connsiteY1" fmla="*/ 2235199 h 2297941"/>
              <a:gd name="connsiteX2" fmla="*/ 957943 w 4697791"/>
              <a:gd name="connsiteY2" fmla="*/ 1799770 h 2297941"/>
              <a:gd name="connsiteX3" fmla="*/ 3207657 w 4697791"/>
              <a:gd name="connsiteY3" fmla="*/ 1025675 h 2297941"/>
              <a:gd name="connsiteX4" fmla="*/ 4697791 w 4697791"/>
              <a:gd name="connsiteY4" fmla="*/ 0 h 2297941"/>
              <a:gd name="connsiteX0" fmla="*/ 0 w 4697791"/>
              <a:gd name="connsiteY0" fmla="*/ 2273904 h 2297941"/>
              <a:gd name="connsiteX1" fmla="*/ 328990 w 4697791"/>
              <a:gd name="connsiteY1" fmla="*/ 2235199 h 2297941"/>
              <a:gd name="connsiteX2" fmla="*/ 957943 w 4697791"/>
              <a:gd name="connsiteY2" fmla="*/ 1799770 h 2297941"/>
              <a:gd name="connsiteX3" fmla="*/ 3207657 w 4697791"/>
              <a:gd name="connsiteY3" fmla="*/ 1025675 h 2297941"/>
              <a:gd name="connsiteX4" fmla="*/ 4697791 w 4697791"/>
              <a:gd name="connsiteY4" fmla="*/ 0 h 2297941"/>
              <a:gd name="connsiteX0" fmla="*/ 0 w 4697791"/>
              <a:gd name="connsiteY0" fmla="*/ 2273904 h 2297941"/>
              <a:gd name="connsiteX1" fmla="*/ 328990 w 4697791"/>
              <a:gd name="connsiteY1" fmla="*/ 2235199 h 2297941"/>
              <a:gd name="connsiteX2" fmla="*/ 957943 w 4697791"/>
              <a:gd name="connsiteY2" fmla="*/ 1799770 h 2297941"/>
              <a:gd name="connsiteX3" fmla="*/ 3207657 w 4697791"/>
              <a:gd name="connsiteY3" fmla="*/ 1025675 h 2297941"/>
              <a:gd name="connsiteX4" fmla="*/ 4697791 w 4697791"/>
              <a:gd name="connsiteY4" fmla="*/ 0 h 2297941"/>
              <a:gd name="connsiteX0" fmla="*/ 0 w 4509105"/>
              <a:gd name="connsiteY0" fmla="*/ 2269066 h 2293103"/>
              <a:gd name="connsiteX1" fmla="*/ 328990 w 4509105"/>
              <a:gd name="connsiteY1" fmla="*/ 2230361 h 2293103"/>
              <a:gd name="connsiteX2" fmla="*/ 957943 w 4509105"/>
              <a:gd name="connsiteY2" fmla="*/ 1794932 h 2293103"/>
              <a:gd name="connsiteX3" fmla="*/ 3207657 w 4509105"/>
              <a:gd name="connsiteY3" fmla="*/ 1020837 h 2293103"/>
              <a:gd name="connsiteX4" fmla="*/ 4509105 w 4509105"/>
              <a:gd name="connsiteY4" fmla="*/ 0 h 2293103"/>
              <a:gd name="connsiteX0" fmla="*/ 0 w 4509105"/>
              <a:gd name="connsiteY0" fmla="*/ 2269066 h 2293103"/>
              <a:gd name="connsiteX1" fmla="*/ 328990 w 4509105"/>
              <a:gd name="connsiteY1" fmla="*/ 2230361 h 2293103"/>
              <a:gd name="connsiteX2" fmla="*/ 957943 w 4509105"/>
              <a:gd name="connsiteY2" fmla="*/ 1794932 h 2293103"/>
              <a:gd name="connsiteX3" fmla="*/ 3207657 w 4509105"/>
              <a:gd name="connsiteY3" fmla="*/ 1020837 h 2293103"/>
              <a:gd name="connsiteX4" fmla="*/ 4509105 w 4509105"/>
              <a:gd name="connsiteY4" fmla="*/ 0 h 2293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105" h="2293103">
                <a:moveTo>
                  <a:pt x="0" y="2269066"/>
                </a:moveTo>
                <a:cubicBezTo>
                  <a:pt x="120952" y="2303336"/>
                  <a:pt x="169333" y="2309383"/>
                  <a:pt x="328990" y="2230361"/>
                </a:cubicBezTo>
                <a:cubicBezTo>
                  <a:pt x="488647" y="2151339"/>
                  <a:pt x="478165" y="1996519"/>
                  <a:pt x="957943" y="1794932"/>
                </a:cubicBezTo>
                <a:cubicBezTo>
                  <a:pt x="1437721" y="1593345"/>
                  <a:pt x="2615797" y="1319992"/>
                  <a:pt x="3207657" y="1020837"/>
                </a:cubicBezTo>
                <a:cubicBezTo>
                  <a:pt x="3799517" y="721682"/>
                  <a:pt x="4219828" y="675720"/>
                  <a:pt x="4509105" y="0"/>
                </a:cubicBezTo>
              </a:path>
            </a:pathLst>
          </a:custGeom>
          <a:noFill/>
          <a:ln w="38100">
            <a:solidFill>
              <a:srgbClr val="E3241B"/>
            </a:solidFill>
            <a:headEnd type="none"/>
            <a:tailEnd type="triangle"/>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DE" sz="2432"/>
          </a:p>
        </p:txBody>
      </p:sp>
      <p:pic>
        <p:nvPicPr>
          <p:cNvPr id="520" name="Picture 519" descr="Logo, company name&#10;&#10;Description automatically generated">
            <a:extLst>
              <a:ext uri="{FF2B5EF4-FFF2-40B4-BE49-F238E27FC236}">
                <a16:creationId xmlns:a16="http://schemas.microsoft.com/office/drawing/2014/main" id="{1F09175A-8D2B-6E2A-7414-86372FE584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72346" y="2344823"/>
            <a:ext cx="528987" cy="528987"/>
          </a:xfrm>
          <a:prstGeom prst="rect">
            <a:avLst/>
          </a:prstGeom>
        </p:spPr>
      </p:pic>
      <p:grpSp>
        <p:nvGrpSpPr>
          <p:cNvPr id="521" name="Group 520">
            <a:extLst>
              <a:ext uri="{FF2B5EF4-FFF2-40B4-BE49-F238E27FC236}">
                <a16:creationId xmlns:a16="http://schemas.microsoft.com/office/drawing/2014/main" id="{9CAF3E34-6043-241E-CB29-5565D9D5CD0E}"/>
              </a:ext>
            </a:extLst>
          </p:cNvPr>
          <p:cNvGrpSpPr>
            <a:grpSpLocks noChangeAspect="1"/>
          </p:cNvGrpSpPr>
          <p:nvPr/>
        </p:nvGrpSpPr>
        <p:grpSpPr>
          <a:xfrm>
            <a:off x="7341683" y="1304598"/>
            <a:ext cx="1630859" cy="953135"/>
            <a:chOff x="5119845" y="3139799"/>
            <a:chExt cx="1422753" cy="831509"/>
          </a:xfrm>
        </p:grpSpPr>
        <p:sp>
          <p:nvSpPr>
            <p:cNvPr id="522" name="Shape 426">
              <a:extLst>
                <a:ext uri="{FF2B5EF4-FFF2-40B4-BE49-F238E27FC236}">
                  <a16:creationId xmlns:a16="http://schemas.microsoft.com/office/drawing/2014/main" id="{537B899C-2E0D-6945-CD0E-9362F9D9A0FF}"/>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523" name="Google Shape;582;p107">
              <a:extLst>
                <a:ext uri="{FF2B5EF4-FFF2-40B4-BE49-F238E27FC236}">
                  <a16:creationId xmlns:a16="http://schemas.microsoft.com/office/drawing/2014/main" id="{284DCEB7-11DB-807F-C428-D3C8B8B9292E}"/>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524" name="Shape 426">
            <a:extLst>
              <a:ext uri="{FF2B5EF4-FFF2-40B4-BE49-F238E27FC236}">
                <a16:creationId xmlns:a16="http://schemas.microsoft.com/office/drawing/2014/main" id="{B562A463-D00F-212F-1F3D-E20E82BBD9F3}"/>
              </a:ext>
            </a:extLst>
          </p:cNvPr>
          <p:cNvSpPr>
            <a:spLocks noChangeAspect="1"/>
          </p:cNvSpPr>
          <p:nvPr/>
        </p:nvSpPr>
        <p:spPr>
          <a:xfrm flipH="1">
            <a:off x="8068049" y="1962179"/>
            <a:ext cx="925395"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525" name="Group 524">
            <a:extLst>
              <a:ext uri="{FF2B5EF4-FFF2-40B4-BE49-F238E27FC236}">
                <a16:creationId xmlns:a16="http://schemas.microsoft.com/office/drawing/2014/main" id="{7B6F480D-7BF8-15A8-513B-EE2FD8AA30A4}"/>
              </a:ext>
            </a:extLst>
          </p:cNvPr>
          <p:cNvGrpSpPr>
            <a:grpSpLocks noChangeAspect="1"/>
          </p:cNvGrpSpPr>
          <p:nvPr/>
        </p:nvGrpSpPr>
        <p:grpSpPr>
          <a:xfrm>
            <a:off x="3247968" y="3209909"/>
            <a:ext cx="1649947" cy="964291"/>
            <a:chOff x="5119845" y="3139799"/>
            <a:chExt cx="1422753" cy="831509"/>
          </a:xfrm>
        </p:grpSpPr>
        <p:sp>
          <p:nvSpPr>
            <p:cNvPr id="526" name="Shape 426">
              <a:extLst>
                <a:ext uri="{FF2B5EF4-FFF2-40B4-BE49-F238E27FC236}">
                  <a16:creationId xmlns:a16="http://schemas.microsoft.com/office/drawing/2014/main" id="{7DCE06B1-2C81-33E7-2DA1-D3E37A6B5361}"/>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527" name="Google Shape;582;p107">
              <a:extLst>
                <a:ext uri="{FF2B5EF4-FFF2-40B4-BE49-F238E27FC236}">
                  <a16:creationId xmlns:a16="http://schemas.microsoft.com/office/drawing/2014/main" id="{1276282F-0CBA-FEAE-0052-77EC4FEE70F9}"/>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PSTN</a:t>
              </a:r>
            </a:p>
          </p:txBody>
        </p:sp>
      </p:grpSp>
      <p:grpSp>
        <p:nvGrpSpPr>
          <p:cNvPr id="528" name="Group 527">
            <a:extLst>
              <a:ext uri="{FF2B5EF4-FFF2-40B4-BE49-F238E27FC236}">
                <a16:creationId xmlns:a16="http://schemas.microsoft.com/office/drawing/2014/main" id="{14AF39A0-7CF7-3641-D76F-068386015705}"/>
              </a:ext>
            </a:extLst>
          </p:cNvPr>
          <p:cNvGrpSpPr/>
          <p:nvPr/>
        </p:nvGrpSpPr>
        <p:grpSpPr>
          <a:xfrm>
            <a:off x="9433154" y="5192337"/>
            <a:ext cx="1557584" cy="753279"/>
            <a:chOff x="690237" y="5222693"/>
            <a:chExt cx="1857350" cy="807688"/>
          </a:xfrm>
        </p:grpSpPr>
        <p:grpSp>
          <p:nvGrpSpPr>
            <p:cNvPr id="529" name="Group 528">
              <a:extLst>
                <a:ext uri="{FF2B5EF4-FFF2-40B4-BE49-F238E27FC236}">
                  <a16:creationId xmlns:a16="http://schemas.microsoft.com/office/drawing/2014/main" id="{A1D44B76-C084-CA33-977A-BD05305767D5}"/>
                </a:ext>
              </a:extLst>
            </p:cNvPr>
            <p:cNvGrpSpPr>
              <a:grpSpLocks noChangeAspect="1"/>
            </p:cNvGrpSpPr>
            <p:nvPr/>
          </p:nvGrpSpPr>
          <p:grpSpPr>
            <a:xfrm>
              <a:off x="1368280" y="5222693"/>
              <a:ext cx="807072" cy="807688"/>
              <a:chOff x="3489764" y="7554690"/>
              <a:chExt cx="1791196" cy="1792564"/>
            </a:xfrm>
          </p:grpSpPr>
          <p:grpSp>
            <p:nvGrpSpPr>
              <p:cNvPr id="538" name="Group 537">
                <a:extLst>
                  <a:ext uri="{FF2B5EF4-FFF2-40B4-BE49-F238E27FC236}">
                    <a16:creationId xmlns:a16="http://schemas.microsoft.com/office/drawing/2014/main" id="{8AC0951A-AC22-E0D1-294E-8FF1787FFB02}"/>
                  </a:ext>
                </a:extLst>
              </p:cNvPr>
              <p:cNvGrpSpPr>
                <a:grpSpLocks noChangeAspect="1"/>
              </p:cNvGrpSpPr>
              <p:nvPr/>
            </p:nvGrpSpPr>
            <p:grpSpPr>
              <a:xfrm>
                <a:off x="3489764" y="7554690"/>
                <a:ext cx="1791196" cy="1792564"/>
                <a:chOff x="-147524" y="4590118"/>
                <a:chExt cx="1791196" cy="1792564"/>
              </a:xfrm>
            </p:grpSpPr>
            <p:pic>
              <p:nvPicPr>
                <p:cNvPr id="540" name="Picture 539">
                  <a:extLst>
                    <a:ext uri="{FF2B5EF4-FFF2-40B4-BE49-F238E27FC236}">
                      <a16:creationId xmlns:a16="http://schemas.microsoft.com/office/drawing/2014/main" id="{4146DCA0-415C-0EC9-22EC-CBAACE88DD1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541" name="Rectangle 540">
                  <a:extLst>
                    <a:ext uri="{FF2B5EF4-FFF2-40B4-BE49-F238E27FC236}">
                      <a16:creationId xmlns:a16="http://schemas.microsoft.com/office/drawing/2014/main" id="{DE161325-75F0-575A-590C-E0DC7DF65D3B}"/>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539" name="Image" descr="Image">
                <a:extLst>
                  <a:ext uri="{FF2B5EF4-FFF2-40B4-BE49-F238E27FC236}">
                    <a16:creationId xmlns:a16="http://schemas.microsoft.com/office/drawing/2014/main" id="{824A642D-192B-E91F-4D96-18DA288DC45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nvGrpSpPr>
            <p:cNvPr id="530" name="Group 529">
              <a:extLst>
                <a:ext uri="{FF2B5EF4-FFF2-40B4-BE49-F238E27FC236}">
                  <a16:creationId xmlns:a16="http://schemas.microsoft.com/office/drawing/2014/main" id="{5A670675-9F9B-EC68-9BA7-4B9BDAE4E97D}"/>
                </a:ext>
              </a:extLst>
            </p:cNvPr>
            <p:cNvGrpSpPr>
              <a:grpSpLocks noChangeAspect="1"/>
            </p:cNvGrpSpPr>
            <p:nvPr/>
          </p:nvGrpSpPr>
          <p:grpSpPr>
            <a:xfrm>
              <a:off x="690237" y="5443103"/>
              <a:ext cx="590583" cy="377250"/>
              <a:chOff x="937772" y="3394211"/>
              <a:chExt cx="1394221" cy="890598"/>
            </a:xfrm>
          </p:grpSpPr>
          <p:grpSp>
            <p:nvGrpSpPr>
              <p:cNvPr id="532" name="Group 531">
                <a:extLst>
                  <a:ext uri="{FF2B5EF4-FFF2-40B4-BE49-F238E27FC236}">
                    <a16:creationId xmlns:a16="http://schemas.microsoft.com/office/drawing/2014/main" id="{71B7F9BB-71BA-5AC2-FC6E-0C8CDD43FE5C}"/>
                  </a:ext>
                </a:extLst>
              </p:cNvPr>
              <p:cNvGrpSpPr/>
              <p:nvPr/>
            </p:nvGrpSpPr>
            <p:grpSpPr>
              <a:xfrm>
                <a:off x="937772" y="3394211"/>
                <a:ext cx="1177993" cy="884106"/>
                <a:chOff x="1009827" y="5232501"/>
                <a:chExt cx="412879" cy="309873"/>
              </a:xfrm>
            </p:grpSpPr>
            <p:sp>
              <p:nvSpPr>
                <p:cNvPr id="534" name="Rectangle 533">
                  <a:extLst>
                    <a:ext uri="{FF2B5EF4-FFF2-40B4-BE49-F238E27FC236}">
                      <a16:creationId xmlns:a16="http://schemas.microsoft.com/office/drawing/2014/main" id="{0158098B-3498-4593-CBAA-D4526FF1894D}"/>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535" name="Group 534">
                  <a:extLst>
                    <a:ext uri="{FF2B5EF4-FFF2-40B4-BE49-F238E27FC236}">
                      <a16:creationId xmlns:a16="http://schemas.microsoft.com/office/drawing/2014/main" id="{ECB65F28-0A47-0ECC-9CAC-E12B123110C9}"/>
                    </a:ext>
                  </a:extLst>
                </p:cNvPr>
                <p:cNvGrpSpPr/>
                <p:nvPr/>
              </p:nvGrpSpPr>
              <p:grpSpPr>
                <a:xfrm>
                  <a:off x="1009827" y="5232501"/>
                  <a:ext cx="412879" cy="309873"/>
                  <a:chOff x="-614664" y="3556031"/>
                  <a:chExt cx="769937" cy="577850"/>
                </a:xfrm>
                <a:solidFill>
                  <a:srgbClr val="57585A"/>
                </a:solidFill>
              </p:grpSpPr>
              <p:sp>
                <p:nvSpPr>
                  <p:cNvPr id="536" name="Freeform 95">
                    <a:extLst>
                      <a:ext uri="{FF2B5EF4-FFF2-40B4-BE49-F238E27FC236}">
                        <a16:creationId xmlns:a16="http://schemas.microsoft.com/office/drawing/2014/main" id="{F63318D9-FCBD-755C-C9E3-184C1A044908}"/>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37" name="Freeform 96">
                    <a:extLst>
                      <a:ext uri="{FF2B5EF4-FFF2-40B4-BE49-F238E27FC236}">
                        <a16:creationId xmlns:a16="http://schemas.microsoft.com/office/drawing/2014/main" id="{B9691D50-A9C3-CC88-8C26-3515BD994EF2}"/>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533" name="Shape 426">
                <a:extLst>
                  <a:ext uri="{FF2B5EF4-FFF2-40B4-BE49-F238E27FC236}">
                    <a16:creationId xmlns:a16="http://schemas.microsoft.com/office/drawing/2014/main" id="{4DE24142-B1EA-3FD3-1653-6151C7C04353}"/>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pic>
          <p:nvPicPr>
            <p:cNvPr id="531" name="Picture 530">
              <a:extLst>
                <a:ext uri="{FF2B5EF4-FFF2-40B4-BE49-F238E27FC236}">
                  <a16:creationId xmlns:a16="http://schemas.microsoft.com/office/drawing/2014/main" id="{10E1BC85-FC59-98AD-D1B1-B8663D6EA25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82270" y="5402799"/>
              <a:ext cx="265317" cy="518481"/>
            </a:xfrm>
            <a:prstGeom prst="rect">
              <a:avLst/>
            </a:prstGeom>
          </p:spPr>
        </p:pic>
      </p:grpSp>
    </p:spTree>
    <p:extLst>
      <p:ext uri="{BB962C8B-B14F-4D97-AF65-F5344CB8AC3E}">
        <p14:creationId xmlns:p14="http://schemas.microsoft.com/office/powerpoint/2010/main" val="4191328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2000"/>
              <a:t>Depending on the number of Webex Calling TN ranges maintaining the set of Webex Calling RPs can be complex</a:t>
            </a:r>
          </a:p>
          <a:p>
            <a:r>
              <a:rPr lang="en-US" sz="2000"/>
              <a:t>Alternative: use GDPR imported catalog with set of Webex Calling TN ranges</a:t>
            </a:r>
          </a:p>
          <a:p>
            <a:r>
              <a:rPr lang="en-US" sz="2000"/>
              <a:t>SIP route pattern for catalog’s route string needs to be provisioned in the </a:t>
            </a:r>
            <a:r>
              <a:rPr lang="en-US" sz="2000" err="1"/>
              <a:t>WebexCalling</a:t>
            </a:r>
            <a:r>
              <a:rPr lang="en-US" sz="2000"/>
              <a:t> partition</a:t>
            </a:r>
          </a:p>
          <a:p>
            <a:r>
              <a:rPr lang="en-US" sz="2000"/>
              <a:t>BAT File format (example):</a:t>
            </a:r>
          </a:p>
          <a:p>
            <a:pPr lvl="1"/>
            <a:r>
              <a:rPr lang="en-US" sz="1800" err="1"/>
              <a:t>PatternType,PSTNFailover,Pattern</a:t>
            </a:r>
            <a:endParaRPr lang="en-US" sz="1800"/>
          </a:p>
          <a:p>
            <a:pPr lvl="1"/>
            <a:r>
              <a:rPr lang="en-US" sz="1800"/>
              <a:t>pattern,2:+0,+1408555012X@example.com</a:t>
            </a:r>
          </a:p>
          <a:p>
            <a:pPr lvl="1"/>
            <a:r>
              <a:rPr lang="en-US" sz="1800"/>
              <a:t>pattern,2:+0,+1212555013X@example.com</a:t>
            </a:r>
          </a:p>
          <a:p>
            <a:pPr lvl="1"/>
            <a:r>
              <a:rPr lang="en-US" sz="1800"/>
              <a:t>pattern,0:+0,811011XX@example.com</a:t>
            </a:r>
          </a:p>
          <a:p>
            <a:r>
              <a:rPr lang="en-US" sz="2000"/>
              <a:t>GDPR PSTN failover needs to be suppressed (illegal numbers) if PSTN access for Webex Calling destinations is via UCM; else: loops!</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US"/>
              <a:t>Routing between Webex Calling and Unified CM (including DI)</a:t>
            </a:r>
          </a:p>
          <a:p>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p:txBody>
          <a:bodyPr/>
          <a:lstStyle/>
          <a:p>
            <a:r>
              <a:rPr lang="en-US"/>
              <a:t>Dial Plan Maintenance</a:t>
            </a:r>
          </a:p>
        </p:txBody>
      </p:sp>
    </p:spTree>
    <p:extLst>
      <p:ext uri="{BB962C8B-B14F-4D97-AF65-F5344CB8AC3E}">
        <p14:creationId xmlns:p14="http://schemas.microsoft.com/office/powerpoint/2010/main" val="3865482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2000"/>
              <a:t>Depending on the number of Webex Calling TN ranges maintaining the set of Webex Calling RPs can be complex</a:t>
            </a:r>
          </a:p>
          <a:p>
            <a:r>
              <a:rPr lang="en-US" sz="2000"/>
              <a:t>Alternative: use GDPR imported catalog with set of Webex Calling TN ranges</a:t>
            </a:r>
          </a:p>
          <a:p>
            <a:r>
              <a:rPr lang="en-US" sz="2000"/>
              <a:t>SIP route pattern for catalog’s route string needs to be provisioned in the </a:t>
            </a:r>
            <a:r>
              <a:rPr lang="en-US" sz="2000" err="1"/>
              <a:t>WebexCalling</a:t>
            </a:r>
            <a:r>
              <a:rPr lang="en-US" sz="2000"/>
              <a:t> partition</a:t>
            </a:r>
          </a:p>
          <a:p>
            <a:r>
              <a:rPr lang="en-US" sz="2000"/>
              <a:t>BAT File format (example):</a:t>
            </a:r>
          </a:p>
          <a:p>
            <a:pPr lvl="1"/>
            <a:r>
              <a:rPr lang="en-US" sz="1800" err="1"/>
              <a:t>PatternType,PSTNFailover,Pattern</a:t>
            </a:r>
            <a:endParaRPr lang="en-US" sz="1800"/>
          </a:p>
          <a:p>
            <a:pPr lvl="1"/>
            <a:r>
              <a:rPr lang="en-US" sz="1800"/>
              <a:t>pattern,2:+0,+1408555012X@example.com</a:t>
            </a:r>
          </a:p>
          <a:p>
            <a:pPr lvl="1"/>
            <a:r>
              <a:rPr lang="en-US" sz="1800"/>
              <a:t>pattern,2:+0,+1212555013X@example.com</a:t>
            </a:r>
          </a:p>
          <a:p>
            <a:pPr lvl="1"/>
            <a:r>
              <a:rPr lang="en-US" sz="1800"/>
              <a:t>pattern,0:+0,811011XX@example.com</a:t>
            </a:r>
          </a:p>
          <a:p>
            <a:r>
              <a:rPr lang="en-US" sz="2000"/>
              <a:t>GDPR PSTN failover needs to be suppressed (illegal numbers) if PSTN access for Webex Calling destinations is via UCM; else: loops!</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US"/>
              <a:t>Routing between Webex Calling and Unified CM (including DI)</a:t>
            </a:r>
          </a:p>
          <a:p>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p:txBody>
          <a:bodyPr/>
          <a:lstStyle/>
          <a:p>
            <a:r>
              <a:rPr lang="en-US"/>
              <a:t>Dial Plan Maintenance</a:t>
            </a:r>
          </a:p>
        </p:txBody>
      </p:sp>
      <p:sp>
        <p:nvSpPr>
          <p:cNvPr id="5" name="TextBox 4">
            <a:extLst>
              <a:ext uri="{FF2B5EF4-FFF2-40B4-BE49-F238E27FC236}">
                <a16:creationId xmlns:a16="http://schemas.microsoft.com/office/drawing/2014/main" id="{BC66718D-3059-70BF-F288-F19E2530FBC4}"/>
              </a:ext>
            </a:extLst>
          </p:cNvPr>
          <p:cNvSpPr txBox="1"/>
          <p:nvPr/>
        </p:nvSpPr>
        <p:spPr>
          <a:xfrm>
            <a:off x="6815920" y="4318299"/>
            <a:ext cx="2658778" cy="276999"/>
          </a:xfrm>
          <a:prstGeom prst="rect">
            <a:avLst/>
          </a:prstGeom>
          <a:solidFill>
            <a:srgbClr val="FFFFFF"/>
          </a:solidFill>
          <a:ln w="19050">
            <a:solidFill>
              <a:srgbClr val="FF0000"/>
            </a:solidFill>
          </a:ln>
        </p:spPr>
        <p:txBody>
          <a:bodyPr wrap="square" rtlCol="0">
            <a:spAutoFit/>
          </a:bodyPr>
          <a:lstStyle/>
          <a:p>
            <a:pPr defTabSz="457189">
              <a:defRPr/>
            </a:pPr>
            <a:r>
              <a:rPr lang="en-US" sz="1200">
                <a:solidFill>
                  <a:srgbClr val="282828"/>
                </a:solidFill>
                <a:cs typeface="+mn-cs"/>
              </a:rPr>
              <a:t>+E.164 destination in Webex Calling</a:t>
            </a:r>
          </a:p>
        </p:txBody>
      </p:sp>
      <p:cxnSp>
        <p:nvCxnSpPr>
          <p:cNvPr id="6" name="Straight Arrow Connector 5">
            <a:extLst>
              <a:ext uri="{FF2B5EF4-FFF2-40B4-BE49-F238E27FC236}">
                <a16:creationId xmlns:a16="http://schemas.microsoft.com/office/drawing/2014/main" id="{B4EA8B21-B061-9C57-775E-D09B2832B8C2}"/>
              </a:ext>
            </a:extLst>
          </p:cNvPr>
          <p:cNvCxnSpPr>
            <a:cxnSpLocks/>
            <a:stCxn id="5" idx="1"/>
          </p:cNvCxnSpPr>
          <p:nvPr/>
        </p:nvCxnSpPr>
        <p:spPr>
          <a:xfrm flipH="1">
            <a:off x="6096000" y="4456799"/>
            <a:ext cx="719920" cy="76564"/>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EBC4011-6661-32D4-AA3B-666EC9A30E96}"/>
              </a:ext>
            </a:extLst>
          </p:cNvPr>
          <p:cNvCxnSpPr>
            <a:cxnSpLocks/>
            <a:stCxn id="5" idx="1"/>
          </p:cNvCxnSpPr>
          <p:nvPr/>
        </p:nvCxnSpPr>
        <p:spPr>
          <a:xfrm flipH="1">
            <a:off x="6091707" y="4456799"/>
            <a:ext cx="724213" cy="347021"/>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BDAFA67-4B71-8502-8928-FE1F0A2BD0D9}"/>
              </a:ext>
            </a:extLst>
          </p:cNvPr>
          <p:cNvSpPr txBox="1"/>
          <p:nvPr/>
        </p:nvSpPr>
        <p:spPr>
          <a:xfrm>
            <a:off x="6815919" y="4699194"/>
            <a:ext cx="3363315" cy="276999"/>
          </a:xfrm>
          <a:prstGeom prst="rect">
            <a:avLst/>
          </a:prstGeom>
          <a:solidFill>
            <a:srgbClr val="FFFFFF"/>
          </a:solidFill>
          <a:ln w="19050">
            <a:solidFill>
              <a:srgbClr val="FF0000"/>
            </a:solidFill>
          </a:ln>
        </p:spPr>
        <p:txBody>
          <a:bodyPr wrap="square" rtlCol="0">
            <a:spAutoFit/>
          </a:bodyPr>
          <a:lstStyle/>
          <a:p>
            <a:pPr defTabSz="457189">
              <a:defRPr/>
            </a:pPr>
            <a:r>
              <a:rPr lang="en-US" sz="1200">
                <a:solidFill>
                  <a:srgbClr val="282828"/>
                </a:solidFill>
                <a:cs typeface="+mn-cs"/>
              </a:rPr>
              <a:t>Abbreviated inter-site dialing to Webex Calling</a:t>
            </a:r>
          </a:p>
        </p:txBody>
      </p:sp>
      <p:cxnSp>
        <p:nvCxnSpPr>
          <p:cNvPr id="9" name="Straight Arrow Connector 8">
            <a:extLst>
              <a:ext uri="{FF2B5EF4-FFF2-40B4-BE49-F238E27FC236}">
                <a16:creationId xmlns:a16="http://schemas.microsoft.com/office/drawing/2014/main" id="{3FF40400-DD23-81F2-9D9E-33DB5809FD21}"/>
              </a:ext>
            </a:extLst>
          </p:cNvPr>
          <p:cNvCxnSpPr>
            <a:cxnSpLocks/>
            <a:stCxn id="8" idx="1"/>
          </p:cNvCxnSpPr>
          <p:nvPr/>
        </p:nvCxnSpPr>
        <p:spPr>
          <a:xfrm flipH="1">
            <a:off x="5573703" y="4837694"/>
            <a:ext cx="1242216" cy="318148"/>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0CA692F-2F3C-EFAC-0A13-A46E90E706AE}"/>
              </a:ext>
            </a:extLst>
          </p:cNvPr>
          <p:cNvSpPr txBox="1"/>
          <p:nvPr/>
        </p:nvSpPr>
        <p:spPr>
          <a:xfrm>
            <a:off x="5101491" y="3648884"/>
            <a:ext cx="5418654" cy="461665"/>
          </a:xfrm>
          <a:prstGeom prst="rect">
            <a:avLst/>
          </a:prstGeom>
          <a:solidFill>
            <a:srgbClr val="FFFFFF"/>
          </a:solidFill>
          <a:ln w="19050">
            <a:solidFill>
              <a:srgbClr val="FF0000"/>
            </a:solidFill>
          </a:ln>
        </p:spPr>
        <p:txBody>
          <a:bodyPr wrap="square" rtlCol="0">
            <a:spAutoFit/>
          </a:bodyPr>
          <a:lstStyle/>
          <a:p>
            <a:pPr defTabSz="457189">
              <a:defRPr/>
            </a:pPr>
            <a:r>
              <a:rPr lang="en-US" sz="1200">
                <a:solidFill>
                  <a:srgbClr val="282828"/>
                </a:solidFill>
                <a:cs typeface="+mn-cs"/>
              </a:rPr>
              <a:t>Forcing illegal number for GDPR PSTN failover (strip/prefix). Make sure that dial plan blocks \+0! or use prefix not covered by PSTN route patterns</a:t>
            </a:r>
            <a:r>
              <a:rPr lang="en-US" sz="1200" baseline="30000">
                <a:solidFill>
                  <a:srgbClr val="282828"/>
                </a:solidFill>
                <a:cs typeface="+mn-cs"/>
              </a:rPr>
              <a:t>*</a:t>
            </a:r>
            <a:endParaRPr lang="en-US" sz="1200">
              <a:solidFill>
                <a:srgbClr val="282828"/>
              </a:solidFill>
              <a:cs typeface="+mn-cs"/>
            </a:endParaRPr>
          </a:p>
        </p:txBody>
      </p:sp>
      <p:sp>
        <p:nvSpPr>
          <p:cNvPr id="11" name="Rectangle 10">
            <a:extLst>
              <a:ext uri="{FF2B5EF4-FFF2-40B4-BE49-F238E27FC236}">
                <a16:creationId xmlns:a16="http://schemas.microsoft.com/office/drawing/2014/main" id="{DD4FCC8D-AB36-7CFF-5216-AD844519E3F6}"/>
              </a:ext>
            </a:extLst>
          </p:cNvPr>
          <p:cNvSpPr/>
          <p:nvPr/>
        </p:nvSpPr>
        <p:spPr>
          <a:xfrm>
            <a:off x="2130749" y="4375606"/>
            <a:ext cx="464695" cy="578795"/>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cxnSp>
        <p:nvCxnSpPr>
          <p:cNvPr id="12" name="Straight Arrow Connector 11">
            <a:extLst>
              <a:ext uri="{FF2B5EF4-FFF2-40B4-BE49-F238E27FC236}">
                <a16:creationId xmlns:a16="http://schemas.microsoft.com/office/drawing/2014/main" id="{5E61AA7A-79FC-65E9-3D02-3FDCA7C648DF}"/>
              </a:ext>
            </a:extLst>
          </p:cNvPr>
          <p:cNvCxnSpPr>
            <a:cxnSpLocks/>
            <a:stCxn id="10" idx="1"/>
            <a:endCxn id="11" idx="3"/>
          </p:cNvCxnSpPr>
          <p:nvPr/>
        </p:nvCxnSpPr>
        <p:spPr>
          <a:xfrm flipH="1">
            <a:off x="2595444" y="3879717"/>
            <a:ext cx="2506047" cy="785287"/>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520C4A8-B7E2-D2DB-9461-1D6E8AA77C9B}"/>
              </a:ext>
            </a:extLst>
          </p:cNvPr>
          <p:cNvSpPr txBox="1"/>
          <p:nvPr/>
        </p:nvSpPr>
        <p:spPr>
          <a:xfrm>
            <a:off x="5361941" y="6182637"/>
            <a:ext cx="6271269" cy="461665"/>
          </a:xfrm>
          <a:prstGeom prst="rect">
            <a:avLst/>
          </a:prstGeom>
          <a:noFill/>
        </p:spPr>
        <p:txBody>
          <a:bodyPr wrap="none" rtlCol="0">
            <a:spAutoFit/>
          </a:bodyPr>
          <a:lstStyle/>
          <a:p>
            <a:r>
              <a:rPr lang="en-DE" sz="1200" baseline="30000">
                <a:latin typeface="+mn-lt"/>
              </a:rPr>
              <a:t>*</a:t>
            </a:r>
            <a:r>
              <a:rPr lang="en-DE" sz="1200">
                <a:latin typeface="+mn-lt"/>
              </a:rPr>
              <a:t>If W</a:t>
            </a:r>
            <a:r>
              <a:rPr lang="en-GB" sz="1200" err="1">
                <a:latin typeface="+mn-lt"/>
              </a:rPr>
              <a:t>ebex</a:t>
            </a:r>
            <a:r>
              <a:rPr lang="en-GB" sz="1200">
                <a:latin typeface="+mn-lt"/>
              </a:rPr>
              <a:t> Calling</a:t>
            </a:r>
            <a:r>
              <a:rPr lang="en-DE" sz="1200">
                <a:latin typeface="+mn-lt"/>
              </a:rPr>
              <a:t> users use cloud PSTN then GDPR PSTN failover actually is an option.</a:t>
            </a:r>
            <a:br>
              <a:rPr lang="en-DE" sz="1200">
                <a:latin typeface="+mn-lt"/>
              </a:rPr>
            </a:br>
            <a:r>
              <a:rPr lang="en-DE" sz="1200">
                <a:latin typeface="+mn-lt"/>
              </a:rPr>
              <a:t> In that case use “0:” as strip/prefix instruction for +E.164 destinations</a:t>
            </a:r>
            <a:endParaRPr lang="en-DE" sz="1200" baseline="30000">
              <a:latin typeface="+mn-lt"/>
            </a:endParaRPr>
          </a:p>
        </p:txBody>
      </p:sp>
    </p:spTree>
    <p:extLst>
      <p:ext uri="{BB962C8B-B14F-4D97-AF65-F5344CB8AC3E}">
        <p14:creationId xmlns:p14="http://schemas.microsoft.com/office/powerpoint/2010/main" val="1951372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US"/>
              <a:t>Webex Calling Routing Overview</a:t>
            </a:r>
          </a:p>
        </p:txBody>
      </p:sp>
    </p:spTree>
    <p:extLst>
      <p:ext uri="{BB962C8B-B14F-4D97-AF65-F5344CB8AC3E}">
        <p14:creationId xmlns:p14="http://schemas.microsoft.com/office/powerpoint/2010/main" val="2061028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Allows to share Webex Calling destinations between clusters: for example for SME deployments with centralized LGW</a:t>
            </a:r>
          </a:p>
          <a:p>
            <a:r>
              <a:rPr lang="en-US"/>
              <a:t>Calls coming into UCM from Webex Calling need access to non-Webex Calling destinations learned from ILS/GDPR (access to remote on-net sites)</a:t>
            </a:r>
          </a:p>
          <a:p>
            <a:r>
              <a:rPr lang="en-US"/>
              <a:t>Imported +E.164 and ESN patterns end up in the same partition (for example </a:t>
            </a:r>
            <a:r>
              <a:rPr lang="en-US" err="1">
                <a:latin typeface="Courier New" panose="02070309020205020404" pitchFamily="49" charset="0"/>
                <a:cs typeface="Courier New" panose="02070309020205020404" pitchFamily="49" charset="0"/>
              </a:rPr>
              <a:t>OnNetRemote</a:t>
            </a:r>
            <a:r>
              <a:rPr lang="en-US"/>
              <a:t>)</a:t>
            </a:r>
          </a:p>
          <a:p>
            <a:r>
              <a:rPr lang="en-US"/>
              <a:t>Breaking the loop: SIP route pattern for imported catalog’s route string is in partition the trunk from Webex Calling does not have access to</a:t>
            </a:r>
          </a:p>
          <a:p>
            <a:pPr marL="57149" indent="0">
              <a:buNone/>
            </a:pPr>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US"/>
              <a:t>Routing between Webex Calling and Unified CM (including DI)</a:t>
            </a:r>
          </a:p>
          <a:p>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p:txBody>
          <a:bodyPr/>
          <a:lstStyle/>
          <a:p>
            <a:r>
              <a:rPr lang="en-US"/>
              <a:t>GDPR Imported Catalog Considerations</a:t>
            </a:r>
          </a:p>
        </p:txBody>
      </p:sp>
    </p:spTree>
    <p:extLst>
      <p:ext uri="{BB962C8B-B14F-4D97-AF65-F5344CB8AC3E}">
        <p14:creationId xmlns:p14="http://schemas.microsoft.com/office/powerpoint/2010/main" val="712914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Proper dial plan design (see Enterprise PA</a:t>
            </a:r>
            <a:r>
              <a:rPr lang="en-US" baseline="30000"/>
              <a:t>*</a:t>
            </a:r>
            <a:r>
              <a:rPr lang="en-US"/>
              <a:t> for details) enables seamless transition of DNs from UCM to Webex Calling</a:t>
            </a:r>
          </a:p>
          <a:p>
            <a:pPr lvl="1"/>
            <a:r>
              <a:rPr lang="en-US">
                <a:latin typeface="+mn-lt"/>
              </a:rPr>
              <a:t>All dialing habits are possible: ESN, DN and +E.164</a:t>
            </a:r>
          </a:p>
          <a:p>
            <a:r>
              <a:rPr lang="en-US"/>
              <a:t>Detailed information in the “Cisco Preferred Architecture for Webex Calling”: </a:t>
            </a:r>
            <a:r>
              <a:rPr lang="en-US">
                <a:hlinkClick r:id="rId2"/>
              </a:rPr>
              <a:t>https://www.cisco.com/c/dam/en/us/td/docs/solutions/CVD/Collaboration/hybrid/AltDesigns/PA-WbxCall.pdf</a:t>
            </a:r>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US"/>
              <a:t>Routing between Webex Calling and Unified CM (including DI)</a:t>
            </a:r>
          </a:p>
          <a:p>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p:txBody>
          <a:bodyPr/>
          <a:lstStyle/>
          <a:p>
            <a:r>
              <a:rPr lang="en-US"/>
              <a:t>GDPR Imported Catalog Considerations</a:t>
            </a:r>
          </a:p>
        </p:txBody>
      </p:sp>
      <p:sp>
        <p:nvSpPr>
          <p:cNvPr id="5" name="TextBox 4">
            <a:extLst>
              <a:ext uri="{FF2B5EF4-FFF2-40B4-BE49-F238E27FC236}">
                <a16:creationId xmlns:a16="http://schemas.microsoft.com/office/drawing/2014/main" id="{5344AA49-EE19-FA44-9085-E74EC204A9D2}"/>
              </a:ext>
            </a:extLst>
          </p:cNvPr>
          <p:cNvSpPr txBox="1"/>
          <p:nvPr/>
        </p:nvSpPr>
        <p:spPr>
          <a:xfrm>
            <a:off x="5038745" y="5738391"/>
            <a:ext cx="6288901" cy="415755"/>
          </a:xfrm>
          <a:prstGeom prst="rect">
            <a:avLst/>
          </a:prstGeom>
          <a:noFill/>
          <a:ln>
            <a:noFill/>
          </a:ln>
        </p:spPr>
        <p:txBody>
          <a:bodyPr wrap="none" rtlCol="0">
            <a:spAutoFit/>
          </a:bodyPr>
          <a:lstStyle/>
          <a:p>
            <a:r>
              <a:rPr lang="en-GB" sz="1051" baseline="30000">
                <a:latin typeface="+mn-lt"/>
              </a:rPr>
              <a:t>*</a:t>
            </a:r>
            <a:r>
              <a:rPr lang="en-GB" sz="1051">
                <a:latin typeface="+mn-lt"/>
              </a:rPr>
              <a:t>Preferred Architecture for Cisco Collaboration 14 Enterprise On-Premises Deployments, CVD</a:t>
            </a:r>
            <a:br>
              <a:rPr lang="en-GB" sz="1051">
                <a:solidFill>
                  <a:schemeClr val="bg2"/>
                </a:solidFill>
                <a:latin typeface="+mn-lt"/>
              </a:rPr>
            </a:br>
            <a:r>
              <a:rPr lang="en-GB" sz="1051" baseline="30000">
                <a:latin typeface="+mn-lt"/>
              </a:rPr>
              <a:t>*</a:t>
            </a:r>
            <a:r>
              <a:rPr lang="en-GB" sz="1051">
                <a:solidFill>
                  <a:schemeClr val="bg2"/>
                </a:solidFill>
                <a:latin typeface="+mn-lt"/>
                <a:hlinkClick r:id="rId3"/>
              </a:rPr>
              <a:t>https://www.cisco.com/c/en/us/td/docs/solutions/CVD/Collaboration/enterprise/14/collbcvd.html</a:t>
            </a:r>
            <a:r>
              <a:rPr lang="en-GB" sz="1051">
                <a:solidFill>
                  <a:schemeClr val="bg2"/>
                </a:solidFill>
                <a:latin typeface="+mn-lt"/>
              </a:rPr>
              <a:t> </a:t>
            </a:r>
            <a:endParaRPr lang="x-none" sz="1051">
              <a:solidFill>
                <a:schemeClr val="bg2"/>
              </a:solidFill>
              <a:latin typeface="+mn-lt"/>
            </a:endParaRPr>
          </a:p>
        </p:txBody>
      </p:sp>
    </p:spTree>
    <p:extLst>
      <p:ext uri="{BB962C8B-B14F-4D97-AF65-F5344CB8AC3E}">
        <p14:creationId xmlns:p14="http://schemas.microsoft.com/office/powerpoint/2010/main" val="3816614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1600"/>
              <a:t>Local Gateway concurrent session limitations</a:t>
            </a:r>
          </a:p>
          <a:p>
            <a:r>
              <a:rPr lang="en-US" sz="1600"/>
              <a:t>Integration between Webex Calling and UCM (or dedicated instance) is pure call routing integration*</a:t>
            </a:r>
          </a:p>
          <a:p>
            <a:r>
              <a:rPr lang="en-US" sz="1600"/>
              <a:t>No concept of sharing call state nor user (line) presence</a:t>
            </a:r>
          </a:p>
          <a:p>
            <a:r>
              <a:rPr lang="en-US" sz="1600"/>
              <a:t>Impact on any feature relying on call state or presence:</a:t>
            </a:r>
          </a:p>
          <a:p>
            <a:r>
              <a:rPr lang="en-US" sz="1600"/>
              <a:t>Call pick-up (notifications)</a:t>
            </a:r>
          </a:p>
          <a:p>
            <a:r>
              <a:rPr lang="en-US" sz="1600"/>
              <a:t>Hunt: no way to determine state of line</a:t>
            </a:r>
          </a:p>
          <a:p>
            <a:r>
              <a:rPr lang="en-US" sz="1600"/>
              <a:t>..</a:t>
            </a:r>
          </a:p>
          <a:p>
            <a:r>
              <a:rPr lang="en-US" sz="1600"/>
              <a:t>Also: no cross call control hoteling (extension mobility)</a:t>
            </a:r>
          </a:p>
          <a:p>
            <a:r>
              <a:rPr lang="en-US" sz="1600"/>
              <a:t>Keep users of these features together on a single call control instance</a:t>
            </a:r>
          </a:p>
          <a:p>
            <a:endParaRPr lang="en-US" sz="1600"/>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US"/>
              <a:t>Interworking to Cloud Calling</a:t>
            </a:r>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0132224" cy="482748"/>
          </a:xfrm>
        </p:spPr>
        <p:txBody>
          <a:bodyPr/>
          <a:lstStyle/>
          <a:p>
            <a:r>
              <a:rPr lang="en-DE"/>
              <a:t>Interworking Limitations</a:t>
            </a:r>
            <a:endParaRPr lang="en-US"/>
          </a:p>
        </p:txBody>
      </p:sp>
    </p:spTree>
    <p:extLst>
      <p:ext uri="{BB962C8B-B14F-4D97-AF65-F5344CB8AC3E}">
        <p14:creationId xmlns:p14="http://schemas.microsoft.com/office/powerpoint/2010/main" val="96126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a:xfrm>
            <a:off x="625928" y="431801"/>
            <a:ext cx="6642777" cy="304800"/>
          </a:xfrm>
        </p:spPr>
        <p:txBody>
          <a:bodyPr/>
          <a:lstStyle/>
          <a:p>
            <a:r>
              <a:rPr lang="en-US"/>
              <a:t>Cloud Connected PSTN (CCP) for Dedicated Instance</a:t>
            </a:r>
          </a:p>
          <a:p>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a:xfrm>
            <a:off x="625928" y="739630"/>
            <a:ext cx="10789047" cy="482748"/>
          </a:xfrm>
        </p:spPr>
        <p:txBody>
          <a:bodyPr/>
          <a:lstStyle/>
          <a:p>
            <a:r>
              <a:rPr lang="en-US"/>
              <a:t>Route Lists - Multiple DI clusters</a:t>
            </a:r>
          </a:p>
        </p:txBody>
      </p:sp>
      <p:sp>
        <p:nvSpPr>
          <p:cNvPr id="131" name="Rectangle 130">
            <a:extLst>
              <a:ext uri="{FF2B5EF4-FFF2-40B4-BE49-F238E27FC236}">
                <a16:creationId xmlns:a16="http://schemas.microsoft.com/office/drawing/2014/main" id="{CDE2A838-713F-0374-C23A-490922EE84F7}"/>
              </a:ext>
            </a:extLst>
          </p:cNvPr>
          <p:cNvSpPr/>
          <p:nvPr/>
        </p:nvSpPr>
        <p:spPr>
          <a:xfrm>
            <a:off x="2602279" y="1629042"/>
            <a:ext cx="1752599" cy="2416720"/>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051">
                <a:solidFill>
                  <a:srgbClr val="005073"/>
                </a:solidFill>
                <a:latin typeface="CiscoSansTT ExtraLight"/>
              </a:rPr>
              <a:t>Location SJ</a:t>
            </a:r>
          </a:p>
        </p:txBody>
      </p:sp>
      <p:sp>
        <p:nvSpPr>
          <p:cNvPr id="132" name="Rectangle 131">
            <a:extLst>
              <a:ext uri="{FF2B5EF4-FFF2-40B4-BE49-F238E27FC236}">
                <a16:creationId xmlns:a16="http://schemas.microsoft.com/office/drawing/2014/main" id="{801CD184-0851-B482-DA90-1D03AA2EA240}"/>
              </a:ext>
            </a:extLst>
          </p:cNvPr>
          <p:cNvSpPr/>
          <p:nvPr/>
        </p:nvSpPr>
        <p:spPr>
          <a:xfrm>
            <a:off x="2695232" y="1888810"/>
            <a:ext cx="1526982" cy="888437"/>
          </a:xfrm>
          <a:prstGeom prst="rect">
            <a:avLst/>
          </a:prstGeom>
          <a:solidFill>
            <a:srgbClr val="E2E2E2"/>
          </a:solidFill>
          <a:ln w="1905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100">
                <a:solidFill>
                  <a:srgbClr val="282828">
                    <a:lumMod val="75000"/>
                    <a:lumOff val="25000"/>
                  </a:srgbClr>
                </a:solidFill>
                <a:latin typeface="CiscoSansTT ExtraLight"/>
              </a:rPr>
              <a:t>DI 1 SJ Route List </a:t>
            </a:r>
          </a:p>
        </p:txBody>
      </p:sp>
      <p:sp>
        <p:nvSpPr>
          <p:cNvPr id="133" name="Rectangle 132">
            <a:extLst>
              <a:ext uri="{FF2B5EF4-FFF2-40B4-BE49-F238E27FC236}">
                <a16:creationId xmlns:a16="http://schemas.microsoft.com/office/drawing/2014/main" id="{20D9C4DC-4FA0-6C04-1AEF-20AEA0D6736E}"/>
              </a:ext>
            </a:extLst>
          </p:cNvPr>
          <p:cNvSpPr/>
          <p:nvPr/>
        </p:nvSpPr>
        <p:spPr>
          <a:xfrm>
            <a:off x="2893575" y="2124269"/>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+14085551001</a:t>
            </a:r>
          </a:p>
        </p:txBody>
      </p:sp>
      <p:sp>
        <p:nvSpPr>
          <p:cNvPr id="134" name="Rectangle 133">
            <a:extLst>
              <a:ext uri="{FF2B5EF4-FFF2-40B4-BE49-F238E27FC236}">
                <a16:creationId xmlns:a16="http://schemas.microsoft.com/office/drawing/2014/main" id="{2D2B2C44-E975-5608-28B5-FFD47D541544}"/>
              </a:ext>
            </a:extLst>
          </p:cNvPr>
          <p:cNvSpPr/>
          <p:nvPr/>
        </p:nvSpPr>
        <p:spPr>
          <a:xfrm>
            <a:off x="7743991" y="2285213"/>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1 Trunk 1</a:t>
            </a:r>
          </a:p>
        </p:txBody>
      </p:sp>
      <p:cxnSp>
        <p:nvCxnSpPr>
          <p:cNvPr id="135" name="Straight Connector 134">
            <a:extLst>
              <a:ext uri="{FF2B5EF4-FFF2-40B4-BE49-F238E27FC236}">
                <a16:creationId xmlns:a16="http://schemas.microsoft.com/office/drawing/2014/main" id="{9D090F9F-6C1D-8CA7-E0FA-6ACAED685920}"/>
              </a:ext>
            </a:extLst>
          </p:cNvPr>
          <p:cNvCxnSpPr>
            <a:cxnSpLocks/>
            <a:stCxn id="134" idx="3"/>
          </p:cNvCxnSpPr>
          <p:nvPr/>
        </p:nvCxnSpPr>
        <p:spPr>
          <a:xfrm flipV="1">
            <a:off x="8741820" y="2384582"/>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3EF0D23-1F77-54AF-B3C3-AFB33DB52CA9}"/>
              </a:ext>
            </a:extLst>
          </p:cNvPr>
          <p:cNvCxnSpPr>
            <a:cxnSpLocks/>
            <a:stCxn id="150" idx="3"/>
            <a:endCxn id="134" idx="1"/>
          </p:cNvCxnSpPr>
          <p:nvPr/>
        </p:nvCxnSpPr>
        <p:spPr>
          <a:xfrm flipV="1">
            <a:off x="7150434" y="2385752"/>
            <a:ext cx="593556" cy="28904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66273E11-D441-F77F-D05C-3E49A754469A}"/>
              </a:ext>
            </a:extLst>
          </p:cNvPr>
          <p:cNvSpPr/>
          <p:nvPr/>
        </p:nvSpPr>
        <p:spPr>
          <a:xfrm>
            <a:off x="7743991" y="2887044"/>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1 Trunk 2</a:t>
            </a:r>
          </a:p>
        </p:txBody>
      </p:sp>
      <p:cxnSp>
        <p:nvCxnSpPr>
          <p:cNvPr id="138" name="Straight Connector 137">
            <a:extLst>
              <a:ext uri="{FF2B5EF4-FFF2-40B4-BE49-F238E27FC236}">
                <a16:creationId xmlns:a16="http://schemas.microsoft.com/office/drawing/2014/main" id="{FEABC1B7-05E0-A78F-B8DF-EB3C2C35F6D0}"/>
              </a:ext>
            </a:extLst>
          </p:cNvPr>
          <p:cNvCxnSpPr>
            <a:cxnSpLocks/>
            <a:stCxn id="137" idx="3"/>
          </p:cNvCxnSpPr>
          <p:nvPr/>
        </p:nvCxnSpPr>
        <p:spPr>
          <a:xfrm flipV="1">
            <a:off x="8741820" y="2986413"/>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63F8E5-AA42-18A7-72DC-D58A08E6DFBC}"/>
              </a:ext>
            </a:extLst>
          </p:cNvPr>
          <p:cNvCxnSpPr>
            <a:cxnSpLocks/>
            <a:stCxn id="150" idx="3"/>
            <a:endCxn id="137" idx="1"/>
          </p:cNvCxnSpPr>
          <p:nvPr/>
        </p:nvCxnSpPr>
        <p:spPr>
          <a:xfrm>
            <a:off x="7150434" y="2674799"/>
            <a:ext cx="593556" cy="31278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55EF299B-E247-7491-511E-B1CAC7DE1A92}"/>
              </a:ext>
            </a:extLst>
          </p:cNvPr>
          <p:cNvSpPr txBox="1"/>
          <p:nvPr/>
        </p:nvSpPr>
        <p:spPr>
          <a:xfrm>
            <a:off x="1310847" y="1934486"/>
            <a:ext cx="1165704" cy="553998"/>
          </a:xfrm>
          <a:prstGeom prst="rect">
            <a:avLst/>
          </a:prstGeom>
          <a:noFill/>
        </p:spPr>
        <p:txBody>
          <a:bodyPr wrap="none" rtlCol="0">
            <a:spAutoFit/>
          </a:bodyPr>
          <a:lstStyle/>
          <a:p>
            <a:pPr defTabSz="685783">
              <a:defRPr/>
            </a:pPr>
            <a:r>
              <a:rPr lang="en-US" sz="1000" b="1">
                <a:latin typeface="CiscoSansTT ExtraLight"/>
              </a:rPr>
              <a:t>Route list with</a:t>
            </a:r>
          </a:p>
          <a:p>
            <a:pPr defTabSz="685783">
              <a:defRPr/>
            </a:pPr>
            <a:r>
              <a:rPr lang="en-US" sz="1000" b="1">
                <a:latin typeface="CiscoSansTT ExtraLight"/>
              </a:rPr>
              <a:t>+E.164’s for DI 1</a:t>
            </a:r>
            <a:br>
              <a:rPr lang="en-US" sz="1000" b="1">
                <a:latin typeface="CiscoSansTT ExtraLight"/>
              </a:rPr>
            </a:br>
            <a:r>
              <a:rPr lang="en-US" sz="1000" b="1">
                <a:latin typeface="CiscoSansTT ExtraLight"/>
              </a:rPr>
              <a:t>in SJ Location</a:t>
            </a:r>
          </a:p>
        </p:txBody>
      </p:sp>
      <p:sp>
        <p:nvSpPr>
          <p:cNvPr id="141" name="TextBox 140">
            <a:extLst>
              <a:ext uri="{FF2B5EF4-FFF2-40B4-BE49-F238E27FC236}">
                <a16:creationId xmlns:a16="http://schemas.microsoft.com/office/drawing/2014/main" id="{08D4B5CB-6D8C-EA07-E6FD-7A1F0217AD86}"/>
              </a:ext>
            </a:extLst>
          </p:cNvPr>
          <p:cNvSpPr txBox="1"/>
          <p:nvPr/>
        </p:nvSpPr>
        <p:spPr>
          <a:xfrm>
            <a:off x="4578685" y="1834136"/>
            <a:ext cx="3076483" cy="400110"/>
          </a:xfrm>
          <a:prstGeom prst="rect">
            <a:avLst/>
          </a:prstGeom>
          <a:noFill/>
        </p:spPr>
        <p:txBody>
          <a:bodyPr wrap="none" rtlCol="0">
            <a:spAutoFit/>
          </a:bodyPr>
          <a:lstStyle/>
          <a:p>
            <a:pPr defTabSz="685783">
              <a:defRPr/>
            </a:pPr>
            <a:r>
              <a:rPr lang="en-US" sz="1000" b="1">
                <a:latin typeface="CiscoSansTT ExtraLight"/>
              </a:rPr>
              <a:t>This is how Webex Calling and PSTN users reach </a:t>
            </a:r>
            <a:br>
              <a:rPr lang="en-US" sz="1000" b="1">
                <a:latin typeface="CiscoSansTT ExtraLight"/>
              </a:rPr>
            </a:br>
            <a:r>
              <a:rPr lang="en-US" sz="1000" b="1">
                <a:latin typeface="CiscoSansTT ExtraLight"/>
              </a:rPr>
              <a:t>these +E.164 numbers used by DI 1 in SJ</a:t>
            </a:r>
            <a:endParaRPr lang="en-US" sz="1000" b="1" u="sng">
              <a:latin typeface="CiscoSansTT ExtraLight"/>
            </a:endParaRPr>
          </a:p>
        </p:txBody>
      </p:sp>
      <p:cxnSp>
        <p:nvCxnSpPr>
          <p:cNvPr id="142" name="Straight Arrow Connector 141">
            <a:extLst>
              <a:ext uri="{FF2B5EF4-FFF2-40B4-BE49-F238E27FC236}">
                <a16:creationId xmlns:a16="http://schemas.microsoft.com/office/drawing/2014/main" id="{3EE4AE8D-9916-9E62-E2AD-DCD79B5C208B}"/>
              </a:ext>
            </a:extLst>
          </p:cNvPr>
          <p:cNvCxnSpPr>
            <a:cxnSpLocks/>
          </p:cNvCxnSpPr>
          <p:nvPr/>
        </p:nvCxnSpPr>
        <p:spPr>
          <a:xfrm flipH="1">
            <a:off x="4942868" y="2172991"/>
            <a:ext cx="265549" cy="286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AFFEDCDF-5151-D871-84F0-97B27D79F508}"/>
              </a:ext>
            </a:extLst>
          </p:cNvPr>
          <p:cNvSpPr/>
          <p:nvPr/>
        </p:nvSpPr>
        <p:spPr>
          <a:xfrm>
            <a:off x="2602279" y="4944930"/>
            <a:ext cx="1752599" cy="684611"/>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051">
                <a:solidFill>
                  <a:srgbClr val="005073"/>
                </a:solidFill>
                <a:latin typeface="CiscoSansTT ExtraLight"/>
              </a:rPr>
              <a:t>Location DI 2</a:t>
            </a:r>
          </a:p>
        </p:txBody>
      </p:sp>
      <p:sp>
        <p:nvSpPr>
          <p:cNvPr id="144" name="Rectangle 143">
            <a:extLst>
              <a:ext uri="{FF2B5EF4-FFF2-40B4-BE49-F238E27FC236}">
                <a16:creationId xmlns:a16="http://schemas.microsoft.com/office/drawing/2014/main" id="{D9F6D07F-9CCC-B1F4-AD04-8EF07F22216B}"/>
              </a:ext>
            </a:extLst>
          </p:cNvPr>
          <p:cNvSpPr/>
          <p:nvPr/>
        </p:nvSpPr>
        <p:spPr>
          <a:xfrm>
            <a:off x="2710426" y="5380337"/>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2 Trunk 2</a:t>
            </a:r>
          </a:p>
        </p:txBody>
      </p:sp>
      <p:sp>
        <p:nvSpPr>
          <p:cNvPr id="145" name="TextBox 144">
            <a:extLst>
              <a:ext uri="{FF2B5EF4-FFF2-40B4-BE49-F238E27FC236}">
                <a16:creationId xmlns:a16="http://schemas.microsoft.com/office/drawing/2014/main" id="{815CA82D-9CB7-8D87-842E-C061C83EE012}"/>
              </a:ext>
            </a:extLst>
          </p:cNvPr>
          <p:cNvSpPr txBox="1"/>
          <p:nvPr/>
        </p:nvSpPr>
        <p:spPr>
          <a:xfrm>
            <a:off x="1265230" y="4381043"/>
            <a:ext cx="1351021" cy="861774"/>
          </a:xfrm>
          <a:prstGeom prst="rect">
            <a:avLst/>
          </a:prstGeom>
          <a:noFill/>
        </p:spPr>
        <p:txBody>
          <a:bodyPr wrap="square" rtlCol="0">
            <a:spAutoFit/>
          </a:bodyPr>
          <a:lstStyle/>
          <a:p>
            <a:pPr defTabSz="685783">
              <a:defRPr/>
            </a:pPr>
            <a:r>
              <a:rPr lang="en-US" sz="1000" b="1">
                <a:latin typeface="CiscoSansTT ExtraLight"/>
              </a:rPr>
              <a:t>This is where the </a:t>
            </a:r>
          </a:p>
          <a:p>
            <a:pPr defTabSz="685783">
              <a:defRPr/>
            </a:pPr>
            <a:r>
              <a:rPr lang="en-US" sz="1000" b="1">
                <a:latin typeface="CiscoSansTT ExtraLight"/>
              </a:rPr>
              <a:t>trunks to the DI’s “live” (dial plan context for </a:t>
            </a:r>
            <a:br>
              <a:rPr lang="en-US" sz="1000" b="1">
                <a:latin typeface="CiscoSansTT ExtraLight"/>
              </a:rPr>
            </a:br>
            <a:r>
              <a:rPr lang="en-US" sz="1000" b="1">
                <a:latin typeface="CiscoSansTT ExtraLight"/>
              </a:rPr>
              <a:t>inbound calls)</a:t>
            </a:r>
          </a:p>
        </p:txBody>
      </p:sp>
      <p:cxnSp>
        <p:nvCxnSpPr>
          <p:cNvPr id="146" name="Straight Arrow Connector 145">
            <a:extLst>
              <a:ext uri="{FF2B5EF4-FFF2-40B4-BE49-F238E27FC236}">
                <a16:creationId xmlns:a16="http://schemas.microsoft.com/office/drawing/2014/main" id="{43FC650D-39F9-A9D3-2CA1-2671A12D6824}"/>
              </a:ext>
            </a:extLst>
          </p:cNvPr>
          <p:cNvCxnSpPr>
            <a:cxnSpLocks/>
          </p:cNvCxnSpPr>
          <p:nvPr/>
        </p:nvCxnSpPr>
        <p:spPr>
          <a:xfrm flipV="1">
            <a:off x="2290229" y="2039868"/>
            <a:ext cx="478255" cy="179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7595BDB9-C0E3-D0B1-71B6-6602572D847F}"/>
              </a:ext>
            </a:extLst>
          </p:cNvPr>
          <p:cNvSpPr/>
          <p:nvPr/>
        </p:nvSpPr>
        <p:spPr>
          <a:xfrm>
            <a:off x="2695231" y="3792359"/>
            <a:ext cx="1526983" cy="179832"/>
          </a:xfrm>
          <a:prstGeom prst="rect">
            <a:avLst/>
          </a:prstGeom>
          <a:solidFill>
            <a:schemeClr val="accent6">
              <a:lumMod val="7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100">
                <a:solidFill>
                  <a:srgbClr val="FFFFFF"/>
                </a:solidFill>
                <a:latin typeface="CiscoSansTT ExtraLight"/>
              </a:rPr>
              <a:t>PSTN connection</a:t>
            </a:r>
          </a:p>
        </p:txBody>
      </p:sp>
      <p:sp>
        <p:nvSpPr>
          <p:cNvPr id="148" name="Rectangle 147">
            <a:extLst>
              <a:ext uri="{FF2B5EF4-FFF2-40B4-BE49-F238E27FC236}">
                <a16:creationId xmlns:a16="http://schemas.microsoft.com/office/drawing/2014/main" id="{E8AC2D8C-4B1A-0EA9-8CCF-278663B8D778}"/>
              </a:ext>
            </a:extLst>
          </p:cNvPr>
          <p:cNvSpPr/>
          <p:nvPr/>
        </p:nvSpPr>
        <p:spPr>
          <a:xfrm>
            <a:off x="5811380" y="5137477"/>
            <a:ext cx="1212949" cy="20835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CCP 1</a:t>
            </a:r>
          </a:p>
        </p:txBody>
      </p:sp>
      <p:cxnSp>
        <p:nvCxnSpPr>
          <p:cNvPr id="149" name="Straight Connector 148">
            <a:extLst>
              <a:ext uri="{FF2B5EF4-FFF2-40B4-BE49-F238E27FC236}">
                <a16:creationId xmlns:a16="http://schemas.microsoft.com/office/drawing/2014/main" id="{A34813E0-163C-BE06-6455-0C04AE4E3B39}"/>
              </a:ext>
            </a:extLst>
          </p:cNvPr>
          <p:cNvCxnSpPr>
            <a:cxnSpLocks/>
            <a:stCxn id="147" idx="3"/>
            <a:endCxn id="148" idx="1"/>
          </p:cNvCxnSpPr>
          <p:nvPr/>
        </p:nvCxnSpPr>
        <p:spPr>
          <a:xfrm>
            <a:off x="4222214" y="3882275"/>
            <a:ext cx="1589166" cy="1359378"/>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6758A3C0-358F-C4C9-9863-AF10D43BCEBD}"/>
              </a:ext>
            </a:extLst>
          </p:cNvPr>
          <p:cNvSpPr/>
          <p:nvPr/>
        </p:nvSpPr>
        <p:spPr>
          <a:xfrm>
            <a:off x="5778834" y="2570623"/>
            <a:ext cx="1371600" cy="208351"/>
          </a:xfrm>
          <a:prstGeom prst="rect">
            <a:avLst/>
          </a:prstGeom>
          <a:solidFill>
            <a:srgbClr val="008D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51">
                <a:solidFill>
                  <a:srgbClr val="FFFFFF"/>
                </a:solidFill>
                <a:latin typeface="CiscoSansTT ExtraLight"/>
              </a:rPr>
              <a:t>DI 1 Route Group</a:t>
            </a:r>
          </a:p>
        </p:txBody>
      </p:sp>
      <p:sp>
        <p:nvSpPr>
          <p:cNvPr id="151" name="Rectangle 150">
            <a:extLst>
              <a:ext uri="{FF2B5EF4-FFF2-40B4-BE49-F238E27FC236}">
                <a16:creationId xmlns:a16="http://schemas.microsoft.com/office/drawing/2014/main" id="{1F189489-8ED2-508D-3AA7-D00E876A2F85}"/>
              </a:ext>
            </a:extLst>
          </p:cNvPr>
          <p:cNvSpPr/>
          <p:nvPr/>
        </p:nvSpPr>
        <p:spPr>
          <a:xfrm>
            <a:off x="2887440" y="2339419"/>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+14085551003</a:t>
            </a:r>
          </a:p>
        </p:txBody>
      </p:sp>
      <p:sp>
        <p:nvSpPr>
          <p:cNvPr id="152" name="Rectangle 151">
            <a:extLst>
              <a:ext uri="{FF2B5EF4-FFF2-40B4-BE49-F238E27FC236}">
                <a16:creationId xmlns:a16="http://schemas.microsoft.com/office/drawing/2014/main" id="{E58D6C7F-D0F1-82F4-54DA-039D23A7B8E6}"/>
              </a:ext>
            </a:extLst>
          </p:cNvPr>
          <p:cNvSpPr/>
          <p:nvPr/>
        </p:nvSpPr>
        <p:spPr>
          <a:xfrm>
            <a:off x="2884878" y="2547268"/>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a:t>
            </a:r>
          </a:p>
        </p:txBody>
      </p:sp>
      <p:cxnSp>
        <p:nvCxnSpPr>
          <p:cNvPr id="153" name="Straight Connector 152">
            <a:extLst>
              <a:ext uri="{FF2B5EF4-FFF2-40B4-BE49-F238E27FC236}">
                <a16:creationId xmlns:a16="http://schemas.microsoft.com/office/drawing/2014/main" id="{74089765-C14B-7674-3C5F-F1879462850D}"/>
              </a:ext>
            </a:extLst>
          </p:cNvPr>
          <p:cNvCxnSpPr>
            <a:cxnSpLocks/>
            <a:stCxn id="132" idx="3"/>
            <a:endCxn id="150" idx="1"/>
          </p:cNvCxnSpPr>
          <p:nvPr/>
        </p:nvCxnSpPr>
        <p:spPr>
          <a:xfrm>
            <a:off x="4222213" y="2333029"/>
            <a:ext cx="1556621" cy="34177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4294F6CB-4666-DC46-338D-190343446BFB}"/>
              </a:ext>
            </a:extLst>
          </p:cNvPr>
          <p:cNvSpPr/>
          <p:nvPr/>
        </p:nvSpPr>
        <p:spPr>
          <a:xfrm>
            <a:off x="2692734" y="5151737"/>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2 Trunk 1</a:t>
            </a:r>
          </a:p>
        </p:txBody>
      </p:sp>
      <p:sp>
        <p:nvSpPr>
          <p:cNvPr id="155" name="Rectangle 154">
            <a:extLst>
              <a:ext uri="{FF2B5EF4-FFF2-40B4-BE49-F238E27FC236}">
                <a16:creationId xmlns:a16="http://schemas.microsoft.com/office/drawing/2014/main" id="{3734F5E7-A4F4-88CF-EC26-6B2E3B7951D1}"/>
              </a:ext>
            </a:extLst>
          </p:cNvPr>
          <p:cNvSpPr/>
          <p:nvPr/>
        </p:nvSpPr>
        <p:spPr>
          <a:xfrm>
            <a:off x="2692734" y="2829191"/>
            <a:ext cx="1526982" cy="888437"/>
          </a:xfrm>
          <a:prstGeom prst="rect">
            <a:avLst/>
          </a:prstGeom>
          <a:solidFill>
            <a:srgbClr val="E2E2E2"/>
          </a:solidFill>
          <a:ln w="1905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100">
                <a:solidFill>
                  <a:srgbClr val="282828">
                    <a:lumMod val="75000"/>
                    <a:lumOff val="25000"/>
                  </a:srgbClr>
                </a:solidFill>
                <a:latin typeface="CiscoSansTT ExtraLight"/>
              </a:rPr>
              <a:t>DI 2 DFW Route List </a:t>
            </a:r>
          </a:p>
        </p:txBody>
      </p:sp>
      <p:sp>
        <p:nvSpPr>
          <p:cNvPr id="156" name="Rectangle 155">
            <a:extLst>
              <a:ext uri="{FF2B5EF4-FFF2-40B4-BE49-F238E27FC236}">
                <a16:creationId xmlns:a16="http://schemas.microsoft.com/office/drawing/2014/main" id="{1243E92D-6B52-04FD-52EB-A9204C4E2A4B}"/>
              </a:ext>
            </a:extLst>
          </p:cNvPr>
          <p:cNvSpPr/>
          <p:nvPr/>
        </p:nvSpPr>
        <p:spPr>
          <a:xfrm>
            <a:off x="2891078" y="3064650"/>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+14087778001</a:t>
            </a:r>
          </a:p>
        </p:txBody>
      </p:sp>
      <p:sp>
        <p:nvSpPr>
          <p:cNvPr id="157" name="Rectangle 156">
            <a:extLst>
              <a:ext uri="{FF2B5EF4-FFF2-40B4-BE49-F238E27FC236}">
                <a16:creationId xmlns:a16="http://schemas.microsoft.com/office/drawing/2014/main" id="{02977B73-09E2-4809-4C59-D795F29C452B}"/>
              </a:ext>
            </a:extLst>
          </p:cNvPr>
          <p:cNvSpPr/>
          <p:nvPr/>
        </p:nvSpPr>
        <p:spPr>
          <a:xfrm>
            <a:off x="2884943" y="3279800"/>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+14087778003</a:t>
            </a:r>
          </a:p>
        </p:txBody>
      </p:sp>
      <p:sp>
        <p:nvSpPr>
          <p:cNvPr id="158" name="Rectangle 157">
            <a:extLst>
              <a:ext uri="{FF2B5EF4-FFF2-40B4-BE49-F238E27FC236}">
                <a16:creationId xmlns:a16="http://schemas.microsoft.com/office/drawing/2014/main" id="{65BDDEC0-8336-D2BC-FD06-C03E6D830711}"/>
              </a:ext>
            </a:extLst>
          </p:cNvPr>
          <p:cNvSpPr/>
          <p:nvPr/>
        </p:nvSpPr>
        <p:spPr>
          <a:xfrm>
            <a:off x="2882381" y="3487649"/>
            <a:ext cx="1116379"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a:solidFill>
                  <a:srgbClr val="FFFFFF"/>
                </a:solidFill>
                <a:latin typeface="CiscoSansTT ExtraLight"/>
              </a:rPr>
              <a:t>…</a:t>
            </a:r>
          </a:p>
        </p:txBody>
      </p:sp>
      <p:sp>
        <p:nvSpPr>
          <p:cNvPr id="159" name="TextBox 158">
            <a:extLst>
              <a:ext uri="{FF2B5EF4-FFF2-40B4-BE49-F238E27FC236}">
                <a16:creationId xmlns:a16="http://schemas.microsoft.com/office/drawing/2014/main" id="{67111C11-C8A5-16DD-A834-817090A8D810}"/>
              </a:ext>
            </a:extLst>
          </p:cNvPr>
          <p:cNvSpPr txBox="1"/>
          <p:nvPr/>
        </p:nvSpPr>
        <p:spPr>
          <a:xfrm>
            <a:off x="1290265" y="2902560"/>
            <a:ext cx="1204176" cy="553998"/>
          </a:xfrm>
          <a:prstGeom prst="rect">
            <a:avLst/>
          </a:prstGeom>
          <a:noFill/>
        </p:spPr>
        <p:txBody>
          <a:bodyPr wrap="none" rtlCol="0">
            <a:spAutoFit/>
          </a:bodyPr>
          <a:lstStyle/>
          <a:p>
            <a:pPr defTabSz="685783">
              <a:defRPr/>
            </a:pPr>
            <a:r>
              <a:rPr lang="en-US" sz="1000" b="1">
                <a:latin typeface="CiscoSansTT ExtraLight"/>
              </a:rPr>
              <a:t>Route list with</a:t>
            </a:r>
          </a:p>
          <a:p>
            <a:pPr defTabSz="685783">
              <a:defRPr/>
            </a:pPr>
            <a:r>
              <a:rPr lang="en-US" sz="1000" b="1">
                <a:latin typeface="CiscoSansTT ExtraLight"/>
              </a:rPr>
              <a:t>+E.164’s for DI 2 </a:t>
            </a:r>
            <a:br>
              <a:rPr lang="en-US" sz="1000" b="1">
                <a:latin typeface="CiscoSansTT ExtraLight"/>
              </a:rPr>
            </a:br>
            <a:r>
              <a:rPr lang="en-US" sz="1000" b="1">
                <a:latin typeface="CiscoSansTT ExtraLight"/>
              </a:rPr>
              <a:t>in SJ Location</a:t>
            </a:r>
          </a:p>
        </p:txBody>
      </p:sp>
      <p:cxnSp>
        <p:nvCxnSpPr>
          <p:cNvPr id="160" name="Straight Arrow Connector 159">
            <a:extLst>
              <a:ext uri="{FF2B5EF4-FFF2-40B4-BE49-F238E27FC236}">
                <a16:creationId xmlns:a16="http://schemas.microsoft.com/office/drawing/2014/main" id="{46F92444-6E2F-6D71-0BCB-DF10E9D8A331}"/>
              </a:ext>
            </a:extLst>
          </p:cNvPr>
          <p:cNvCxnSpPr>
            <a:cxnSpLocks/>
          </p:cNvCxnSpPr>
          <p:nvPr/>
        </p:nvCxnSpPr>
        <p:spPr>
          <a:xfrm flipV="1">
            <a:off x="2303088" y="3007941"/>
            <a:ext cx="478255" cy="179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1A3FFCB8-4CD5-BDB1-C389-FC933F30E81C}"/>
              </a:ext>
            </a:extLst>
          </p:cNvPr>
          <p:cNvSpPr txBox="1"/>
          <p:nvPr/>
        </p:nvSpPr>
        <p:spPr>
          <a:xfrm>
            <a:off x="5173014" y="4295308"/>
            <a:ext cx="2544786" cy="553998"/>
          </a:xfrm>
          <a:prstGeom prst="rect">
            <a:avLst/>
          </a:prstGeom>
          <a:noFill/>
        </p:spPr>
        <p:txBody>
          <a:bodyPr wrap="square" rtlCol="0">
            <a:spAutoFit/>
          </a:bodyPr>
          <a:lstStyle/>
          <a:p>
            <a:pPr defTabSz="685783">
              <a:defRPr/>
            </a:pPr>
            <a:r>
              <a:rPr lang="en-US" sz="1000" b="1">
                <a:latin typeface="CiscoSansTT ExtraLight"/>
              </a:rPr>
              <a:t>This is how Dedicated Instance and Webex Calling users at this location reach the PSTN</a:t>
            </a:r>
            <a:endParaRPr lang="en-US" sz="1000" b="1" u="sng">
              <a:latin typeface="CiscoSansTT ExtraLight"/>
            </a:endParaRPr>
          </a:p>
        </p:txBody>
      </p:sp>
      <p:cxnSp>
        <p:nvCxnSpPr>
          <p:cNvPr id="162" name="Straight Arrow Connector 161">
            <a:extLst>
              <a:ext uri="{FF2B5EF4-FFF2-40B4-BE49-F238E27FC236}">
                <a16:creationId xmlns:a16="http://schemas.microsoft.com/office/drawing/2014/main" id="{8E0C84E9-157C-25A3-066A-DA05A53D4B89}"/>
              </a:ext>
            </a:extLst>
          </p:cNvPr>
          <p:cNvCxnSpPr>
            <a:cxnSpLocks/>
            <a:stCxn id="161" idx="1"/>
          </p:cNvCxnSpPr>
          <p:nvPr/>
        </p:nvCxnSpPr>
        <p:spPr>
          <a:xfrm flipH="1" flipV="1">
            <a:off x="4941361" y="4493414"/>
            <a:ext cx="231653" cy="7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1BF3DDC9-A33D-82B4-9366-588A7DE155AD}"/>
              </a:ext>
            </a:extLst>
          </p:cNvPr>
          <p:cNvSpPr/>
          <p:nvPr/>
        </p:nvSpPr>
        <p:spPr>
          <a:xfrm>
            <a:off x="2597485" y="4144830"/>
            <a:ext cx="1752599" cy="684611"/>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051">
                <a:solidFill>
                  <a:srgbClr val="005073"/>
                </a:solidFill>
                <a:latin typeface="CiscoSansTT ExtraLight"/>
              </a:rPr>
              <a:t>Location DI 1</a:t>
            </a:r>
          </a:p>
        </p:txBody>
      </p:sp>
      <p:sp>
        <p:nvSpPr>
          <p:cNvPr id="164" name="Rectangle 163">
            <a:extLst>
              <a:ext uri="{FF2B5EF4-FFF2-40B4-BE49-F238E27FC236}">
                <a16:creationId xmlns:a16="http://schemas.microsoft.com/office/drawing/2014/main" id="{17AB39E1-4E5A-3623-7800-5CF177951F7F}"/>
              </a:ext>
            </a:extLst>
          </p:cNvPr>
          <p:cNvSpPr/>
          <p:nvPr/>
        </p:nvSpPr>
        <p:spPr>
          <a:xfrm>
            <a:off x="2705633" y="4580237"/>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1 Trunk 2</a:t>
            </a:r>
          </a:p>
        </p:txBody>
      </p:sp>
      <p:sp>
        <p:nvSpPr>
          <p:cNvPr id="165" name="Rectangle 164">
            <a:extLst>
              <a:ext uri="{FF2B5EF4-FFF2-40B4-BE49-F238E27FC236}">
                <a16:creationId xmlns:a16="http://schemas.microsoft.com/office/drawing/2014/main" id="{CA296E66-FBCC-9904-0DF1-C859DE65FB08}"/>
              </a:ext>
            </a:extLst>
          </p:cNvPr>
          <p:cNvSpPr/>
          <p:nvPr/>
        </p:nvSpPr>
        <p:spPr>
          <a:xfrm>
            <a:off x="2687941" y="4351637"/>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1 Trunk 1</a:t>
            </a:r>
          </a:p>
        </p:txBody>
      </p:sp>
      <p:sp>
        <p:nvSpPr>
          <p:cNvPr id="166" name="Rectangle 165">
            <a:extLst>
              <a:ext uri="{FF2B5EF4-FFF2-40B4-BE49-F238E27FC236}">
                <a16:creationId xmlns:a16="http://schemas.microsoft.com/office/drawing/2014/main" id="{035122A3-2680-FCE6-174A-A603BF9CB346}"/>
              </a:ext>
            </a:extLst>
          </p:cNvPr>
          <p:cNvSpPr/>
          <p:nvPr/>
        </p:nvSpPr>
        <p:spPr>
          <a:xfrm>
            <a:off x="7743991" y="3397881"/>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2 Trunk 1</a:t>
            </a:r>
          </a:p>
        </p:txBody>
      </p:sp>
      <p:cxnSp>
        <p:nvCxnSpPr>
          <p:cNvPr id="167" name="Straight Connector 166">
            <a:extLst>
              <a:ext uri="{FF2B5EF4-FFF2-40B4-BE49-F238E27FC236}">
                <a16:creationId xmlns:a16="http://schemas.microsoft.com/office/drawing/2014/main" id="{2F6283B5-A8E8-DFBF-9732-D2D5C3238AEB}"/>
              </a:ext>
            </a:extLst>
          </p:cNvPr>
          <p:cNvCxnSpPr>
            <a:cxnSpLocks/>
            <a:stCxn id="166" idx="3"/>
          </p:cNvCxnSpPr>
          <p:nvPr/>
        </p:nvCxnSpPr>
        <p:spPr>
          <a:xfrm flipV="1">
            <a:off x="8741820" y="3497251"/>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CC714CE-179F-E240-3DA2-6926EC5445B8}"/>
              </a:ext>
            </a:extLst>
          </p:cNvPr>
          <p:cNvCxnSpPr>
            <a:cxnSpLocks/>
            <a:stCxn id="172" idx="3"/>
            <a:endCxn id="166" idx="1"/>
          </p:cNvCxnSpPr>
          <p:nvPr/>
        </p:nvCxnSpPr>
        <p:spPr>
          <a:xfrm flipV="1">
            <a:off x="7150434" y="3498421"/>
            <a:ext cx="593556" cy="28904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7BEAD9E3-16A1-1F37-DA55-C3B1CD9E23ED}"/>
              </a:ext>
            </a:extLst>
          </p:cNvPr>
          <p:cNvSpPr/>
          <p:nvPr/>
        </p:nvSpPr>
        <p:spPr>
          <a:xfrm>
            <a:off x="7743991" y="3999713"/>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a:solidFill>
                  <a:srgbClr val="005073"/>
                </a:solidFill>
                <a:latin typeface="CiscoSansTT ExtraLight"/>
              </a:rPr>
              <a:t>DI 2 Trunk 2</a:t>
            </a:r>
          </a:p>
        </p:txBody>
      </p:sp>
      <p:cxnSp>
        <p:nvCxnSpPr>
          <p:cNvPr id="170" name="Straight Connector 169">
            <a:extLst>
              <a:ext uri="{FF2B5EF4-FFF2-40B4-BE49-F238E27FC236}">
                <a16:creationId xmlns:a16="http://schemas.microsoft.com/office/drawing/2014/main" id="{58E9FC80-C633-8DC3-446B-BB7696C2715C}"/>
              </a:ext>
            </a:extLst>
          </p:cNvPr>
          <p:cNvCxnSpPr>
            <a:cxnSpLocks/>
            <a:stCxn id="169" idx="3"/>
          </p:cNvCxnSpPr>
          <p:nvPr/>
        </p:nvCxnSpPr>
        <p:spPr>
          <a:xfrm flipV="1">
            <a:off x="8741820" y="4099081"/>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D22A5AC-C13D-6A65-1BFF-5973A91A56E6}"/>
              </a:ext>
            </a:extLst>
          </p:cNvPr>
          <p:cNvCxnSpPr>
            <a:cxnSpLocks/>
            <a:stCxn id="172" idx="3"/>
            <a:endCxn id="169" idx="1"/>
          </p:cNvCxnSpPr>
          <p:nvPr/>
        </p:nvCxnSpPr>
        <p:spPr>
          <a:xfrm>
            <a:off x="7150434" y="3787467"/>
            <a:ext cx="593556" cy="31278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DB2B6505-0183-033B-F0F5-3B9AC5E7B9FF}"/>
              </a:ext>
            </a:extLst>
          </p:cNvPr>
          <p:cNvSpPr/>
          <p:nvPr/>
        </p:nvSpPr>
        <p:spPr>
          <a:xfrm>
            <a:off x="5778834" y="3683291"/>
            <a:ext cx="1371600" cy="208351"/>
          </a:xfrm>
          <a:prstGeom prst="rect">
            <a:avLst/>
          </a:prstGeom>
          <a:solidFill>
            <a:srgbClr val="008D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51">
                <a:solidFill>
                  <a:srgbClr val="FFFFFF"/>
                </a:solidFill>
                <a:latin typeface="CiscoSansTT ExtraLight"/>
              </a:rPr>
              <a:t>DI 2 Route Group</a:t>
            </a:r>
          </a:p>
        </p:txBody>
      </p:sp>
      <p:cxnSp>
        <p:nvCxnSpPr>
          <p:cNvPr id="173" name="Straight Arrow Connector 172">
            <a:extLst>
              <a:ext uri="{FF2B5EF4-FFF2-40B4-BE49-F238E27FC236}">
                <a16:creationId xmlns:a16="http://schemas.microsoft.com/office/drawing/2014/main" id="{A9C92D49-9847-A1AD-D741-FC1B036FDA49}"/>
              </a:ext>
            </a:extLst>
          </p:cNvPr>
          <p:cNvCxnSpPr>
            <a:cxnSpLocks/>
          </p:cNvCxnSpPr>
          <p:nvPr/>
        </p:nvCxnSpPr>
        <p:spPr>
          <a:xfrm>
            <a:off x="2178385" y="4928510"/>
            <a:ext cx="462848" cy="174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9BA178D-F38A-C940-DAE8-0C9792D34FDE}"/>
              </a:ext>
            </a:extLst>
          </p:cNvPr>
          <p:cNvCxnSpPr>
            <a:cxnSpLocks/>
          </p:cNvCxnSpPr>
          <p:nvPr/>
        </p:nvCxnSpPr>
        <p:spPr>
          <a:xfrm flipV="1">
            <a:off x="2178384" y="4608007"/>
            <a:ext cx="458055" cy="320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AA1E6F10-2D84-3F39-24F3-9F7FC7EA23CC}"/>
              </a:ext>
            </a:extLst>
          </p:cNvPr>
          <p:cNvSpPr txBox="1"/>
          <p:nvPr/>
        </p:nvSpPr>
        <p:spPr>
          <a:xfrm>
            <a:off x="4616625" y="2910358"/>
            <a:ext cx="3076483" cy="400110"/>
          </a:xfrm>
          <a:prstGeom prst="rect">
            <a:avLst/>
          </a:prstGeom>
          <a:noFill/>
        </p:spPr>
        <p:txBody>
          <a:bodyPr wrap="none" rtlCol="0">
            <a:spAutoFit/>
          </a:bodyPr>
          <a:lstStyle/>
          <a:p>
            <a:pPr defTabSz="685783">
              <a:defRPr/>
            </a:pPr>
            <a:r>
              <a:rPr lang="en-US" sz="1000" b="1">
                <a:latin typeface="CiscoSansTT ExtraLight"/>
              </a:rPr>
              <a:t>This is how Webex Calling and PSTN users reach </a:t>
            </a:r>
            <a:br>
              <a:rPr lang="en-US" sz="1000" b="1">
                <a:latin typeface="CiscoSansTT ExtraLight"/>
              </a:rPr>
            </a:br>
            <a:r>
              <a:rPr lang="en-US" sz="1000" b="1">
                <a:latin typeface="CiscoSansTT ExtraLight"/>
              </a:rPr>
              <a:t>these +E.164 numbers used by DI 2 in SJ</a:t>
            </a:r>
            <a:endParaRPr lang="en-US" sz="1000" b="1" u="sng">
              <a:latin typeface="CiscoSansTT ExtraLight"/>
            </a:endParaRPr>
          </a:p>
        </p:txBody>
      </p:sp>
      <p:cxnSp>
        <p:nvCxnSpPr>
          <p:cNvPr id="176" name="Straight Arrow Connector 175">
            <a:extLst>
              <a:ext uri="{FF2B5EF4-FFF2-40B4-BE49-F238E27FC236}">
                <a16:creationId xmlns:a16="http://schemas.microsoft.com/office/drawing/2014/main" id="{6B7782E6-2825-D4A1-BE97-D66BEDEF1512}"/>
              </a:ext>
            </a:extLst>
          </p:cNvPr>
          <p:cNvCxnSpPr>
            <a:cxnSpLocks/>
          </p:cNvCxnSpPr>
          <p:nvPr/>
        </p:nvCxnSpPr>
        <p:spPr>
          <a:xfrm flipH="1">
            <a:off x="5173014" y="3271159"/>
            <a:ext cx="265549" cy="286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252554F-15F8-9F60-B82B-07890CE02D4C}"/>
              </a:ext>
            </a:extLst>
          </p:cNvPr>
          <p:cNvCxnSpPr>
            <a:cxnSpLocks/>
            <a:stCxn id="155" idx="3"/>
            <a:endCxn id="172" idx="1"/>
          </p:cNvCxnSpPr>
          <p:nvPr/>
        </p:nvCxnSpPr>
        <p:spPr>
          <a:xfrm>
            <a:off x="4219716" y="3273409"/>
            <a:ext cx="1559118" cy="514058"/>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F7A7DB25-9FDF-FAD7-CA31-588B22E43A58}"/>
              </a:ext>
            </a:extLst>
          </p:cNvPr>
          <p:cNvSpPr/>
          <p:nvPr/>
        </p:nvSpPr>
        <p:spPr>
          <a:xfrm>
            <a:off x="9045925" y="1959737"/>
            <a:ext cx="997829" cy="1211183"/>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b="1">
                <a:solidFill>
                  <a:schemeClr val="tx1"/>
                </a:solidFill>
                <a:latin typeface="CiscoSansTT ExtraLight"/>
              </a:rPr>
              <a:t>Dedicated Instance 1</a:t>
            </a:r>
          </a:p>
        </p:txBody>
      </p:sp>
      <p:sp>
        <p:nvSpPr>
          <p:cNvPr id="179" name="Rectangle 178">
            <a:extLst>
              <a:ext uri="{FF2B5EF4-FFF2-40B4-BE49-F238E27FC236}">
                <a16:creationId xmlns:a16="http://schemas.microsoft.com/office/drawing/2014/main" id="{46DAEFE6-11F0-9538-7E9F-EF42AEAF0788}"/>
              </a:ext>
            </a:extLst>
          </p:cNvPr>
          <p:cNvSpPr/>
          <p:nvPr/>
        </p:nvSpPr>
        <p:spPr>
          <a:xfrm>
            <a:off x="9045925" y="3331650"/>
            <a:ext cx="997829" cy="1248587"/>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000" b="1">
                <a:solidFill>
                  <a:schemeClr val="tx1"/>
                </a:solidFill>
                <a:latin typeface="CiscoSansTT ExtraLight"/>
              </a:rPr>
              <a:t>Dedicated Instance 2</a:t>
            </a:r>
          </a:p>
        </p:txBody>
      </p:sp>
    </p:spTree>
    <p:extLst>
      <p:ext uri="{BB962C8B-B14F-4D97-AF65-F5344CB8AC3E}">
        <p14:creationId xmlns:p14="http://schemas.microsoft.com/office/powerpoint/2010/main" val="2363003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54" grpId="0" animBg="1"/>
      <p:bldP spid="155" grpId="0" animBg="1"/>
      <p:bldP spid="156" grpId="0" animBg="1"/>
      <p:bldP spid="157" grpId="0" animBg="1"/>
      <p:bldP spid="158" grpId="0" animBg="1"/>
      <p:bldP spid="159" grpId="0"/>
      <p:bldP spid="166" grpId="0" animBg="1"/>
      <p:bldP spid="169" grpId="0" animBg="1"/>
      <p:bldP spid="172" grpId="0" animBg="1"/>
      <p:bldP spid="17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505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EAC93-90D7-FDE2-AAD0-6CC7D960AEAB}"/>
              </a:ext>
            </a:extLst>
          </p:cNvPr>
          <p:cNvSpPr>
            <a:spLocks noGrp="1"/>
          </p:cNvSpPr>
          <p:nvPr>
            <p:ph type="body" sz="quarter" idx="10"/>
          </p:nvPr>
        </p:nvSpPr>
        <p:spPr/>
        <p:txBody>
          <a:bodyPr/>
          <a:lstStyle/>
          <a:p>
            <a:pPr marL="76198" indent="0">
              <a:buNone/>
            </a:pPr>
            <a:r>
              <a:rPr lang="en-US"/>
              <a:t>Multiple phases</a:t>
            </a:r>
          </a:p>
          <a:p>
            <a:r>
              <a:rPr lang="en-US"/>
              <a:t>Source classification (PSTN, user, premises)</a:t>
            </a:r>
          </a:p>
          <a:p>
            <a:pPr lvl="1"/>
            <a:r>
              <a:rPr lang="en-US"/>
              <a:t>Based on source only</a:t>
            </a:r>
          </a:p>
          <a:p>
            <a:pPr lvl="1"/>
            <a:r>
              <a:rPr lang="en-US"/>
              <a:t>or in the case of trunks based on caller ID match on dial plan pattern</a:t>
            </a:r>
          </a:p>
          <a:p>
            <a:pPr lvl="1"/>
            <a:r>
              <a:rPr lang="en-US"/>
              <a:t>or for extensions as caller ID based on extension length and unknown extension </a:t>
            </a:r>
            <a:r>
              <a:rPr lang="en-US" err="1"/>
              <a:t>dialling</a:t>
            </a:r>
            <a:r>
              <a:rPr lang="en-US"/>
              <a:t> policy</a:t>
            </a:r>
          </a:p>
          <a:p>
            <a:r>
              <a:rPr lang="en-US"/>
              <a:t>Destination selection</a:t>
            </a:r>
          </a:p>
          <a:p>
            <a:r>
              <a:rPr lang="en-US"/>
              <a:t>Screening &amp; Routing (User, Trunk/Route Group, PSTN)</a:t>
            </a:r>
          </a:p>
          <a:p>
            <a:pPr marL="76198" indent="0">
              <a:buNone/>
            </a:pPr>
            <a:endParaRPr lang="en-US"/>
          </a:p>
          <a:p>
            <a:pPr marL="76198" indent="0">
              <a:buNone/>
            </a:pPr>
            <a:endParaRPr lang="en-US"/>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Webex Calling call routing overview</a:t>
            </a:r>
          </a:p>
        </p:txBody>
      </p:sp>
    </p:spTree>
    <p:extLst>
      <p:ext uri="{BB962C8B-B14F-4D97-AF65-F5344CB8AC3E}">
        <p14:creationId xmlns:p14="http://schemas.microsoft.com/office/powerpoint/2010/main" val="462978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Tree>
    <p:extLst>
      <p:ext uri="{BB962C8B-B14F-4D97-AF65-F5344CB8AC3E}">
        <p14:creationId xmlns:p14="http://schemas.microsoft.com/office/powerpoint/2010/main" val="3479721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Tree>
    <p:extLst>
      <p:ext uri="{BB962C8B-B14F-4D97-AF65-F5344CB8AC3E}">
        <p14:creationId xmlns:p14="http://schemas.microsoft.com/office/powerpoint/2010/main" val="2071306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7192AF-BBBB-847F-222D-4B7CF58E54E7}"/>
              </a:ext>
            </a:extLst>
          </p:cNvPr>
          <p:cNvSpPr txBox="1"/>
          <p:nvPr/>
        </p:nvSpPr>
        <p:spPr>
          <a:xfrm>
            <a:off x="3230944" y="3071970"/>
            <a:ext cx="5843266" cy="954300"/>
          </a:xfrm>
          <a:prstGeom prst="rect">
            <a:avLst/>
          </a:prstGeom>
          <a:noFill/>
          <a:ln w="15875">
            <a:solidFill>
              <a:schemeClr val="accent1">
                <a:shade val="95000"/>
                <a:satMod val="105000"/>
              </a:schemeClr>
            </a:solidFill>
          </a:ln>
        </p:spPr>
        <p:txBody>
          <a:bodyPr wrap="none" rtlCol="0">
            <a:spAutoFit/>
          </a:bodyPr>
          <a:lstStyle/>
          <a:p>
            <a:r>
              <a:rPr lang="en-GB" sz="1867">
                <a:latin typeface="+mn-lt"/>
              </a:rPr>
              <a:t>T</a:t>
            </a:r>
            <a:r>
              <a:rPr lang="en-DE" sz="1867">
                <a:latin typeface="+mn-lt"/>
              </a:rPr>
              <a:t>est dialed number against +E.164, extension, </a:t>
            </a:r>
            <a:br>
              <a:rPr lang="en-DE" sz="1867">
                <a:latin typeface="+mn-lt"/>
              </a:rPr>
            </a:br>
            <a:r>
              <a:rPr lang="en-DE" sz="1867">
                <a:latin typeface="+mn-lt"/>
              </a:rPr>
              <a:t>and enterprise numbers of users within customer.</a:t>
            </a:r>
          </a:p>
          <a:p>
            <a:r>
              <a:rPr lang="en-DE" sz="1867">
                <a:latin typeface="+mn-lt"/>
              </a:rPr>
              <a:t>Exact match: “9011496100123” &lt;&gt; “+496100123”</a:t>
            </a:r>
          </a:p>
        </p:txBody>
      </p:sp>
    </p:spTree>
    <p:extLst>
      <p:ext uri="{BB962C8B-B14F-4D97-AF65-F5344CB8AC3E}">
        <p14:creationId xmlns:p14="http://schemas.microsoft.com/office/powerpoint/2010/main" val="3614962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
        <p:nvSpPr>
          <p:cNvPr id="9" name="TextBox 8">
            <a:extLst>
              <a:ext uri="{FF2B5EF4-FFF2-40B4-BE49-F238E27FC236}">
                <a16:creationId xmlns:a16="http://schemas.microsoft.com/office/drawing/2014/main" id="{410709CD-E1CD-2509-FDBF-8E1D3D755C0F}"/>
              </a:ext>
            </a:extLst>
          </p:cNvPr>
          <p:cNvSpPr txBox="1"/>
          <p:nvPr/>
        </p:nvSpPr>
        <p:spPr>
          <a:xfrm>
            <a:off x="3504332" y="5465655"/>
            <a:ext cx="6873998" cy="379656"/>
          </a:xfrm>
          <a:prstGeom prst="rect">
            <a:avLst/>
          </a:prstGeom>
          <a:noFill/>
          <a:ln w="15875">
            <a:solidFill>
              <a:schemeClr val="accent1">
                <a:shade val="95000"/>
                <a:satMod val="105000"/>
              </a:schemeClr>
            </a:solidFill>
          </a:ln>
        </p:spPr>
        <p:txBody>
          <a:bodyPr wrap="none" rtlCol="0">
            <a:spAutoFit/>
          </a:bodyPr>
          <a:lstStyle/>
          <a:p>
            <a:r>
              <a:rPr lang="en-US" sz="1867">
                <a:latin typeface="+mn-lt"/>
              </a:rPr>
              <a:t>Strict match: ”914085550123“ does not match “+1408555!“</a:t>
            </a:r>
          </a:p>
        </p:txBody>
      </p:sp>
    </p:spTree>
    <p:extLst>
      <p:ext uri="{BB962C8B-B14F-4D97-AF65-F5344CB8AC3E}">
        <p14:creationId xmlns:p14="http://schemas.microsoft.com/office/powerpoint/2010/main" val="1084239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reeform 199">
            <a:extLst>
              <a:ext uri="{FF2B5EF4-FFF2-40B4-BE49-F238E27FC236}">
                <a16:creationId xmlns:a16="http://schemas.microsoft.com/office/drawing/2014/main" id="{54519C7B-BC72-C627-B311-3F6E89A0F9B3}"/>
              </a:ext>
            </a:extLst>
          </p:cNvPr>
          <p:cNvSpPr/>
          <p:nvPr/>
        </p:nvSpPr>
        <p:spPr>
          <a:xfrm>
            <a:off x="6396499" y="2659007"/>
            <a:ext cx="2741713" cy="2930520"/>
          </a:xfrm>
          <a:custGeom>
            <a:avLst/>
            <a:gdLst>
              <a:gd name="connsiteX0" fmla="*/ 0 w 2725838"/>
              <a:gd name="connsiteY0" fmla="*/ 2187615 h 2187615"/>
              <a:gd name="connsiteX1" fmla="*/ 1927184 w 2725838"/>
              <a:gd name="connsiteY1" fmla="*/ 2187615 h 2187615"/>
              <a:gd name="connsiteX2" fmla="*/ 1927184 w 2725838"/>
              <a:gd name="connsiteY2" fmla="*/ 0 h 2187615"/>
              <a:gd name="connsiteX3" fmla="*/ 2725838 w 2725838"/>
              <a:gd name="connsiteY3" fmla="*/ 0 h 2187615"/>
              <a:gd name="connsiteX4" fmla="*/ 2725838 w 2725838"/>
              <a:gd name="connsiteY4" fmla="*/ 410901 h 2187615"/>
              <a:gd name="connsiteX0" fmla="*/ 0 w 2741713"/>
              <a:gd name="connsiteY0" fmla="*/ 2193965 h 2193965"/>
              <a:gd name="connsiteX1" fmla="*/ 1943059 w 2741713"/>
              <a:gd name="connsiteY1" fmla="*/ 2187615 h 2193965"/>
              <a:gd name="connsiteX2" fmla="*/ 1943059 w 2741713"/>
              <a:gd name="connsiteY2" fmla="*/ 0 h 2193965"/>
              <a:gd name="connsiteX3" fmla="*/ 2741713 w 2741713"/>
              <a:gd name="connsiteY3" fmla="*/ 0 h 2193965"/>
              <a:gd name="connsiteX4" fmla="*/ 2741713 w 2741713"/>
              <a:gd name="connsiteY4" fmla="*/ 410901 h 219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13" h="2193965">
                <a:moveTo>
                  <a:pt x="0" y="2193965"/>
                </a:moveTo>
                <a:lnTo>
                  <a:pt x="1943059" y="2187615"/>
                </a:lnTo>
                <a:lnTo>
                  <a:pt x="1943059" y="0"/>
                </a:lnTo>
                <a:lnTo>
                  <a:pt x="2741713" y="0"/>
                </a:lnTo>
                <a:lnTo>
                  <a:pt x="2741713" y="410901"/>
                </a:lnTo>
              </a:path>
            </a:pathLst>
          </a:custGeom>
          <a:noFill/>
          <a:ln w="9525">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24" name="Group 23">
            <a:extLst>
              <a:ext uri="{FF2B5EF4-FFF2-40B4-BE49-F238E27FC236}">
                <a16:creationId xmlns:a16="http://schemas.microsoft.com/office/drawing/2014/main" id="{A86CEB57-6B14-5B0A-9417-55152BFB6F0D}"/>
              </a:ext>
            </a:extLst>
          </p:cNvPr>
          <p:cNvGrpSpPr/>
          <p:nvPr/>
        </p:nvGrpSpPr>
        <p:grpSpPr>
          <a:xfrm>
            <a:off x="5388273" y="5246349"/>
            <a:ext cx="1016925" cy="681340"/>
            <a:chOff x="4011089" y="2595894"/>
            <a:chExt cx="914400" cy="612648"/>
          </a:xfrm>
        </p:grpSpPr>
        <p:sp>
          <p:nvSpPr>
            <p:cNvPr id="25" name="Decision 71">
              <a:extLst>
                <a:ext uri="{FF2B5EF4-FFF2-40B4-BE49-F238E27FC236}">
                  <a16:creationId xmlns:a16="http://schemas.microsoft.com/office/drawing/2014/main" id="{F1469E26-9F46-858F-48A1-E0E0FAC6B05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A98A91B0-CF1A-BDFF-3047-ADBCAEFBA65A}"/>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a:endCxn id="25"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8F2BD4-D09F-65F7-9D46-87ACAB46F356}"/>
              </a:ext>
            </a:extLst>
          </p:cNvPr>
          <p:cNvCxnSpPr>
            <a:cxnSpLocks/>
            <a:stCxn id="25" idx="2"/>
            <a:endCxn id="14"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56D4BB-F325-04C2-EFA1-AD33D01C3E5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sp useBgFill="1">
        <p:nvSpPr>
          <p:cNvPr id="57" name="TextBox 56">
            <a:extLst>
              <a:ext uri="{FF2B5EF4-FFF2-40B4-BE49-F238E27FC236}">
                <a16:creationId xmlns:a16="http://schemas.microsoft.com/office/drawing/2014/main" id="{C297FF76-A612-5C05-4A41-5206BB2E99C2}"/>
              </a:ext>
            </a:extLst>
          </p:cNvPr>
          <p:cNvSpPr txBox="1"/>
          <p:nvPr/>
        </p:nvSpPr>
        <p:spPr>
          <a:xfrm>
            <a:off x="6664613" y="5446652"/>
            <a:ext cx="1289134" cy="256545"/>
          </a:xfrm>
          <a:prstGeom prst="rect">
            <a:avLst/>
          </a:prstGeom>
        </p:spPr>
        <p:txBody>
          <a:bodyPr wrap="none" rtlCol="0">
            <a:spAutoFit/>
          </a:bodyPr>
          <a:lstStyle/>
          <a:p>
            <a:pPr algn="ctr"/>
            <a:r>
              <a:rPr lang="en-US" sz="1067">
                <a:latin typeface="+mn-lt"/>
              </a:rPr>
              <a:t>Unknown number</a:t>
            </a:r>
          </a:p>
        </p:txBody>
      </p: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cxnSp>
        <p:nvCxnSpPr>
          <p:cNvPr id="79" name="Straight Connector 78">
            <a:extLst>
              <a:ext uri="{FF2B5EF4-FFF2-40B4-BE49-F238E27FC236}">
                <a16:creationId xmlns:a16="http://schemas.microsoft.com/office/drawing/2014/main" id="{4855CCB6-A7DA-FCD0-D413-FCB50E34E57B}"/>
              </a:ext>
            </a:extLst>
          </p:cNvPr>
          <p:cNvCxnSpPr>
            <a:cxnSpLocks/>
            <a:endCxn id="131"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83" name="Group 182">
            <a:extLst>
              <a:ext uri="{FF2B5EF4-FFF2-40B4-BE49-F238E27FC236}">
                <a16:creationId xmlns:a16="http://schemas.microsoft.com/office/drawing/2014/main" id="{40258264-A494-B1F2-C52A-E9FD06628492}"/>
              </a:ext>
            </a:extLst>
          </p:cNvPr>
          <p:cNvGrpSpPr/>
          <p:nvPr/>
        </p:nvGrpSpPr>
        <p:grpSpPr>
          <a:xfrm>
            <a:off x="5591935" y="6096662"/>
            <a:ext cx="609600" cy="609600"/>
            <a:chOff x="5541799" y="6021428"/>
            <a:chExt cx="609600" cy="609600"/>
          </a:xfrm>
        </p:grpSpPr>
        <p:sp>
          <p:nvSpPr>
            <p:cNvPr id="14" name="Connector 57">
              <a:extLst>
                <a:ext uri="{FF2B5EF4-FFF2-40B4-BE49-F238E27FC236}">
                  <a16:creationId xmlns:a16="http://schemas.microsoft.com/office/drawing/2014/main" id="{DE8B50FE-83D2-2851-3FD4-55CED0422516}"/>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6" name="Group 115">
              <a:extLst>
                <a:ext uri="{FF2B5EF4-FFF2-40B4-BE49-F238E27FC236}">
                  <a16:creationId xmlns:a16="http://schemas.microsoft.com/office/drawing/2014/main" id="{3D51BD67-C7BB-27A9-4ECA-3EFB2980CE6F}"/>
                </a:ext>
              </a:extLst>
            </p:cNvPr>
            <p:cNvGrpSpPr/>
            <p:nvPr/>
          </p:nvGrpSpPr>
          <p:grpSpPr>
            <a:xfrm>
              <a:off x="5661506" y="6156951"/>
              <a:ext cx="370187" cy="338554"/>
              <a:chOff x="3703238" y="1698152"/>
              <a:chExt cx="277640" cy="253916"/>
            </a:xfrm>
          </p:grpSpPr>
          <p:sp>
            <p:nvSpPr>
              <p:cNvPr id="117" name="TextBox 116">
                <a:extLst>
                  <a:ext uri="{FF2B5EF4-FFF2-40B4-BE49-F238E27FC236}">
                    <a16:creationId xmlns:a16="http://schemas.microsoft.com/office/drawing/2014/main" id="{D224B83F-57E1-61F2-F093-9B103671DF79}"/>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8" name="Oval 117">
                <a:extLst>
                  <a:ext uri="{FF2B5EF4-FFF2-40B4-BE49-F238E27FC236}">
                    <a16:creationId xmlns:a16="http://schemas.microsoft.com/office/drawing/2014/main" id="{17A1E110-FF01-D532-8202-565594B4FCBE}"/>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sp>
        <p:nvSpPr>
          <p:cNvPr id="131" name="TextBox 130">
            <a:extLst>
              <a:ext uri="{FF2B5EF4-FFF2-40B4-BE49-F238E27FC236}">
                <a16:creationId xmlns:a16="http://schemas.microsoft.com/office/drawing/2014/main" id="{B929AA89-4B60-445A-6138-E466D36136B5}"/>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nvGrpSpPr>
          <p:cNvPr id="132" name="Group 131">
            <a:extLst>
              <a:ext uri="{FF2B5EF4-FFF2-40B4-BE49-F238E27FC236}">
                <a16:creationId xmlns:a16="http://schemas.microsoft.com/office/drawing/2014/main" id="{94C0E962-E195-BF9D-735C-594A9E779E82}"/>
              </a:ext>
            </a:extLst>
          </p:cNvPr>
          <p:cNvGrpSpPr/>
          <p:nvPr/>
        </p:nvGrpSpPr>
        <p:grpSpPr>
          <a:xfrm>
            <a:off x="4043312" y="1671366"/>
            <a:ext cx="1750607" cy="3918161"/>
            <a:chOff x="2993421" y="1570892"/>
            <a:chExt cx="1312955" cy="2307102"/>
          </a:xfrm>
        </p:grpSpPr>
        <p:sp>
          <p:nvSpPr>
            <p:cNvPr id="133" name="Freeform 177">
              <a:extLst>
                <a:ext uri="{FF2B5EF4-FFF2-40B4-BE49-F238E27FC236}">
                  <a16:creationId xmlns:a16="http://schemas.microsoft.com/office/drawing/2014/main" id="{CEC41A26-F35F-4DB8-B357-DE7326F35F61}"/>
                </a:ext>
              </a:extLst>
            </p:cNvPr>
            <p:cNvSpPr/>
            <p:nvPr/>
          </p:nvSpPr>
          <p:spPr>
            <a:xfrm>
              <a:off x="3476382" y="1570892"/>
              <a:ext cx="829994" cy="2307102"/>
            </a:xfrm>
            <a:custGeom>
              <a:avLst/>
              <a:gdLst>
                <a:gd name="connsiteX0" fmla="*/ 661181 w 956603"/>
                <a:gd name="connsiteY0" fmla="*/ 2307102 h 2353994"/>
                <a:gd name="connsiteX1" fmla="*/ 126609 w 956603"/>
                <a:gd name="connsiteY1" fmla="*/ 2307102 h 2353994"/>
                <a:gd name="connsiteX2" fmla="*/ 126609 w 956603"/>
                <a:gd name="connsiteY2" fmla="*/ 2353994 h 2353994"/>
                <a:gd name="connsiteX3" fmla="*/ 126609 w 956603"/>
                <a:gd name="connsiteY3" fmla="*/ 0 h 2353994"/>
                <a:gd name="connsiteX4" fmla="*/ 0 w 956603"/>
                <a:gd name="connsiteY4" fmla="*/ 0 h 2353994"/>
                <a:gd name="connsiteX5" fmla="*/ 956603 w 956603"/>
                <a:gd name="connsiteY5" fmla="*/ 0 h 2353994"/>
                <a:gd name="connsiteX0" fmla="*/ 534572 w 829994"/>
                <a:gd name="connsiteY0" fmla="*/ 2307102 h 2353994"/>
                <a:gd name="connsiteX1" fmla="*/ 0 w 829994"/>
                <a:gd name="connsiteY1" fmla="*/ 2307102 h 2353994"/>
                <a:gd name="connsiteX2" fmla="*/ 0 w 829994"/>
                <a:gd name="connsiteY2" fmla="*/ 2353994 h 2353994"/>
                <a:gd name="connsiteX3" fmla="*/ 0 w 829994"/>
                <a:gd name="connsiteY3" fmla="*/ 0 h 2353994"/>
                <a:gd name="connsiteX4" fmla="*/ 829994 w 829994"/>
                <a:gd name="connsiteY4" fmla="*/ 0 h 2353994"/>
                <a:gd name="connsiteX0" fmla="*/ 534572 w 829994"/>
                <a:gd name="connsiteY0" fmla="*/ 2307102 h 2307102"/>
                <a:gd name="connsiteX1" fmla="*/ 0 w 829994"/>
                <a:gd name="connsiteY1" fmla="*/ 2307102 h 2307102"/>
                <a:gd name="connsiteX2" fmla="*/ 0 w 829994"/>
                <a:gd name="connsiteY2" fmla="*/ 0 h 2307102"/>
                <a:gd name="connsiteX3" fmla="*/ 829994 w 829994"/>
                <a:gd name="connsiteY3" fmla="*/ 0 h 2307102"/>
              </a:gdLst>
              <a:ahLst/>
              <a:cxnLst>
                <a:cxn ang="0">
                  <a:pos x="connsiteX0" y="connsiteY0"/>
                </a:cxn>
                <a:cxn ang="0">
                  <a:pos x="connsiteX1" y="connsiteY1"/>
                </a:cxn>
                <a:cxn ang="0">
                  <a:pos x="connsiteX2" y="connsiteY2"/>
                </a:cxn>
                <a:cxn ang="0">
                  <a:pos x="connsiteX3" y="connsiteY3"/>
                </a:cxn>
              </a:cxnLst>
              <a:rect l="l" t="t" r="r" b="b"/>
              <a:pathLst>
                <a:path w="829994" h="2307102">
                  <a:moveTo>
                    <a:pt x="534572" y="2307102"/>
                  </a:moveTo>
                  <a:lnTo>
                    <a:pt x="0" y="2307102"/>
                  </a:lnTo>
                  <a:lnTo>
                    <a:pt x="0" y="0"/>
                  </a:lnTo>
                  <a:lnTo>
                    <a:pt x="829994" y="0"/>
                  </a:lnTo>
                </a:path>
              </a:pathLst>
            </a:custGeom>
            <a:noFill/>
            <a:ln w="9525">
              <a:solidFill>
                <a:schemeClr val="accent1">
                  <a:shade val="95000"/>
                  <a:satMod val="105000"/>
                </a:schemeClr>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TextBox 133">
              <a:extLst>
                <a:ext uri="{FF2B5EF4-FFF2-40B4-BE49-F238E27FC236}">
                  <a16:creationId xmlns:a16="http://schemas.microsoft.com/office/drawing/2014/main" id="{50F8B513-AD32-39D5-03F1-6D324D08E71E}"/>
                </a:ext>
              </a:extLst>
            </p:cNvPr>
            <p:cNvSpPr txBox="1"/>
            <p:nvPr/>
          </p:nvSpPr>
          <p:spPr>
            <a:xfrm>
              <a:off x="2993421" y="2656662"/>
              <a:ext cx="968054" cy="166370"/>
            </a:xfrm>
            <a:prstGeom prst="rect">
              <a:avLst/>
            </a:prstGeom>
          </p:spPr>
          <p:txBody>
            <a:bodyPr wrap="none" rtlCol="0">
              <a:spAutoFit/>
            </a:bodyPr>
            <a:lstStyle/>
            <a:p>
              <a:pPr algn="ctr"/>
              <a:r>
                <a:rPr lang="en-US" sz="1067">
                  <a:latin typeface="+mn-lt"/>
                </a:rPr>
                <a:t>+E.164 translated</a:t>
              </a:r>
            </a:p>
          </p:txBody>
        </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
        <p:nvSpPr>
          <p:cNvPr id="9" name="TextBox 8">
            <a:extLst>
              <a:ext uri="{FF2B5EF4-FFF2-40B4-BE49-F238E27FC236}">
                <a16:creationId xmlns:a16="http://schemas.microsoft.com/office/drawing/2014/main" id="{55B2AB27-C515-3AF2-FB3D-E3B44BD0032D}"/>
              </a:ext>
            </a:extLst>
          </p:cNvPr>
          <p:cNvSpPr txBox="1"/>
          <p:nvPr/>
        </p:nvSpPr>
        <p:spPr>
          <a:xfrm>
            <a:off x="370506" y="3170741"/>
            <a:ext cx="3670312" cy="1384995"/>
          </a:xfrm>
          <a:prstGeom prst="rect">
            <a:avLst/>
          </a:prstGeom>
          <a:noFill/>
          <a:ln w="15875">
            <a:solidFill>
              <a:schemeClr val="accent1">
                <a:shade val="95000"/>
                <a:satMod val="105000"/>
              </a:schemeClr>
            </a:solidFill>
          </a:ln>
        </p:spPr>
        <p:txBody>
          <a:bodyPr wrap="square" rtlCol="0">
            <a:spAutoFit/>
          </a:bodyPr>
          <a:lstStyle/>
          <a:p>
            <a:r>
              <a:rPr lang="en-US" sz="1400">
                <a:latin typeface="+mn-lt"/>
              </a:rPr>
              <a:t>Dialed number might be translated to +E.164 based on national numbering plan. </a:t>
            </a:r>
          </a:p>
          <a:p>
            <a:r>
              <a:rPr lang="en-US" sz="1400">
                <a:latin typeface="+mn-lt"/>
              </a:rPr>
              <a:t>For example:  </a:t>
            </a:r>
          </a:p>
          <a:p>
            <a:r>
              <a:rPr lang="en-US" sz="1400">
                <a:latin typeface="+mn-lt"/>
              </a:rPr>
              <a:t>  9011496100123 </a:t>
            </a:r>
            <a:r>
              <a:rPr lang="en-US" sz="1400">
                <a:latin typeface="+mn-lt"/>
                <a:sym typeface="Wingdings" pitchFamily="2" charset="2"/>
              </a:rPr>
              <a:t> +496100123</a:t>
            </a:r>
          </a:p>
          <a:p>
            <a:r>
              <a:rPr lang="en-US" sz="1400">
                <a:latin typeface="+mn-lt"/>
                <a:sym typeface="Wingdings" pitchFamily="2" charset="2"/>
              </a:rPr>
              <a:t>If number is translated, then go back to check for internal matches</a:t>
            </a:r>
            <a:endParaRPr lang="en-US" sz="1400">
              <a:latin typeface="+mn-lt"/>
            </a:endParaRPr>
          </a:p>
        </p:txBody>
      </p:sp>
    </p:spTree>
    <p:extLst>
      <p:ext uri="{BB962C8B-B14F-4D97-AF65-F5344CB8AC3E}">
        <p14:creationId xmlns:p14="http://schemas.microsoft.com/office/powerpoint/2010/main" val="1924329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reeform 199">
            <a:extLst>
              <a:ext uri="{FF2B5EF4-FFF2-40B4-BE49-F238E27FC236}">
                <a16:creationId xmlns:a16="http://schemas.microsoft.com/office/drawing/2014/main" id="{54519C7B-BC72-C627-B311-3F6E89A0F9B3}"/>
              </a:ext>
            </a:extLst>
          </p:cNvPr>
          <p:cNvSpPr/>
          <p:nvPr/>
        </p:nvSpPr>
        <p:spPr>
          <a:xfrm>
            <a:off x="6396499" y="2659007"/>
            <a:ext cx="2741713" cy="2930520"/>
          </a:xfrm>
          <a:custGeom>
            <a:avLst/>
            <a:gdLst>
              <a:gd name="connsiteX0" fmla="*/ 0 w 2725838"/>
              <a:gd name="connsiteY0" fmla="*/ 2187615 h 2187615"/>
              <a:gd name="connsiteX1" fmla="*/ 1927184 w 2725838"/>
              <a:gd name="connsiteY1" fmla="*/ 2187615 h 2187615"/>
              <a:gd name="connsiteX2" fmla="*/ 1927184 w 2725838"/>
              <a:gd name="connsiteY2" fmla="*/ 0 h 2187615"/>
              <a:gd name="connsiteX3" fmla="*/ 2725838 w 2725838"/>
              <a:gd name="connsiteY3" fmla="*/ 0 h 2187615"/>
              <a:gd name="connsiteX4" fmla="*/ 2725838 w 2725838"/>
              <a:gd name="connsiteY4" fmla="*/ 410901 h 2187615"/>
              <a:gd name="connsiteX0" fmla="*/ 0 w 2741713"/>
              <a:gd name="connsiteY0" fmla="*/ 2193965 h 2193965"/>
              <a:gd name="connsiteX1" fmla="*/ 1943059 w 2741713"/>
              <a:gd name="connsiteY1" fmla="*/ 2187615 h 2193965"/>
              <a:gd name="connsiteX2" fmla="*/ 1943059 w 2741713"/>
              <a:gd name="connsiteY2" fmla="*/ 0 h 2193965"/>
              <a:gd name="connsiteX3" fmla="*/ 2741713 w 2741713"/>
              <a:gd name="connsiteY3" fmla="*/ 0 h 2193965"/>
              <a:gd name="connsiteX4" fmla="*/ 2741713 w 2741713"/>
              <a:gd name="connsiteY4" fmla="*/ 410901 h 219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13" h="2193965">
                <a:moveTo>
                  <a:pt x="0" y="2193965"/>
                </a:moveTo>
                <a:lnTo>
                  <a:pt x="1943059" y="2187615"/>
                </a:lnTo>
                <a:lnTo>
                  <a:pt x="1943059" y="0"/>
                </a:lnTo>
                <a:lnTo>
                  <a:pt x="2741713" y="0"/>
                </a:lnTo>
                <a:lnTo>
                  <a:pt x="2741713" y="410901"/>
                </a:lnTo>
              </a:path>
            </a:pathLst>
          </a:custGeom>
          <a:noFill/>
          <a:ln w="9525">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24" name="Group 23">
            <a:extLst>
              <a:ext uri="{FF2B5EF4-FFF2-40B4-BE49-F238E27FC236}">
                <a16:creationId xmlns:a16="http://schemas.microsoft.com/office/drawing/2014/main" id="{A86CEB57-6B14-5B0A-9417-55152BFB6F0D}"/>
              </a:ext>
            </a:extLst>
          </p:cNvPr>
          <p:cNvGrpSpPr/>
          <p:nvPr/>
        </p:nvGrpSpPr>
        <p:grpSpPr>
          <a:xfrm>
            <a:off x="5388273" y="5246349"/>
            <a:ext cx="1016925" cy="681340"/>
            <a:chOff x="4011089" y="2595894"/>
            <a:chExt cx="914400" cy="612648"/>
          </a:xfrm>
        </p:grpSpPr>
        <p:sp>
          <p:nvSpPr>
            <p:cNvPr id="25" name="Decision 71">
              <a:extLst>
                <a:ext uri="{FF2B5EF4-FFF2-40B4-BE49-F238E27FC236}">
                  <a16:creationId xmlns:a16="http://schemas.microsoft.com/office/drawing/2014/main" id="{F1469E26-9F46-858F-48A1-E0E0FAC6B05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A98A91B0-CF1A-BDFF-3047-ADBCAEFBA65A}"/>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a:endCxn id="25"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8F2BD4-D09F-65F7-9D46-87ACAB46F356}"/>
              </a:ext>
            </a:extLst>
          </p:cNvPr>
          <p:cNvCxnSpPr>
            <a:cxnSpLocks/>
            <a:stCxn id="25" idx="2"/>
            <a:endCxn id="14"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56D4BB-F325-04C2-EFA1-AD33D01C3E5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grpSp>
        <p:nvGrpSpPr>
          <p:cNvPr id="54" name="Group 53">
            <a:extLst>
              <a:ext uri="{FF2B5EF4-FFF2-40B4-BE49-F238E27FC236}">
                <a16:creationId xmlns:a16="http://schemas.microsoft.com/office/drawing/2014/main" id="{6A605B49-44B6-7DBF-78D8-230839DFC5B1}"/>
              </a:ext>
            </a:extLst>
          </p:cNvPr>
          <p:cNvGrpSpPr/>
          <p:nvPr/>
        </p:nvGrpSpPr>
        <p:grpSpPr>
          <a:xfrm>
            <a:off x="8636310" y="3062762"/>
            <a:ext cx="1016925" cy="681340"/>
            <a:chOff x="4011089" y="2595894"/>
            <a:chExt cx="914400" cy="612648"/>
          </a:xfrm>
        </p:grpSpPr>
        <p:sp>
          <p:nvSpPr>
            <p:cNvPr id="55" name="Decision 142">
              <a:extLst>
                <a:ext uri="{FF2B5EF4-FFF2-40B4-BE49-F238E27FC236}">
                  <a16:creationId xmlns:a16="http://schemas.microsoft.com/office/drawing/2014/main" id="{7F75782F-2169-A652-37C3-9C5FA89D1B38}"/>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Box 55">
              <a:extLst>
                <a:ext uri="{FF2B5EF4-FFF2-40B4-BE49-F238E27FC236}">
                  <a16:creationId xmlns:a16="http://schemas.microsoft.com/office/drawing/2014/main" id="{F3E6BFA6-0770-BF03-C98C-AA18EC22C5CE}"/>
                </a:ext>
              </a:extLst>
            </p:cNvPr>
            <p:cNvSpPr txBox="1"/>
            <p:nvPr/>
          </p:nvSpPr>
          <p:spPr>
            <a:xfrm>
              <a:off x="4317521" y="2689994"/>
              <a:ext cx="301539" cy="378163"/>
            </a:xfrm>
            <a:prstGeom prst="rect">
              <a:avLst/>
            </a:prstGeom>
            <a:noFill/>
          </p:spPr>
          <p:txBody>
            <a:bodyPr wrap="none" rtlCol="0">
              <a:spAutoFit/>
            </a:bodyPr>
            <a:lstStyle/>
            <a:p>
              <a:pPr algn="ctr"/>
              <a:r>
                <a:rPr lang="en-US" sz="2133">
                  <a:latin typeface="+mn-lt"/>
                </a:rPr>
                <a:t>?</a:t>
              </a:r>
            </a:p>
          </p:txBody>
        </p:sp>
      </p:grpSp>
      <p:sp useBgFill="1">
        <p:nvSpPr>
          <p:cNvPr id="57" name="TextBox 56">
            <a:extLst>
              <a:ext uri="{FF2B5EF4-FFF2-40B4-BE49-F238E27FC236}">
                <a16:creationId xmlns:a16="http://schemas.microsoft.com/office/drawing/2014/main" id="{C297FF76-A612-5C05-4A41-5206BB2E99C2}"/>
              </a:ext>
            </a:extLst>
          </p:cNvPr>
          <p:cNvSpPr txBox="1"/>
          <p:nvPr/>
        </p:nvSpPr>
        <p:spPr>
          <a:xfrm>
            <a:off x="6664613" y="5446652"/>
            <a:ext cx="1289134" cy="256545"/>
          </a:xfrm>
          <a:prstGeom prst="rect">
            <a:avLst/>
          </a:prstGeom>
        </p:spPr>
        <p:txBody>
          <a:bodyPr wrap="none" rtlCol="0">
            <a:spAutoFit/>
          </a:bodyPr>
          <a:lstStyle/>
          <a:p>
            <a:pPr algn="ctr"/>
            <a:r>
              <a:rPr lang="en-US" sz="1067">
                <a:latin typeface="+mn-lt"/>
              </a:rPr>
              <a:t>Unknown number</a:t>
            </a:r>
          </a:p>
        </p:txBody>
      </p:sp>
      <p:cxnSp>
        <p:nvCxnSpPr>
          <p:cNvPr id="62" name="Straight Arrow Connector 61">
            <a:extLst>
              <a:ext uri="{FF2B5EF4-FFF2-40B4-BE49-F238E27FC236}">
                <a16:creationId xmlns:a16="http://schemas.microsoft.com/office/drawing/2014/main" id="{824AA125-4428-8958-F8D7-0716D866DD9B}"/>
              </a:ext>
            </a:extLst>
          </p:cNvPr>
          <p:cNvCxnSpPr>
            <a:cxnSpLocks/>
            <a:stCxn id="55" idx="2"/>
          </p:cNvCxnSpPr>
          <p:nvPr/>
        </p:nvCxnSpPr>
        <p:spPr>
          <a:xfrm>
            <a:off x="9144772" y="3744101"/>
            <a:ext cx="0" cy="20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05AF0CF-53B0-6781-0790-57BB087A1BA6}"/>
              </a:ext>
            </a:extLst>
          </p:cNvPr>
          <p:cNvGrpSpPr/>
          <p:nvPr/>
        </p:nvGrpSpPr>
        <p:grpSpPr>
          <a:xfrm>
            <a:off x="9639427" y="3058636"/>
            <a:ext cx="1468212" cy="609600"/>
            <a:chOff x="4761457" y="974308"/>
            <a:chExt cx="1101159" cy="457200"/>
          </a:xfrm>
        </p:grpSpPr>
        <p:grpSp>
          <p:nvGrpSpPr>
            <p:cNvPr id="66" name="Group 65">
              <a:extLst>
                <a:ext uri="{FF2B5EF4-FFF2-40B4-BE49-F238E27FC236}">
                  <a16:creationId xmlns:a16="http://schemas.microsoft.com/office/drawing/2014/main" id="{49ACF890-094C-5659-3800-62D2FC36F7E5}"/>
                </a:ext>
              </a:extLst>
            </p:cNvPr>
            <p:cNvGrpSpPr/>
            <p:nvPr/>
          </p:nvGrpSpPr>
          <p:grpSpPr>
            <a:xfrm>
              <a:off x="4761457" y="1114538"/>
              <a:ext cx="641266" cy="192409"/>
              <a:chOff x="4109743" y="1120557"/>
              <a:chExt cx="924513" cy="192409"/>
            </a:xfrm>
          </p:grpSpPr>
          <p:cxnSp>
            <p:nvCxnSpPr>
              <p:cNvPr id="68" name="Straight Arrow Connector 67">
                <a:extLst>
                  <a:ext uri="{FF2B5EF4-FFF2-40B4-BE49-F238E27FC236}">
                    <a16:creationId xmlns:a16="http://schemas.microsoft.com/office/drawing/2014/main" id="{E4753C77-26CC-FB90-D9F1-40C0C7EC6025}"/>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A4B00E88-7C0A-9B36-74E6-77C07A595396}"/>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67" name="Connector 181">
              <a:extLst>
                <a:ext uri="{FF2B5EF4-FFF2-40B4-BE49-F238E27FC236}">
                  <a16:creationId xmlns:a16="http://schemas.microsoft.com/office/drawing/2014/main" id="{6F496008-2900-EE71-870F-A6ACE25981A7}"/>
                </a:ext>
              </a:extLst>
            </p:cNvPr>
            <p:cNvSpPr/>
            <p:nvPr/>
          </p:nvSpPr>
          <p:spPr>
            <a:xfrm>
              <a:off x="5405416" y="974308"/>
              <a:ext cx="457200" cy="4572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sp>
        <p:nvSpPr>
          <p:cNvPr id="70" name="TextBox 69">
            <a:extLst>
              <a:ext uri="{FF2B5EF4-FFF2-40B4-BE49-F238E27FC236}">
                <a16:creationId xmlns:a16="http://schemas.microsoft.com/office/drawing/2014/main" id="{C923A202-DA0F-4C92-2EE9-9ECAB3B20289}"/>
              </a:ext>
            </a:extLst>
          </p:cNvPr>
          <p:cNvSpPr txBox="1"/>
          <p:nvPr/>
        </p:nvSpPr>
        <p:spPr>
          <a:xfrm>
            <a:off x="10965261" y="3532713"/>
            <a:ext cx="1172552" cy="256545"/>
          </a:xfrm>
          <a:prstGeom prst="rect">
            <a:avLst/>
          </a:prstGeom>
          <a:noFill/>
        </p:spPr>
        <p:txBody>
          <a:bodyPr wrap="square" rtlCol="0">
            <a:spAutoFit/>
          </a:bodyPr>
          <a:lstStyle/>
          <a:p>
            <a:r>
              <a:rPr lang="en-US" sz="1067">
                <a:latin typeface="+mn-lt"/>
              </a:rPr>
              <a:t>Unknown ext.</a:t>
            </a:r>
          </a:p>
        </p:txBody>
      </p: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cxnSp>
        <p:nvCxnSpPr>
          <p:cNvPr id="78" name="Straight Connector 77">
            <a:extLst>
              <a:ext uri="{FF2B5EF4-FFF2-40B4-BE49-F238E27FC236}">
                <a16:creationId xmlns:a16="http://schemas.microsoft.com/office/drawing/2014/main" id="{8FCBAF36-04E2-1BE7-F609-815356067F6E}"/>
              </a:ext>
            </a:extLst>
          </p:cNvPr>
          <p:cNvCxnSpPr>
            <a:cxnSpLocks/>
          </p:cNvCxnSpPr>
          <p:nvPr/>
        </p:nvCxnSpPr>
        <p:spPr>
          <a:xfrm flipH="1">
            <a:off x="9380340" y="2810782"/>
            <a:ext cx="365133" cy="374537"/>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55CCB6-A7DA-FCD0-D413-FCB50E34E57B}"/>
              </a:ext>
            </a:extLst>
          </p:cNvPr>
          <p:cNvCxnSpPr>
            <a:cxnSpLocks/>
            <a:endCxn id="131"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5B0E69A-8431-29B6-212B-70636A5B8EAF}"/>
              </a:ext>
            </a:extLst>
          </p:cNvPr>
          <p:cNvSpPr txBox="1"/>
          <p:nvPr/>
        </p:nvSpPr>
        <p:spPr>
          <a:xfrm>
            <a:off x="9347174" y="2046268"/>
            <a:ext cx="1813021" cy="707694"/>
          </a:xfrm>
          <a:prstGeom prst="rect">
            <a:avLst/>
          </a:prstGeom>
          <a:noFill/>
          <a:ln>
            <a:solidFill>
              <a:schemeClr val="accent1">
                <a:shade val="95000"/>
                <a:satMod val="105000"/>
              </a:schemeClr>
            </a:solidFill>
          </a:ln>
        </p:spPr>
        <p:txBody>
          <a:bodyPr wrap="square" rtlCol="0">
            <a:spAutoFit/>
          </a:bodyPr>
          <a:lstStyle/>
          <a:p>
            <a:r>
              <a:rPr lang="en-GB" sz="1333">
                <a:latin typeface="+mn-lt"/>
              </a:rPr>
              <a:t>U</a:t>
            </a:r>
            <a:r>
              <a:rPr lang="en-DE" sz="1333">
                <a:latin typeface="+mn-lt"/>
              </a:rPr>
              <a:t>nknown extension policy enabled and </a:t>
            </a:r>
            <a:br>
              <a:rPr lang="en-DE" sz="1333">
                <a:latin typeface="+mn-lt"/>
              </a:rPr>
            </a:br>
            <a:r>
              <a:rPr lang="en-DE" sz="1333">
                <a:latin typeface="+mn-lt"/>
              </a:rPr>
              <a:t>2-6 dialed digits</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83" name="Group 182">
            <a:extLst>
              <a:ext uri="{FF2B5EF4-FFF2-40B4-BE49-F238E27FC236}">
                <a16:creationId xmlns:a16="http://schemas.microsoft.com/office/drawing/2014/main" id="{40258264-A494-B1F2-C52A-E9FD06628492}"/>
              </a:ext>
            </a:extLst>
          </p:cNvPr>
          <p:cNvGrpSpPr/>
          <p:nvPr/>
        </p:nvGrpSpPr>
        <p:grpSpPr>
          <a:xfrm>
            <a:off x="5591935" y="6096662"/>
            <a:ext cx="609600" cy="609600"/>
            <a:chOff x="5541799" y="6021428"/>
            <a:chExt cx="609600" cy="609600"/>
          </a:xfrm>
        </p:grpSpPr>
        <p:sp>
          <p:nvSpPr>
            <p:cNvPr id="14" name="Connector 57">
              <a:extLst>
                <a:ext uri="{FF2B5EF4-FFF2-40B4-BE49-F238E27FC236}">
                  <a16:creationId xmlns:a16="http://schemas.microsoft.com/office/drawing/2014/main" id="{DE8B50FE-83D2-2851-3FD4-55CED0422516}"/>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6" name="Group 115">
              <a:extLst>
                <a:ext uri="{FF2B5EF4-FFF2-40B4-BE49-F238E27FC236}">
                  <a16:creationId xmlns:a16="http://schemas.microsoft.com/office/drawing/2014/main" id="{3D51BD67-C7BB-27A9-4ECA-3EFB2980CE6F}"/>
                </a:ext>
              </a:extLst>
            </p:cNvPr>
            <p:cNvGrpSpPr/>
            <p:nvPr/>
          </p:nvGrpSpPr>
          <p:grpSpPr>
            <a:xfrm>
              <a:off x="5661506" y="6156951"/>
              <a:ext cx="370187" cy="338554"/>
              <a:chOff x="3703238" y="1698152"/>
              <a:chExt cx="277640" cy="253916"/>
            </a:xfrm>
          </p:grpSpPr>
          <p:sp>
            <p:nvSpPr>
              <p:cNvPr id="117" name="TextBox 116">
                <a:extLst>
                  <a:ext uri="{FF2B5EF4-FFF2-40B4-BE49-F238E27FC236}">
                    <a16:creationId xmlns:a16="http://schemas.microsoft.com/office/drawing/2014/main" id="{D224B83F-57E1-61F2-F093-9B103671DF79}"/>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8" name="Oval 117">
                <a:extLst>
                  <a:ext uri="{FF2B5EF4-FFF2-40B4-BE49-F238E27FC236}">
                    <a16:creationId xmlns:a16="http://schemas.microsoft.com/office/drawing/2014/main" id="{17A1E110-FF01-D532-8202-565594B4FCBE}"/>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19" name="Group 118">
            <a:extLst>
              <a:ext uri="{FF2B5EF4-FFF2-40B4-BE49-F238E27FC236}">
                <a16:creationId xmlns:a16="http://schemas.microsoft.com/office/drawing/2014/main" id="{43B171C3-3658-61BA-22E2-3BEC29C2A718}"/>
              </a:ext>
            </a:extLst>
          </p:cNvPr>
          <p:cNvGrpSpPr/>
          <p:nvPr/>
        </p:nvGrpSpPr>
        <p:grpSpPr>
          <a:xfrm>
            <a:off x="10615505" y="3195965"/>
            <a:ext cx="370187" cy="338554"/>
            <a:chOff x="3703238" y="1698152"/>
            <a:chExt cx="277640" cy="253916"/>
          </a:xfrm>
        </p:grpSpPr>
        <p:sp>
          <p:nvSpPr>
            <p:cNvPr id="120" name="TextBox 119">
              <a:extLst>
                <a:ext uri="{FF2B5EF4-FFF2-40B4-BE49-F238E27FC236}">
                  <a16:creationId xmlns:a16="http://schemas.microsoft.com/office/drawing/2014/main" id="{2FF6664D-FC91-7097-DC8D-5E4316D7461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1" name="Oval 120">
              <a:extLst>
                <a:ext uri="{FF2B5EF4-FFF2-40B4-BE49-F238E27FC236}">
                  <a16:creationId xmlns:a16="http://schemas.microsoft.com/office/drawing/2014/main" id="{90D3F441-891E-5BFF-D18E-FCC6FC429FF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8" name="Group 127">
            <a:extLst>
              <a:ext uri="{FF2B5EF4-FFF2-40B4-BE49-F238E27FC236}">
                <a16:creationId xmlns:a16="http://schemas.microsoft.com/office/drawing/2014/main" id="{B80D0EB8-CE96-E728-69AA-4F33238CCC08}"/>
              </a:ext>
            </a:extLst>
          </p:cNvPr>
          <p:cNvGrpSpPr/>
          <p:nvPr/>
        </p:nvGrpSpPr>
        <p:grpSpPr>
          <a:xfrm>
            <a:off x="8511583" y="1461938"/>
            <a:ext cx="3563608" cy="5159705"/>
            <a:chOff x="6280340" y="1096453"/>
            <a:chExt cx="2776053" cy="3869779"/>
          </a:xfrm>
        </p:grpSpPr>
        <p:sp>
          <p:nvSpPr>
            <p:cNvPr id="129" name="Rectangle 128">
              <a:extLst>
                <a:ext uri="{FF2B5EF4-FFF2-40B4-BE49-F238E27FC236}">
                  <a16:creationId xmlns:a16="http://schemas.microsoft.com/office/drawing/2014/main" id="{B97DD20C-C50C-4A68-6EE7-B38F4B821661}"/>
                </a:ext>
              </a:extLst>
            </p:cNvPr>
            <p:cNvSpPr/>
            <p:nvPr/>
          </p:nvSpPr>
          <p:spPr>
            <a:xfrm>
              <a:off x="6280340" y="1379917"/>
              <a:ext cx="2776053" cy="3586315"/>
            </a:xfrm>
            <a:prstGeom prst="rect">
              <a:avLst/>
            </a:prstGeom>
            <a:noFill/>
            <a:ln w="12700">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0" name="TextBox 129">
              <a:extLst>
                <a:ext uri="{FF2B5EF4-FFF2-40B4-BE49-F238E27FC236}">
                  <a16:creationId xmlns:a16="http://schemas.microsoft.com/office/drawing/2014/main" id="{E54C0CC2-A893-5794-7996-AB75AAF31FC7}"/>
                </a:ext>
              </a:extLst>
            </p:cNvPr>
            <p:cNvSpPr txBox="1"/>
            <p:nvPr/>
          </p:nvSpPr>
          <p:spPr>
            <a:xfrm>
              <a:off x="6737703" y="1096453"/>
              <a:ext cx="1861328" cy="238575"/>
            </a:xfrm>
            <a:prstGeom prst="rect">
              <a:avLst/>
            </a:prstGeom>
            <a:noFill/>
          </p:spPr>
          <p:txBody>
            <a:bodyPr wrap="none" rtlCol="0">
              <a:spAutoFit/>
            </a:bodyPr>
            <a:lstStyle/>
            <a:p>
              <a:pPr algn="ctr"/>
              <a:r>
                <a:rPr lang="en-DE" sz="1467">
                  <a:latin typeface="+mn-lt"/>
                </a:rPr>
                <a:t>Unknown number handling</a:t>
              </a:r>
            </a:p>
          </p:txBody>
        </p:sp>
      </p:grpSp>
      <p:sp>
        <p:nvSpPr>
          <p:cNvPr id="131" name="TextBox 130">
            <a:extLst>
              <a:ext uri="{FF2B5EF4-FFF2-40B4-BE49-F238E27FC236}">
                <a16:creationId xmlns:a16="http://schemas.microsoft.com/office/drawing/2014/main" id="{B929AA89-4B60-445A-6138-E466D36136B5}"/>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nvGrpSpPr>
          <p:cNvPr id="132" name="Group 131">
            <a:extLst>
              <a:ext uri="{FF2B5EF4-FFF2-40B4-BE49-F238E27FC236}">
                <a16:creationId xmlns:a16="http://schemas.microsoft.com/office/drawing/2014/main" id="{94C0E962-E195-BF9D-735C-594A9E779E82}"/>
              </a:ext>
            </a:extLst>
          </p:cNvPr>
          <p:cNvGrpSpPr/>
          <p:nvPr/>
        </p:nvGrpSpPr>
        <p:grpSpPr>
          <a:xfrm>
            <a:off x="4043312" y="1671366"/>
            <a:ext cx="1750607" cy="3918161"/>
            <a:chOff x="2993421" y="1570892"/>
            <a:chExt cx="1312955" cy="2307102"/>
          </a:xfrm>
        </p:grpSpPr>
        <p:sp>
          <p:nvSpPr>
            <p:cNvPr id="133" name="Freeform 177">
              <a:extLst>
                <a:ext uri="{FF2B5EF4-FFF2-40B4-BE49-F238E27FC236}">
                  <a16:creationId xmlns:a16="http://schemas.microsoft.com/office/drawing/2014/main" id="{CEC41A26-F35F-4DB8-B357-DE7326F35F61}"/>
                </a:ext>
              </a:extLst>
            </p:cNvPr>
            <p:cNvSpPr/>
            <p:nvPr/>
          </p:nvSpPr>
          <p:spPr>
            <a:xfrm>
              <a:off x="3476382" y="1570892"/>
              <a:ext cx="829994" cy="2307102"/>
            </a:xfrm>
            <a:custGeom>
              <a:avLst/>
              <a:gdLst>
                <a:gd name="connsiteX0" fmla="*/ 661181 w 956603"/>
                <a:gd name="connsiteY0" fmla="*/ 2307102 h 2353994"/>
                <a:gd name="connsiteX1" fmla="*/ 126609 w 956603"/>
                <a:gd name="connsiteY1" fmla="*/ 2307102 h 2353994"/>
                <a:gd name="connsiteX2" fmla="*/ 126609 w 956603"/>
                <a:gd name="connsiteY2" fmla="*/ 2353994 h 2353994"/>
                <a:gd name="connsiteX3" fmla="*/ 126609 w 956603"/>
                <a:gd name="connsiteY3" fmla="*/ 0 h 2353994"/>
                <a:gd name="connsiteX4" fmla="*/ 0 w 956603"/>
                <a:gd name="connsiteY4" fmla="*/ 0 h 2353994"/>
                <a:gd name="connsiteX5" fmla="*/ 956603 w 956603"/>
                <a:gd name="connsiteY5" fmla="*/ 0 h 2353994"/>
                <a:gd name="connsiteX0" fmla="*/ 534572 w 829994"/>
                <a:gd name="connsiteY0" fmla="*/ 2307102 h 2353994"/>
                <a:gd name="connsiteX1" fmla="*/ 0 w 829994"/>
                <a:gd name="connsiteY1" fmla="*/ 2307102 h 2353994"/>
                <a:gd name="connsiteX2" fmla="*/ 0 w 829994"/>
                <a:gd name="connsiteY2" fmla="*/ 2353994 h 2353994"/>
                <a:gd name="connsiteX3" fmla="*/ 0 w 829994"/>
                <a:gd name="connsiteY3" fmla="*/ 0 h 2353994"/>
                <a:gd name="connsiteX4" fmla="*/ 829994 w 829994"/>
                <a:gd name="connsiteY4" fmla="*/ 0 h 2353994"/>
                <a:gd name="connsiteX0" fmla="*/ 534572 w 829994"/>
                <a:gd name="connsiteY0" fmla="*/ 2307102 h 2307102"/>
                <a:gd name="connsiteX1" fmla="*/ 0 w 829994"/>
                <a:gd name="connsiteY1" fmla="*/ 2307102 h 2307102"/>
                <a:gd name="connsiteX2" fmla="*/ 0 w 829994"/>
                <a:gd name="connsiteY2" fmla="*/ 0 h 2307102"/>
                <a:gd name="connsiteX3" fmla="*/ 829994 w 829994"/>
                <a:gd name="connsiteY3" fmla="*/ 0 h 2307102"/>
              </a:gdLst>
              <a:ahLst/>
              <a:cxnLst>
                <a:cxn ang="0">
                  <a:pos x="connsiteX0" y="connsiteY0"/>
                </a:cxn>
                <a:cxn ang="0">
                  <a:pos x="connsiteX1" y="connsiteY1"/>
                </a:cxn>
                <a:cxn ang="0">
                  <a:pos x="connsiteX2" y="connsiteY2"/>
                </a:cxn>
                <a:cxn ang="0">
                  <a:pos x="connsiteX3" y="connsiteY3"/>
                </a:cxn>
              </a:cxnLst>
              <a:rect l="l" t="t" r="r" b="b"/>
              <a:pathLst>
                <a:path w="829994" h="2307102">
                  <a:moveTo>
                    <a:pt x="534572" y="2307102"/>
                  </a:moveTo>
                  <a:lnTo>
                    <a:pt x="0" y="2307102"/>
                  </a:lnTo>
                  <a:lnTo>
                    <a:pt x="0" y="0"/>
                  </a:lnTo>
                  <a:lnTo>
                    <a:pt x="829994" y="0"/>
                  </a:lnTo>
                </a:path>
              </a:pathLst>
            </a:custGeom>
            <a:noFill/>
            <a:ln w="9525">
              <a:solidFill>
                <a:schemeClr val="accent1">
                  <a:shade val="95000"/>
                  <a:satMod val="105000"/>
                </a:schemeClr>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TextBox 133">
              <a:extLst>
                <a:ext uri="{FF2B5EF4-FFF2-40B4-BE49-F238E27FC236}">
                  <a16:creationId xmlns:a16="http://schemas.microsoft.com/office/drawing/2014/main" id="{50F8B513-AD32-39D5-03F1-6D324D08E71E}"/>
                </a:ext>
              </a:extLst>
            </p:cNvPr>
            <p:cNvSpPr txBox="1"/>
            <p:nvPr/>
          </p:nvSpPr>
          <p:spPr>
            <a:xfrm>
              <a:off x="2993421" y="2656662"/>
              <a:ext cx="968054" cy="166370"/>
            </a:xfrm>
            <a:prstGeom prst="rect">
              <a:avLst/>
            </a:prstGeom>
          </p:spPr>
          <p:txBody>
            <a:bodyPr wrap="none" rtlCol="0">
              <a:spAutoFit/>
            </a:bodyPr>
            <a:lstStyle/>
            <a:p>
              <a:pPr algn="ctr"/>
              <a:r>
                <a:rPr lang="en-US" sz="1067">
                  <a:latin typeface="+mn-lt"/>
                </a:rPr>
                <a:t>+E.164 translated</a:t>
              </a:r>
            </a:p>
          </p:txBody>
        </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pic>
        <p:nvPicPr>
          <p:cNvPr id="9" name="Picture 8">
            <a:extLst>
              <a:ext uri="{FF2B5EF4-FFF2-40B4-BE49-F238E27FC236}">
                <a16:creationId xmlns:a16="http://schemas.microsoft.com/office/drawing/2014/main" id="{001A9768-25DA-F9D5-D573-09AE19EC0DA5}"/>
              </a:ext>
            </a:extLst>
          </p:cNvPr>
          <p:cNvPicPr>
            <a:picLocks noChangeAspect="1"/>
          </p:cNvPicPr>
          <p:nvPr/>
        </p:nvPicPr>
        <p:blipFill>
          <a:blip r:embed="rId3"/>
          <a:stretch>
            <a:fillRect/>
          </a:stretch>
        </p:blipFill>
        <p:spPr>
          <a:xfrm>
            <a:off x="381288" y="4115696"/>
            <a:ext cx="4014149" cy="154280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693717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EAE014-4219-C997-3C4A-708E18ACA5D0}"/>
              </a:ext>
            </a:extLst>
          </p:cNvPr>
          <p:cNvSpPr>
            <a:spLocks noGrp="1"/>
          </p:cNvSpPr>
          <p:nvPr>
            <p:ph type="body" sz="quarter" idx="10"/>
          </p:nvPr>
        </p:nvSpPr>
        <p:spPr/>
        <p:txBody>
          <a:bodyPr/>
          <a:lstStyle/>
          <a:p>
            <a:r>
              <a:rPr lang="en-GB"/>
              <a:t>Webex Calling Multi-Tenant Dial Plan Foundations - Fred</a:t>
            </a:r>
          </a:p>
          <a:p>
            <a:r>
              <a:rPr lang="en-GB"/>
              <a:t>Webex Calling Multi-Tenant Routing Overview - Hannes</a:t>
            </a:r>
          </a:p>
          <a:p>
            <a:r>
              <a:rPr lang="en-GB"/>
              <a:t>Webex Calling Multi-Tenant </a:t>
            </a:r>
            <a:r>
              <a:rPr lang="en-DE"/>
              <a:t>Caller Identity - Hannes</a:t>
            </a:r>
          </a:p>
          <a:p>
            <a:r>
              <a:rPr lang="en-DE"/>
              <a:t>Interworking between W</a:t>
            </a:r>
            <a:r>
              <a:rPr lang="en-GB" err="1"/>
              <a:t>ebex</a:t>
            </a:r>
            <a:r>
              <a:rPr lang="en-GB"/>
              <a:t> Calling</a:t>
            </a:r>
            <a:r>
              <a:rPr lang="en-DE"/>
              <a:t> and U</a:t>
            </a:r>
            <a:r>
              <a:rPr lang="en-GB" err="1"/>
              <a:t>nified</a:t>
            </a:r>
            <a:r>
              <a:rPr lang="en-GB"/>
              <a:t> </a:t>
            </a:r>
            <a:r>
              <a:rPr lang="en-DE"/>
              <a:t>CM on Premises - Fred</a:t>
            </a:r>
          </a:p>
          <a:p>
            <a:pPr lvl="1"/>
            <a:r>
              <a:rPr lang="en-DE"/>
              <a:t>Special Case: Flat Extension Dialling</a:t>
            </a:r>
          </a:p>
          <a:p>
            <a:r>
              <a:rPr lang="en-DE"/>
              <a:t>Interworking between W</a:t>
            </a:r>
            <a:r>
              <a:rPr lang="en-GB" err="1"/>
              <a:t>ebex</a:t>
            </a:r>
            <a:r>
              <a:rPr lang="en-GB"/>
              <a:t> Calling</a:t>
            </a:r>
            <a:r>
              <a:rPr lang="en-DE"/>
              <a:t> and Dedicated Instance - Hannes</a:t>
            </a:r>
          </a:p>
          <a:p>
            <a:pPr lvl="1"/>
            <a:r>
              <a:rPr lang="en-DE"/>
              <a:t>C</a:t>
            </a:r>
            <a:r>
              <a:rPr lang="en-GB"/>
              <a:t>loud Connected PSTN</a:t>
            </a:r>
            <a:r>
              <a:rPr lang="en-DE"/>
              <a:t> for Dedicated Instance</a:t>
            </a:r>
          </a:p>
          <a:p>
            <a:r>
              <a:rPr lang="en-DE"/>
              <a:t>Closing</a:t>
            </a:r>
          </a:p>
        </p:txBody>
      </p:sp>
      <p:sp>
        <p:nvSpPr>
          <p:cNvPr id="4" name="Text Placeholder 3">
            <a:extLst>
              <a:ext uri="{FF2B5EF4-FFF2-40B4-BE49-F238E27FC236}">
                <a16:creationId xmlns:a16="http://schemas.microsoft.com/office/drawing/2014/main" id="{CA4A205D-756E-58A4-1ADF-48573FF63774}"/>
              </a:ext>
            </a:extLst>
          </p:cNvPr>
          <p:cNvSpPr>
            <a:spLocks noGrp="1"/>
          </p:cNvSpPr>
          <p:nvPr>
            <p:ph type="body" sz="quarter" idx="23"/>
          </p:nvPr>
        </p:nvSpPr>
        <p:spPr/>
        <p:txBody>
          <a:bodyPr/>
          <a:lstStyle/>
          <a:p>
            <a:r>
              <a:rPr lang="en-DE"/>
              <a:t>Agenda</a:t>
            </a:r>
          </a:p>
        </p:txBody>
      </p:sp>
      <p:sp>
        <p:nvSpPr>
          <p:cNvPr id="6" name="Text Placeholder 5">
            <a:extLst>
              <a:ext uri="{FF2B5EF4-FFF2-40B4-BE49-F238E27FC236}">
                <a16:creationId xmlns:a16="http://schemas.microsoft.com/office/drawing/2014/main" id="{420B9EF9-7021-7DF5-C291-7209F425FFA7}"/>
              </a:ext>
            </a:extLst>
          </p:cNvPr>
          <p:cNvSpPr>
            <a:spLocks noGrp="1"/>
          </p:cNvSpPr>
          <p:nvPr>
            <p:ph type="body" sz="quarter" idx="14"/>
          </p:nvPr>
        </p:nvSpPr>
        <p:spPr>
          <a:xfrm>
            <a:off x="625928" y="431801"/>
            <a:ext cx="3974470" cy="304800"/>
          </a:xfrm>
        </p:spPr>
        <p:txBody>
          <a:bodyPr/>
          <a:lstStyle/>
          <a:p>
            <a:r>
              <a:rPr lang="en-US"/>
              <a:t>Advanced Dial Plan and Routing for Webex Calling</a:t>
            </a:r>
          </a:p>
        </p:txBody>
      </p:sp>
    </p:spTree>
    <p:extLst>
      <p:ext uri="{BB962C8B-B14F-4D97-AF65-F5344CB8AC3E}">
        <p14:creationId xmlns:p14="http://schemas.microsoft.com/office/powerpoint/2010/main" val="144061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reeform 199">
            <a:extLst>
              <a:ext uri="{FF2B5EF4-FFF2-40B4-BE49-F238E27FC236}">
                <a16:creationId xmlns:a16="http://schemas.microsoft.com/office/drawing/2014/main" id="{54519C7B-BC72-C627-B311-3F6E89A0F9B3}"/>
              </a:ext>
            </a:extLst>
          </p:cNvPr>
          <p:cNvSpPr/>
          <p:nvPr/>
        </p:nvSpPr>
        <p:spPr>
          <a:xfrm>
            <a:off x="6396499" y="2659007"/>
            <a:ext cx="2741713" cy="2930520"/>
          </a:xfrm>
          <a:custGeom>
            <a:avLst/>
            <a:gdLst>
              <a:gd name="connsiteX0" fmla="*/ 0 w 2725838"/>
              <a:gd name="connsiteY0" fmla="*/ 2187615 h 2187615"/>
              <a:gd name="connsiteX1" fmla="*/ 1927184 w 2725838"/>
              <a:gd name="connsiteY1" fmla="*/ 2187615 h 2187615"/>
              <a:gd name="connsiteX2" fmla="*/ 1927184 w 2725838"/>
              <a:gd name="connsiteY2" fmla="*/ 0 h 2187615"/>
              <a:gd name="connsiteX3" fmla="*/ 2725838 w 2725838"/>
              <a:gd name="connsiteY3" fmla="*/ 0 h 2187615"/>
              <a:gd name="connsiteX4" fmla="*/ 2725838 w 2725838"/>
              <a:gd name="connsiteY4" fmla="*/ 410901 h 2187615"/>
              <a:gd name="connsiteX0" fmla="*/ 0 w 2741713"/>
              <a:gd name="connsiteY0" fmla="*/ 2193965 h 2193965"/>
              <a:gd name="connsiteX1" fmla="*/ 1943059 w 2741713"/>
              <a:gd name="connsiteY1" fmla="*/ 2187615 h 2193965"/>
              <a:gd name="connsiteX2" fmla="*/ 1943059 w 2741713"/>
              <a:gd name="connsiteY2" fmla="*/ 0 h 2193965"/>
              <a:gd name="connsiteX3" fmla="*/ 2741713 w 2741713"/>
              <a:gd name="connsiteY3" fmla="*/ 0 h 2193965"/>
              <a:gd name="connsiteX4" fmla="*/ 2741713 w 2741713"/>
              <a:gd name="connsiteY4" fmla="*/ 410901 h 219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13" h="2193965">
                <a:moveTo>
                  <a:pt x="0" y="2193965"/>
                </a:moveTo>
                <a:lnTo>
                  <a:pt x="1943059" y="2187615"/>
                </a:lnTo>
                <a:lnTo>
                  <a:pt x="1943059" y="0"/>
                </a:lnTo>
                <a:lnTo>
                  <a:pt x="2741713" y="0"/>
                </a:lnTo>
                <a:lnTo>
                  <a:pt x="2741713" y="410901"/>
                </a:lnTo>
              </a:path>
            </a:pathLst>
          </a:custGeom>
          <a:noFill/>
          <a:ln w="9525">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24" name="Group 23">
            <a:extLst>
              <a:ext uri="{FF2B5EF4-FFF2-40B4-BE49-F238E27FC236}">
                <a16:creationId xmlns:a16="http://schemas.microsoft.com/office/drawing/2014/main" id="{A86CEB57-6B14-5B0A-9417-55152BFB6F0D}"/>
              </a:ext>
            </a:extLst>
          </p:cNvPr>
          <p:cNvGrpSpPr/>
          <p:nvPr/>
        </p:nvGrpSpPr>
        <p:grpSpPr>
          <a:xfrm>
            <a:off x="5388273" y="5246349"/>
            <a:ext cx="1016925" cy="681340"/>
            <a:chOff x="4011089" y="2595894"/>
            <a:chExt cx="914400" cy="612648"/>
          </a:xfrm>
        </p:grpSpPr>
        <p:sp>
          <p:nvSpPr>
            <p:cNvPr id="25" name="Decision 71">
              <a:extLst>
                <a:ext uri="{FF2B5EF4-FFF2-40B4-BE49-F238E27FC236}">
                  <a16:creationId xmlns:a16="http://schemas.microsoft.com/office/drawing/2014/main" id="{F1469E26-9F46-858F-48A1-E0E0FAC6B05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A98A91B0-CF1A-BDFF-3047-ADBCAEFBA65A}"/>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a:endCxn id="25"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8F2BD4-D09F-65F7-9D46-87ACAB46F356}"/>
              </a:ext>
            </a:extLst>
          </p:cNvPr>
          <p:cNvCxnSpPr>
            <a:cxnSpLocks/>
            <a:stCxn id="25" idx="2"/>
            <a:endCxn id="14"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56D4BB-F325-04C2-EFA1-AD33D01C3E5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grpSp>
        <p:nvGrpSpPr>
          <p:cNvPr id="54" name="Group 53">
            <a:extLst>
              <a:ext uri="{FF2B5EF4-FFF2-40B4-BE49-F238E27FC236}">
                <a16:creationId xmlns:a16="http://schemas.microsoft.com/office/drawing/2014/main" id="{6A605B49-44B6-7DBF-78D8-230839DFC5B1}"/>
              </a:ext>
            </a:extLst>
          </p:cNvPr>
          <p:cNvGrpSpPr/>
          <p:nvPr/>
        </p:nvGrpSpPr>
        <p:grpSpPr>
          <a:xfrm>
            <a:off x="8636310" y="3062762"/>
            <a:ext cx="1016925" cy="681340"/>
            <a:chOff x="4011089" y="2595894"/>
            <a:chExt cx="914400" cy="612648"/>
          </a:xfrm>
        </p:grpSpPr>
        <p:sp>
          <p:nvSpPr>
            <p:cNvPr id="55" name="Decision 142">
              <a:extLst>
                <a:ext uri="{FF2B5EF4-FFF2-40B4-BE49-F238E27FC236}">
                  <a16:creationId xmlns:a16="http://schemas.microsoft.com/office/drawing/2014/main" id="{7F75782F-2169-A652-37C3-9C5FA89D1B38}"/>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Box 55">
              <a:extLst>
                <a:ext uri="{FF2B5EF4-FFF2-40B4-BE49-F238E27FC236}">
                  <a16:creationId xmlns:a16="http://schemas.microsoft.com/office/drawing/2014/main" id="{F3E6BFA6-0770-BF03-C98C-AA18EC22C5CE}"/>
                </a:ext>
              </a:extLst>
            </p:cNvPr>
            <p:cNvSpPr txBox="1"/>
            <p:nvPr/>
          </p:nvSpPr>
          <p:spPr>
            <a:xfrm>
              <a:off x="4317521" y="2689994"/>
              <a:ext cx="301539" cy="378163"/>
            </a:xfrm>
            <a:prstGeom prst="rect">
              <a:avLst/>
            </a:prstGeom>
            <a:noFill/>
          </p:spPr>
          <p:txBody>
            <a:bodyPr wrap="none" rtlCol="0">
              <a:spAutoFit/>
            </a:bodyPr>
            <a:lstStyle/>
            <a:p>
              <a:pPr algn="ctr"/>
              <a:r>
                <a:rPr lang="en-US" sz="2133">
                  <a:latin typeface="+mn-lt"/>
                </a:rPr>
                <a:t>?</a:t>
              </a:r>
            </a:p>
          </p:txBody>
        </p:sp>
      </p:grpSp>
      <p:sp useBgFill="1">
        <p:nvSpPr>
          <p:cNvPr id="57" name="TextBox 56">
            <a:extLst>
              <a:ext uri="{FF2B5EF4-FFF2-40B4-BE49-F238E27FC236}">
                <a16:creationId xmlns:a16="http://schemas.microsoft.com/office/drawing/2014/main" id="{C297FF76-A612-5C05-4A41-5206BB2E99C2}"/>
              </a:ext>
            </a:extLst>
          </p:cNvPr>
          <p:cNvSpPr txBox="1"/>
          <p:nvPr/>
        </p:nvSpPr>
        <p:spPr>
          <a:xfrm>
            <a:off x="6664613" y="5446652"/>
            <a:ext cx="1289134" cy="256545"/>
          </a:xfrm>
          <a:prstGeom prst="rect">
            <a:avLst/>
          </a:prstGeom>
        </p:spPr>
        <p:txBody>
          <a:bodyPr wrap="none" rtlCol="0">
            <a:spAutoFit/>
          </a:bodyPr>
          <a:lstStyle/>
          <a:p>
            <a:pPr algn="ctr"/>
            <a:r>
              <a:rPr lang="en-US" sz="1067">
                <a:latin typeface="+mn-lt"/>
              </a:rPr>
              <a:t>Unknown number</a:t>
            </a:r>
          </a:p>
        </p:txBody>
      </p:sp>
      <p:grpSp>
        <p:nvGrpSpPr>
          <p:cNvPr id="58" name="Group 57">
            <a:extLst>
              <a:ext uri="{FF2B5EF4-FFF2-40B4-BE49-F238E27FC236}">
                <a16:creationId xmlns:a16="http://schemas.microsoft.com/office/drawing/2014/main" id="{C928DF26-10E0-F7D6-052D-45F1E1961D34}"/>
              </a:ext>
            </a:extLst>
          </p:cNvPr>
          <p:cNvGrpSpPr/>
          <p:nvPr/>
        </p:nvGrpSpPr>
        <p:grpSpPr>
          <a:xfrm>
            <a:off x="8636308" y="3949534"/>
            <a:ext cx="1016925" cy="681340"/>
            <a:chOff x="4011089" y="2595894"/>
            <a:chExt cx="914400" cy="612648"/>
          </a:xfrm>
        </p:grpSpPr>
        <p:sp>
          <p:nvSpPr>
            <p:cNvPr id="59" name="Decision 146">
              <a:extLst>
                <a:ext uri="{FF2B5EF4-FFF2-40B4-BE49-F238E27FC236}">
                  <a16:creationId xmlns:a16="http://schemas.microsoft.com/office/drawing/2014/main" id="{D4188F8D-B1EE-33FE-C7D3-3D56768F82C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TextBox 59">
              <a:extLst>
                <a:ext uri="{FF2B5EF4-FFF2-40B4-BE49-F238E27FC236}">
                  <a16:creationId xmlns:a16="http://schemas.microsoft.com/office/drawing/2014/main" id="{9EC8E106-65E4-68DF-9449-2FE672B899E9}"/>
                </a:ext>
              </a:extLst>
            </p:cNvPr>
            <p:cNvSpPr txBox="1"/>
            <p:nvPr/>
          </p:nvSpPr>
          <p:spPr>
            <a:xfrm>
              <a:off x="4115005" y="2708265"/>
              <a:ext cx="706571" cy="415120"/>
            </a:xfrm>
            <a:prstGeom prst="rect">
              <a:avLst/>
            </a:prstGeom>
            <a:noFill/>
          </p:spPr>
          <p:txBody>
            <a:bodyPr wrap="none" rtlCol="0">
              <a:spAutoFit/>
            </a:bodyPr>
            <a:lstStyle/>
            <a:p>
              <a:pPr algn="ctr"/>
              <a:r>
                <a:rPr lang="en-US" sz="1200">
                  <a:latin typeface="+mn-lt"/>
                </a:rPr>
                <a:t>Location</a:t>
              </a:r>
              <a:br>
                <a:rPr lang="en-US" sz="1200">
                  <a:latin typeface="+mn-lt"/>
                </a:rPr>
              </a:br>
              <a:r>
                <a:rPr lang="en-US" sz="1200">
                  <a:latin typeface="+mn-lt"/>
                </a:rPr>
                <a:t>PSTN</a:t>
              </a:r>
            </a:p>
          </p:txBody>
        </p:sp>
      </p:grpSp>
      <p:cxnSp>
        <p:nvCxnSpPr>
          <p:cNvPr id="62" name="Straight Arrow Connector 61">
            <a:extLst>
              <a:ext uri="{FF2B5EF4-FFF2-40B4-BE49-F238E27FC236}">
                <a16:creationId xmlns:a16="http://schemas.microsoft.com/office/drawing/2014/main" id="{824AA125-4428-8958-F8D7-0716D866DD9B}"/>
              </a:ext>
            </a:extLst>
          </p:cNvPr>
          <p:cNvCxnSpPr>
            <a:stCxn id="55" idx="2"/>
            <a:endCxn id="59" idx="0"/>
          </p:cNvCxnSpPr>
          <p:nvPr/>
        </p:nvCxnSpPr>
        <p:spPr>
          <a:xfrm>
            <a:off x="9144772" y="3744101"/>
            <a:ext cx="0" cy="20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8BEE32-568C-C330-B6F6-3CCCE8FF9B85}"/>
              </a:ext>
            </a:extLst>
          </p:cNvPr>
          <p:cNvCxnSpPr>
            <a:cxnSpLocks/>
            <a:stCxn id="59" idx="2"/>
          </p:cNvCxnSpPr>
          <p:nvPr/>
        </p:nvCxnSpPr>
        <p:spPr>
          <a:xfrm>
            <a:off x="9144772" y="4630877"/>
            <a:ext cx="0" cy="2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05AF0CF-53B0-6781-0790-57BB087A1BA6}"/>
              </a:ext>
            </a:extLst>
          </p:cNvPr>
          <p:cNvGrpSpPr/>
          <p:nvPr/>
        </p:nvGrpSpPr>
        <p:grpSpPr>
          <a:xfrm>
            <a:off x="9639427" y="3058636"/>
            <a:ext cx="1468212" cy="609600"/>
            <a:chOff x="4761457" y="974308"/>
            <a:chExt cx="1101159" cy="457200"/>
          </a:xfrm>
        </p:grpSpPr>
        <p:grpSp>
          <p:nvGrpSpPr>
            <p:cNvPr id="66" name="Group 65">
              <a:extLst>
                <a:ext uri="{FF2B5EF4-FFF2-40B4-BE49-F238E27FC236}">
                  <a16:creationId xmlns:a16="http://schemas.microsoft.com/office/drawing/2014/main" id="{49ACF890-094C-5659-3800-62D2FC36F7E5}"/>
                </a:ext>
              </a:extLst>
            </p:cNvPr>
            <p:cNvGrpSpPr/>
            <p:nvPr/>
          </p:nvGrpSpPr>
          <p:grpSpPr>
            <a:xfrm>
              <a:off x="4761457" y="1114538"/>
              <a:ext cx="641266" cy="192409"/>
              <a:chOff x="4109743" y="1120557"/>
              <a:chExt cx="924513" cy="192409"/>
            </a:xfrm>
          </p:grpSpPr>
          <p:cxnSp>
            <p:nvCxnSpPr>
              <p:cNvPr id="68" name="Straight Arrow Connector 67">
                <a:extLst>
                  <a:ext uri="{FF2B5EF4-FFF2-40B4-BE49-F238E27FC236}">
                    <a16:creationId xmlns:a16="http://schemas.microsoft.com/office/drawing/2014/main" id="{E4753C77-26CC-FB90-D9F1-40C0C7EC6025}"/>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A4B00E88-7C0A-9B36-74E6-77C07A595396}"/>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67" name="Connector 181">
              <a:extLst>
                <a:ext uri="{FF2B5EF4-FFF2-40B4-BE49-F238E27FC236}">
                  <a16:creationId xmlns:a16="http://schemas.microsoft.com/office/drawing/2014/main" id="{6F496008-2900-EE71-870F-A6ACE25981A7}"/>
                </a:ext>
              </a:extLst>
            </p:cNvPr>
            <p:cNvSpPr/>
            <p:nvPr/>
          </p:nvSpPr>
          <p:spPr>
            <a:xfrm>
              <a:off x="5405416" y="974308"/>
              <a:ext cx="457200" cy="4572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sp>
        <p:nvSpPr>
          <p:cNvPr id="70" name="TextBox 69">
            <a:extLst>
              <a:ext uri="{FF2B5EF4-FFF2-40B4-BE49-F238E27FC236}">
                <a16:creationId xmlns:a16="http://schemas.microsoft.com/office/drawing/2014/main" id="{C923A202-DA0F-4C92-2EE9-9ECAB3B20289}"/>
              </a:ext>
            </a:extLst>
          </p:cNvPr>
          <p:cNvSpPr txBox="1"/>
          <p:nvPr/>
        </p:nvSpPr>
        <p:spPr>
          <a:xfrm>
            <a:off x="10965261" y="3532713"/>
            <a:ext cx="1172552" cy="256545"/>
          </a:xfrm>
          <a:prstGeom prst="rect">
            <a:avLst/>
          </a:prstGeom>
          <a:noFill/>
        </p:spPr>
        <p:txBody>
          <a:bodyPr wrap="square" rtlCol="0">
            <a:spAutoFit/>
          </a:bodyPr>
          <a:lstStyle/>
          <a:p>
            <a:r>
              <a:rPr lang="en-US" sz="1067">
                <a:latin typeface="+mn-lt"/>
              </a:rPr>
              <a:t>Unknown ext.</a:t>
            </a:r>
          </a:p>
        </p:txBody>
      </p:sp>
      <p:sp>
        <p:nvSpPr>
          <p:cNvPr id="71" name="TextBox 70">
            <a:extLst>
              <a:ext uri="{FF2B5EF4-FFF2-40B4-BE49-F238E27FC236}">
                <a16:creationId xmlns:a16="http://schemas.microsoft.com/office/drawing/2014/main" id="{003ECB18-C134-AC63-8551-0F8845C73709}"/>
              </a:ext>
            </a:extLst>
          </p:cNvPr>
          <p:cNvSpPr txBox="1"/>
          <p:nvPr/>
        </p:nvSpPr>
        <p:spPr>
          <a:xfrm>
            <a:off x="9133365" y="4558450"/>
            <a:ext cx="906017" cy="256545"/>
          </a:xfrm>
          <a:prstGeom prst="rect">
            <a:avLst/>
          </a:prstGeom>
          <a:noFill/>
        </p:spPr>
        <p:txBody>
          <a:bodyPr wrap="none" rtlCol="0">
            <a:spAutoFit/>
          </a:bodyPr>
          <a:lstStyle/>
          <a:p>
            <a:pPr algn="ctr"/>
            <a:r>
              <a:rPr lang="en-US" sz="1067">
                <a:latin typeface="+mn-lt"/>
              </a:rPr>
              <a:t>prem PSTN</a:t>
            </a:r>
          </a:p>
        </p:txBody>
      </p:sp>
      <p:cxnSp>
        <p:nvCxnSpPr>
          <p:cNvPr id="72" name="Elbow Connector 195">
            <a:extLst>
              <a:ext uri="{FF2B5EF4-FFF2-40B4-BE49-F238E27FC236}">
                <a16:creationId xmlns:a16="http://schemas.microsoft.com/office/drawing/2014/main" id="{7A65ECAF-F13A-3262-A0A9-B9C203645366}"/>
              </a:ext>
            </a:extLst>
          </p:cNvPr>
          <p:cNvCxnSpPr>
            <a:cxnSpLocks/>
            <a:stCxn id="59" idx="3"/>
          </p:cNvCxnSpPr>
          <p:nvPr/>
        </p:nvCxnSpPr>
        <p:spPr>
          <a:xfrm>
            <a:off x="9653235" y="4290208"/>
            <a:ext cx="850799" cy="11467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369332"/>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cxnSp>
        <p:nvCxnSpPr>
          <p:cNvPr id="78" name="Straight Connector 77">
            <a:extLst>
              <a:ext uri="{FF2B5EF4-FFF2-40B4-BE49-F238E27FC236}">
                <a16:creationId xmlns:a16="http://schemas.microsoft.com/office/drawing/2014/main" id="{8FCBAF36-04E2-1BE7-F609-815356067F6E}"/>
              </a:ext>
            </a:extLst>
          </p:cNvPr>
          <p:cNvCxnSpPr>
            <a:cxnSpLocks/>
          </p:cNvCxnSpPr>
          <p:nvPr/>
        </p:nvCxnSpPr>
        <p:spPr>
          <a:xfrm flipH="1">
            <a:off x="9380340" y="2810782"/>
            <a:ext cx="365133" cy="374537"/>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55CCB6-A7DA-FCD0-D413-FCB50E34E57B}"/>
              </a:ext>
            </a:extLst>
          </p:cNvPr>
          <p:cNvCxnSpPr>
            <a:cxnSpLocks/>
            <a:endCxn id="131"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4" name="Picture 93" descr="Logo, company name&#10;&#10;Description automatically generated">
            <a:extLst>
              <a:ext uri="{FF2B5EF4-FFF2-40B4-BE49-F238E27FC236}">
                <a16:creationId xmlns:a16="http://schemas.microsoft.com/office/drawing/2014/main" id="{68133F0E-7F42-315E-BDAD-572F60324146}"/>
              </a:ext>
            </a:extLst>
          </p:cNvPr>
          <p:cNvPicPr>
            <a:picLocks noChangeAspect="1"/>
          </p:cNvPicPr>
          <p:nvPr/>
        </p:nvPicPr>
        <p:blipFill>
          <a:blip r:embed="rId3"/>
          <a:stretch>
            <a:fillRect/>
          </a:stretch>
        </p:blipFill>
        <p:spPr>
          <a:xfrm>
            <a:off x="10268873" y="5426621"/>
            <a:ext cx="528987" cy="528987"/>
          </a:xfrm>
          <a:prstGeom prst="rect">
            <a:avLst/>
          </a:prstGeom>
        </p:spPr>
      </p:pic>
      <p:sp>
        <p:nvSpPr>
          <p:cNvPr id="102" name="TextBox 101">
            <a:extLst>
              <a:ext uri="{FF2B5EF4-FFF2-40B4-BE49-F238E27FC236}">
                <a16:creationId xmlns:a16="http://schemas.microsoft.com/office/drawing/2014/main" id="{65B0E69A-8431-29B6-212B-70636A5B8EAF}"/>
              </a:ext>
            </a:extLst>
          </p:cNvPr>
          <p:cNvSpPr txBox="1"/>
          <p:nvPr/>
        </p:nvSpPr>
        <p:spPr>
          <a:xfrm>
            <a:off x="9347174" y="2046268"/>
            <a:ext cx="1813021" cy="707694"/>
          </a:xfrm>
          <a:prstGeom prst="rect">
            <a:avLst/>
          </a:prstGeom>
          <a:noFill/>
          <a:ln>
            <a:solidFill>
              <a:schemeClr val="accent1">
                <a:shade val="95000"/>
                <a:satMod val="105000"/>
              </a:schemeClr>
            </a:solidFill>
          </a:ln>
        </p:spPr>
        <p:txBody>
          <a:bodyPr wrap="square" rtlCol="0">
            <a:spAutoFit/>
          </a:bodyPr>
          <a:lstStyle/>
          <a:p>
            <a:r>
              <a:rPr lang="en-GB" sz="1333">
                <a:latin typeface="+mn-lt"/>
              </a:rPr>
              <a:t>U</a:t>
            </a:r>
            <a:r>
              <a:rPr lang="en-DE" sz="1333">
                <a:latin typeface="+mn-lt"/>
              </a:rPr>
              <a:t>nknown extension policy enabled and </a:t>
            </a:r>
            <a:br>
              <a:rPr lang="en-DE" sz="1333">
                <a:latin typeface="+mn-lt"/>
              </a:rPr>
            </a:br>
            <a:r>
              <a:rPr lang="en-DE" sz="1333">
                <a:latin typeface="+mn-lt"/>
              </a:rPr>
              <a:t>2-6 dialed digits</a:t>
            </a:r>
          </a:p>
        </p:txBody>
      </p:sp>
      <p:sp useBgFill="1">
        <p:nvSpPr>
          <p:cNvPr id="103" name="TextBox 102">
            <a:extLst>
              <a:ext uri="{FF2B5EF4-FFF2-40B4-BE49-F238E27FC236}">
                <a16:creationId xmlns:a16="http://schemas.microsoft.com/office/drawing/2014/main" id="{5CA9CB66-BFBC-0AE6-3A1B-55327E93C677}"/>
              </a:ext>
            </a:extLst>
          </p:cNvPr>
          <p:cNvSpPr txBox="1"/>
          <p:nvPr/>
        </p:nvSpPr>
        <p:spPr>
          <a:xfrm>
            <a:off x="9738609" y="4105210"/>
            <a:ext cx="627687" cy="420756"/>
          </a:xfrm>
          <a:prstGeom prst="rect">
            <a:avLst/>
          </a:prstGeom>
        </p:spPr>
        <p:txBody>
          <a:bodyPr wrap="square" rtlCol="0">
            <a:spAutoFit/>
          </a:bodyPr>
          <a:lstStyle/>
          <a:p>
            <a:pPr algn="ctr"/>
            <a:r>
              <a:rPr lang="en-US" sz="1067">
                <a:latin typeface="+mn-lt"/>
              </a:rPr>
              <a:t>Cloud PSTN</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83" name="Group 182">
            <a:extLst>
              <a:ext uri="{FF2B5EF4-FFF2-40B4-BE49-F238E27FC236}">
                <a16:creationId xmlns:a16="http://schemas.microsoft.com/office/drawing/2014/main" id="{40258264-A494-B1F2-C52A-E9FD06628492}"/>
              </a:ext>
            </a:extLst>
          </p:cNvPr>
          <p:cNvGrpSpPr/>
          <p:nvPr/>
        </p:nvGrpSpPr>
        <p:grpSpPr>
          <a:xfrm>
            <a:off x="5591935" y="6096662"/>
            <a:ext cx="609600" cy="609600"/>
            <a:chOff x="5541799" y="6021428"/>
            <a:chExt cx="609600" cy="609600"/>
          </a:xfrm>
        </p:grpSpPr>
        <p:sp>
          <p:nvSpPr>
            <p:cNvPr id="14" name="Connector 57">
              <a:extLst>
                <a:ext uri="{FF2B5EF4-FFF2-40B4-BE49-F238E27FC236}">
                  <a16:creationId xmlns:a16="http://schemas.microsoft.com/office/drawing/2014/main" id="{DE8B50FE-83D2-2851-3FD4-55CED0422516}"/>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6" name="Group 115">
              <a:extLst>
                <a:ext uri="{FF2B5EF4-FFF2-40B4-BE49-F238E27FC236}">
                  <a16:creationId xmlns:a16="http://schemas.microsoft.com/office/drawing/2014/main" id="{3D51BD67-C7BB-27A9-4ECA-3EFB2980CE6F}"/>
                </a:ext>
              </a:extLst>
            </p:cNvPr>
            <p:cNvGrpSpPr/>
            <p:nvPr/>
          </p:nvGrpSpPr>
          <p:grpSpPr>
            <a:xfrm>
              <a:off x="5661506" y="6156951"/>
              <a:ext cx="370187" cy="338554"/>
              <a:chOff x="3703238" y="1698152"/>
              <a:chExt cx="277640" cy="253916"/>
            </a:xfrm>
          </p:grpSpPr>
          <p:sp>
            <p:nvSpPr>
              <p:cNvPr id="117" name="TextBox 116">
                <a:extLst>
                  <a:ext uri="{FF2B5EF4-FFF2-40B4-BE49-F238E27FC236}">
                    <a16:creationId xmlns:a16="http://schemas.microsoft.com/office/drawing/2014/main" id="{D224B83F-57E1-61F2-F093-9B103671DF79}"/>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8" name="Oval 117">
                <a:extLst>
                  <a:ext uri="{FF2B5EF4-FFF2-40B4-BE49-F238E27FC236}">
                    <a16:creationId xmlns:a16="http://schemas.microsoft.com/office/drawing/2014/main" id="{17A1E110-FF01-D532-8202-565594B4FCBE}"/>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19" name="Group 118">
            <a:extLst>
              <a:ext uri="{FF2B5EF4-FFF2-40B4-BE49-F238E27FC236}">
                <a16:creationId xmlns:a16="http://schemas.microsoft.com/office/drawing/2014/main" id="{43B171C3-3658-61BA-22E2-3BEC29C2A718}"/>
              </a:ext>
            </a:extLst>
          </p:cNvPr>
          <p:cNvGrpSpPr/>
          <p:nvPr/>
        </p:nvGrpSpPr>
        <p:grpSpPr>
          <a:xfrm>
            <a:off x="10615505" y="3195965"/>
            <a:ext cx="370187" cy="338554"/>
            <a:chOff x="3703238" y="1698152"/>
            <a:chExt cx="277640" cy="253916"/>
          </a:xfrm>
        </p:grpSpPr>
        <p:sp>
          <p:nvSpPr>
            <p:cNvPr id="120" name="TextBox 119">
              <a:extLst>
                <a:ext uri="{FF2B5EF4-FFF2-40B4-BE49-F238E27FC236}">
                  <a16:creationId xmlns:a16="http://schemas.microsoft.com/office/drawing/2014/main" id="{2FF6664D-FC91-7097-DC8D-5E4316D7461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1" name="Oval 120">
              <a:extLst>
                <a:ext uri="{FF2B5EF4-FFF2-40B4-BE49-F238E27FC236}">
                  <a16:creationId xmlns:a16="http://schemas.microsoft.com/office/drawing/2014/main" id="{90D3F441-891E-5BFF-D18E-FCC6FC429FF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8" name="Group 127">
            <a:extLst>
              <a:ext uri="{FF2B5EF4-FFF2-40B4-BE49-F238E27FC236}">
                <a16:creationId xmlns:a16="http://schemas.microsoft.com/office/drawing/2014/main" id="{B80D0EB8-CE96-E728-69AA-4F33238CCC08}"/>
              </a:ext>
            </a:extLst>
          </p:cNvPr>
          <p:cNvGrpSpPr/>
          <p:nvPr/>
        </p:nvGrpSpPr>
        <p:grpSpPr>
          <a:xfrm>
            <a:off x="8511583" y="1461938"/>
            <a:ext cx="3563608" cy="5159705"/>
            <a:chOff x="6280340" y="1096453"/>
            <a:chExt cx="2776053" cy="3869779"/>
          </a:xfrm>
        </p:grpSpPr>
        <p:sp>
          <p:nvSpPr>
            <p:cNvPr id="129" name="Rectangle 128">
              <a:extLst>
                <a:ext uri="{FF2B5EF4-FFF2-40B4-BE49-F238E27FC236}">
                  <a16:creationId xmlns:a16="http://schemas.microsoft.com/office/drawing/2014/main" id="{B97DD20C-C50C-4A68-6EE7-B38F4B821661}"/>
                </a:ext>
              </a:extLst>
            </p:cNvPr>
            <p:cNvSpPr/>
            <p:nvPr/>
          </p:nvSpPr>
          <p:spPr>
            <a:xfrm>
              <a:off x="6280340" y="1379917"/>
              <a:ext cx="2776053" cy="3586315"/>
            </a:xfrm>
            <a:prstGeom prst="rect">
              <a:avLst/>
            </a:prstGeom>
            <a:noFill/>
            <a:ln w="12700">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0" name="TextBox 129">
              <a:extLst>
                <a:ext uri="{FF2B5EF4-FFF2-40B4-BE49-F238E27FC236}">
                  <a16:creationId xmlns:a16="http://schemas.microsoft.com/office/drawing/2014/main" id="{E54C0CC2-A893-5794-7996-AB75AAF31FC7}"/>
                </a:ext>
              </a:extLst>
            </p:cNvPr>
            <p:cNvSpPr txBox="1"/>
            <p:nvPr/>
          </p:nvSpPr>
          <p:spPr>
            <a:xfrm>
              <a:off x="6737703" y="1096453"/>
              <a:ext cx="1861328" cy="238575"/>
            </a:xfrm>
            <a:prstGeom prst="rect">
              <a:avLst/>
            </a:prstGeom>
            <a:noFill/>
          </p:spPr>
          <p:txBody>
            <a:bodyPr wrap="none" rtlCol="0">
              <a:spAutoFit/>
            </a:bodyPr>
            <a:lstStyle/>
            <a:p>
              <a:pPr algn="ctr"/>
              <a:r>
                <a:rPr lang="en-DE" sz="1467">
                  <a:latin typeface="+mn-lt"/>
                </a:rPr>
                <a:t>Unknown number handling</a:t>
              </a:r>
            </a:p>
          </p:txBody>
        </p:sp>
      </p:grpSp>
      <p:sp>
        <p:nvSpPr>
          <p:cNvPr id="131" name="TextBox 130">
            <a:extLst>
              <a:ext uri="{FF2B5EF4-FFF2-40B4-BE49-F238E27FC236}">
                <a16:creationId xmlns:a16="http://schemas.microsoft.com/office/drawing/2014/main" id="{B929AA89-4B60-445A-6138-E466D36136B5}"/>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nvGrpSpPr>
          <p:cNvPr id="132" name="Group 131">
            <a:extLst>
              <a:ext uri="{FF2B5EF4-FFF2-40B4-BE49-F238E27FC236}">
                <a16:creationId xmlns:a16="http://schemas.microsoft.com/office/drawing/2014/main" id="{94C0E962-E195-BF9D-735C-594A9E779E82}"/>
              </a:ext>
            </a:extLst>
          </p:cNvPr>
          <p:cNvGrpSpPr/>
          <p:nvPr/>
        </p:nvGrpSpPr>
        <p:grpSpPr>
          <a:xfrm>
            <a:off x="4043312" y="1671366"/>
            <a:ext cx="1750607" cy="3918161"/>
            <a:chOff x="2993421" y="1570892"/>
            <a:chExt cx="1312955" cy="2307102"/>
          </a:xfrm>
        </p:grpSpPr>
        <p:sp>
          <p:nvSpPr>
            <p:cNvPr id="133" name="Freeform 177">
              <a:extLst>
                <a:ext uri="{FF2B5EF4-FFF2-40B4-BE49-F238E27FC236}">
                  <a16:creationId xmlns:a16="http://schemas.microsoft.com/office/drawing/2014/main" id="{CEC41A26-F35F-4DB8-B357-DE7326F35F61}"/>
                </a:ext>
              </a:extLst>
            </p:cNvPr>
            <p:cNvSpPr/>
            <p:nvPr/>
          </p:nvSpPr>
          <p:spPr>
            <a:xfrm>
              <a:off x="3476382" y="1570892"/>
              <a:ext cx="829994" cy="2307102"/>
            </a:xfrm>
            <a:custGeom>
              <a:avLst/>
              <a:gdLst>
                <a:gd name="connsiteX0" fmla="*/ 661181 w 956603"/>
                <a:gd name="connsiteY0" fmla="*/ 2307102 h 2353994"/>
                <a:gd name="connsiteX1" fmla="*/ 126609 w 956603"/>
                <a:gd name="connsiteY1" fmla="*/ 2307102 h 2353994"/>
                <a:gd name="connsiteX2" fmla="*/ 126609 w 956603"/>
                <a:gd name="connsiteY2" fmla="*/ 2353994 h 2353994"/>
                <a:gd name="connsiteX3" fmla="*/ 126609 w 956603"/>
                <a:gd name="connsiteY3" fmla="*/ 0 h 2353994"/>
                <a:gd name="connsiteX4" fmla="*/ 0 w 956603"/>
                <a:gd name="connsiteY4" fmla="*/ 0 h 2353994"/>
                <a:gd name="connsiteX5" fmla="*/ 956603 w 956603"/>
                <a:gd name="connsiteY5" fmla="*/ 0 h 2353994"/>
                <a:gd name="connsiteX0" fmla="*/ 534572 w 829994"/>
                <a:gd name="connsiteY0" fmla="*/ 2307102 h 2353994"/>
                <a:gd name="connsiteX1" fmla="*/ 0 w 829994"/>
                <a:gd name="connsiteY1" fmla="*/ 2307102 h 2353994"/>
                <a:gd name="connsiteX2" fmla="*/ 0 w 829994"/>
                <a:gd name="connsiteY2" fmla="*/ 2353994 h 2353994"/>
                <a:gd name="connsiteX3" fmla="*/ 0 w 829994"/>
                <a:gd name="connsiteY3" fmla="*/ 0 h 2353994"/>
                <a:gd name="connsiteX4" fmla="*/ 829994 w 829994"/>
                <a:gd name="connsiteY4" fmla="*/ 0 h 2353994"/>
                <a:gd name="connsiteX0" fmla="*/ 534572 w 829994"/>
                <a:gd name="connsiteY0" fmla="*/ 2307102 h 2307102"/>
                <a:gd name="connsiteX1" fmla="*/ 0 w 829994"/>
                <a:gd name="connsiteY1" fmla="*/ 2307102 h 2307102"/>
                <a:gd name="connsiteX2" fmla="*/ 0 w 829994"/>
                <a:gd name="connsiteY2" fmla="*/ 0 h 2307102"/>
                <a:gd name="connsiteX3" fmla="*/ 829994 w 829994"/>
                <a:gd name="connsiteY3" fmla="*/ 0 h 2307102"/>
              </a:gdLst>
              <a:ahLst/>
              <a:cxnLst>
                <a:cxn ang="0">
                  <a:pos x="connsiteX0" y="connsiteY0"/>
                </a:cxn>
                <a:cxn ang="0">
                  <a:pos x="connsiteX1" y="connsiteY1"/>
                </a:cxn>
                <a:cxn ang="0">
                  <a:pos x="connsiteX2" y="connsiteY2"/>
                </a:cxn>
                <a:cxn ang="0">
                  <a:pos x="connsiteX3" y="connsiteY3"/>
                </a:cxn>
              </a:cxnLst>
              <a:rect l="l" t="t" r="r" b="b"/>
              <a:pathLst>
                <a:path w="829994" h="2307102">
                  <a:moveTo>
                    <a:pt x="534572" y="2307102"/>
                  </a:moveTo>
                  <a:lnTo>
                    <a:pt x="0" y="2307102"/>
                  </a:lnTo>
                  <a:lnTo>
                    <a:pt x="0" y="0"/>
                  </a:lnTo>
                  <a:lnTo>
                    <a:pt x="829994" y="0"/>
                  </a:lnTo>
                </a:path>
              </a:pathLst>
            </a:custGeom>
            <a:noFill/>
            <a:ln w="9525">
              <a:solidFill>
                <a:schemeClr val="accent1">
                  <a:shade val="95000"/>
                  <a:satMod val="105000"/>
                </a:schemeClr>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TextBox 133">
              <a:extLst>
                <a:ext uri="{FF2B5EF4-FFF2-40B4-BE49-F238E27FC236}">
                  <a16:creationId xmlns:a16="http://schemas.microsoft.com/office/drawing/2014/main" id="{50F8B513-AD32-39D5-03F1-6D324D08E71E}"/>
                </a:ext>
              </a:extLst>
            </p:cNvPr>
            <p:cNvSpPr txBox="1"/>
            <p:nvPr/>
          </p:nvSpPr>
          <p:spPr>
            <a:xfrm>
              <a:off x="2993421" y="2656662"/>
              <a:ext cx="968054" cy="166370"/>
            </a:xfrm>
            <a:prstGeom prst="rect">
              <a:avLst/>
            </a:prstGeom>
          </p:spPr>
          <p:txBody>
            <a:bodyPr wrap="none" rtlCol="0">
              <a:spAutoFit/>
            </a:bodyPr>
            <a:lstStyle/>
            <a:p>
              <a:pPr algn="ctr"/>
              <a:r>
                <a:rPr lang="en-US" sz="1067">
                  <a:latin typeface="+mn-lt"/>
                </a:rPr>
                <a:t>+E.164 translated</a:t>
              </a:r>
            </a:p>
          </p:txBody>
        </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Tree>
    <p:extLst>
      <p:ext uri="{BB962C8B-B14F-4D97-AF65-F5344CB8AC3E}">
        <p14:creationId xmlns:p14="http://schemas.microsoft.com/office/powerpoint/2010/main" val="2148206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reeform 199">
            <a:extLst>
              <a:ext uri="{FF2B5EF4-FFF2-40B4-BE49-F238E27FC236}">
                <a16:creationId xmlns:a16="http://schemas.microsoft.com/office/drawing/2014/main" id="{54519C7B-BC72-C627-B311-3F6E89A0F9B3}"/>
              </a:ext>
            </a:extLst>
          </p:cNvPr>
          <p:cNvSpPr/>
          <p:nvPr/>
        </p:nvSpPr>
        <p:spPr>
          <a:xfrm>
            <a:off x="6396499" y="2659007"/>
            <a:ext cx="2741713" cy="2930520"/>
          </a:xfrm>
          <a:custGeom>
            <a:avLst/>
            <a:gdLst>
              <a:gd name="connsiteX0" fmla="*/ 0 w 2725838"/>
              <a:gd name="connsiteY0" fmla="*/ 2187615 h 2187615"/>
              <a:gd name="connsiteX1" fmla="*/ 1927184 w 2725838"/>
              <a:gd name="connsiteY1" fmla="*/ 2187615 h 2187615"/>
              <a:gd name="connsiteX2" fmla="*/ 1927184 w 2725838"/>
              <a:gd name="connsiteY2" fmla="*/ 0 h 2187615"/>
              <a:gd name="connsiteX3" fmla="*/ 2725838 w 2725838"/>
              <a:gd name="connsiteY3" fmla="*/ 0 h 2187615"/>
              <a:gd name="connsiteX4" fmla="*/ 2725838 w 2725838"/>
              <a:gd name="connsiteY4" fmla="*/ 410901 h 2187615"/>
              <a:gd name="connsiteX0" fmla="*/ 0 w 2741713"/>
              <a:gd name="connsiteY0" fmla="*/ 2193965 h 2193965"/>
              <a:gd name="connsiteX1" fmla="*/ 1943059 w 2741713"/>
              <a:gd name="connsiteY1" fmla="*/ 2187615 h 2193965"/>
              <a:gd name="connsiteX2" fmla="*/ 1943059 w 2741713"/>
              <a:gd name="connsiteY2" fmla="*/ 0 h 2193965"/>
              <a:gd name="connsiteX3" fmla="*/ 2741713 w 2741713"/>
              <a:gd name="connsiteY3" fmla="*/ 0 h 2193965"/>
              <a:gd name="connsiteX4" fmla="*/ 2741713 w 2741713"/>
              <a:gd name="connsiteY4" fmla="*/ 410901 h 219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13" h="2193965">
                <a:moveTo>
                  <a:pt x="0" y="2193965"/>
                </a:moveTo>
                <a:lnTo>
                  <a:pt x="1943059" y="2187615"/>
                </a:lnTo>
                <a:lnTo>
                  <a:pt x="1943059" y="0"/>
                </a:lnTo>
                <a:lnTo>
                  <a:pt x="2741713" y="0"/>
                </a:lnTo>
                <a:lnTo>
                  <a:pt x="2741713" y="410901"/>
                </a:lnTo>
              </a:path>
            </a:pathLst>
          </a:custGeom>
          <a:noFill/>
          <a:ln w="9525">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24" name="Group 23">
            <a:extLst>
              <a:ext uri="{FF2B5EF4-FFF2-40B4-BE49-F238E27FC236}">
                <a16:creationId xmlns:a16="http://schemas.microsoft.com/office/drawing/2014/main" id="{A86CEB57-6B14-5B0A-9417-55152BFB6F0D}"/>
              </a:ext>
            </a:extLst>
          </p:cNvPr>
          <p:cNvGrpSpPr/>
          <p:nvPr/>
        </p:nvGrpSpPr>
        <p:grpSpPr>
          <a:xfrm>
            <a:off x="5388273" y="5246349"/>
            <a:ext cx="1016925" cy="681340"/>
            <a:chOff x="4011089" y="2595894"/>
            <a:chExt cx="914400" cy="612648"/>
          </a:xfrm>
        </p:grpSpPr>
        <p:sp>
          <p:nvSpPr>
            <p:cNvPr id="25" name="Decision 71">
              <a:extLst>
                <a:ext uri="{FF2B5EF4-FFF2-40B4-BE49-F238E27FC236}">
                  <a16:creationId xmlns:a16="http://schemas.microsoft.com/office/drawing/2014/main" id="{F1469E26-9F46-858F-48A1-E0E0FAC6B05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A98A91B0-CF1A-BDFF-3047-ADBCAEFBA65A}"/>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a:endCxn id="25"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8F2BD4-D09F-65F7-9D46-87ACAB46F356}"/>
              </a:ext>
            </a:extLst>
          </p:cNvPr>
          <p:cNvCxnSpPr>
            <a:cxnSpLocks/>
            <a:stCxn id="25" idx="2"/>
            <a:endCxn id="14"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56D4BB-F325-04C2-EFA1-AD33D01C3E5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grpSp>
        <p:nvGrpSpPr>
          <p:cNvPr id="54" name="Group 53">
            <a:extLst>
              <a:ext uri="{FF2B5EF4-FFF2-40B4-BE49-F238E27FC236}">
                <a16:creationId xmlns:a16="http://schemas.microsoft.com/office/drawing/2014/main" id="{6A605B49-44B6-7DBF-78D8-230839DFC5B1}"/>
              </a:ext>
            </a:extLst>
          </p:cNvPr>
          <p:cNvGrpSpPr/>
          <p:nvPr/>
        </p:nvGrpSpPr>
        <p:grpSpPr>
          <a:xfrm>
            <a:off x="8636310" y="3062762"/>
            <a:ext cx="1016925" cy="681340"/>
            <a:chOff x="4011089" y="2595894"/>
            <a:chExt cx="914400" cy="612648"/>
          </a:xfrm>
        </p:grpSpPr>
        <p:sp>
          <p:nvSpPr>
            <p:cNvPr id="55" name="Decision 142">
              <a:extLst>
                <a:ext uri="{FF2B5EF4-FFF2-40B4-BE49-F238E27FC236}">
                  <a16:creationId xmlns:a16="http://schemas.microsoft.com/office/drawing/2014/main" id="{7F75782F-2169-A652-37C3-9C5FA89D1B38}"/>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Box 55">
              <a:extLst>
                <a:ext uri="{FF2B5EF4-FFF2-40B4-BE49-F238E27FC236}">
                  <a16:creationId xmlns:a16="http://schemas.microsoft.com/office/drawing/2014/main" id="{F3E6BFA6-0770-BF03-C98C-AA18EC22C5CE}"/>
                </a:ext>
              </a:extLst>
            </p:cNvPr>
            <p:cNvSpPr txBox="1"/>
            <p:nvPr/>
          </p:nvSpPr>
          <p:spPr>
            <a:xfrm>
              <a:off x="4317521" y="2689994"/>
              <a:ext cx="301539" cy="378163"/>
            </a:xfrm>
            <a:prstGeom prst="rect">
              <a:avLst/>
            </a:prstGeom>
            <a:noFill/>
          </p:spPr>
          <p:txBody>
            <a:bodyPr wrap="none" rtlCol="0">
              <a:spAutoFit/>
            </a:bodyPr>
            <a:lstStyle/>
            <a:p>
              <a:pPr algn="ctr"/>
              <a:r>
                <a:rPr lang="en-US" sz="2133">
                  <a:latin typeface="+mn-lt"/>
                </a:rPr>
                <a:t>?</a:t>
              </a:r>
            </a:p>
          </p:txBody>
        </p:sp>
      </p:grpSp>
      <p:sp useBgFill="1">
        <p:nvSpPr>
          <p:cNvPr id="57" name="TextBox 56">
            <a:extLst>
              <a:ext uri="{FF2B5EF4-FFF2-40B4-BE49-F238E27FC236}">
                <a16:creationId xmlns:a16="http://schemas.microsoft.com/office/drawing/2014/main" id="{C297FF76-A612-5C05-4A41-5206BB2E99C2}"/>
              </a:ext>
            </a:extLst>
          </p:cNvPr>
          <p:cNvSpPr txBox="1"/>
          <p:nvPr/>
        </p:nvSpPr>
        <p:spPr>
          <a:xfrm>
            <a:off x="6664613" y="5446652"/>
            <a:ext cx="1289134" cy="256545"/>
          </a:xfrm>
          <a:prstGeom prst="rect">
            <a:avLst/>
          </a:prstGeom>
        </p:spPr>
        <p:txBody>
          <a:bodyPr wrap="none" rtlCol="0">
            <a:spAutoFit/>
          </a:bodyPr>
          <a:lstStyle/>
          <a:p>
            <a:pPr algn="ctr"/>
            <a:r>
              <a:rPr lang="en-US" sz="1067">
                <a:latin typeface="+mn-lt"/>
              </a:rPr>
              <a:t>Unknown number</a:t>
            </a:r>
          </a:p>
        </p:txBody>
      </p:sp>
      <p:grpSp>
        <p:nvGrpSpPr>
          <p:cNvPr id="58" name="Group 57">
            <a:extLst>
              <a:ext uri="{FF2B5EF4-FFF2-40B4-BE49-F238E27FC236}">
                <a16:creationId xmlns:a16="http://schemas.microsoft.com/office/drawing/2014/main" id="{C928DF26-10E0-F7D6-052D-45F1E1961D34}"/>
              </a:ext>
            </a:extLst>
          </p:cNvPr>
          <p:cNvGrpSpPr/>
          <p:nvPr/>
        </p:nvGrpSpPr>
        <p:grpSpPr>
          <a:xfrm>
            <a:off x="8636308" y="3949534"/>
            <a:ext cx="1016925" cy="681340"/>
            <a:chOff x="4011089" y="2595894"/>
            <a:chExt cx="914400" cy="612648"/>
          </a:xfrm>
        </p:grpSpPr>
        <p:sp>
          <p:nvSpPr>
            <p:cNvPr id="59" name="Decision 146">
              <a:extLst>
                <a:ext uri="{FF2B5EF4-FFF2-40B4-BE49-F238E27FC236}">
                  <a16:creationId xmlns:a16="http://schemas.microsoft.com/office/drawing/2014/main" id="{D4188F8D-B1EE-33FE-C7D3-3D56768F82C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TextBox 59">
              <a:extLst>
                <a:ext uri="{FF2B5EF4-FFF2-40B4-BE49-F238E27FC236}">
                  <a16:creationId xmlns:a16="http://schemas.microsoft.com/office/drawing/2014/main" id="{9EC8E106-65E4-68DF-9449-2FE672B899E9}"/>
                </a:ext>
              </a:extLst>
            </p:cNvPr>
            <p:cNvSpPr txBox="1"/>
            <p:nvPr/>
          </p:nvSpPr>
          <p:spPr>
            <a:xfrm>
              <a:off x="4115005" y="2708265"/>
              <a:ext cx="706571" cy="415120"/>
            </a:xfrm>
            <a:prstGeom prst="rect">
              <a:avLst/>
            </a:prstGeom>
            <a:noFill/>
          </p:spPr>
          <p:txBody>
            <a:bodyPr wrap="none" rtlCol="0">
              <a:spAutoFit/>
            </a:bodyPr>
            <a:lstStyle/>
            <a:p>
              <a:pPr algn="ctr"/>
              <a:r>
                <a:rPr lang="en-US" sz="1200">
                  <a:latin typeface="+mn-lt"/>
                </a:rPr>
                <a:t>Location</a:t>
              </a:r>
              <a:br>
                <a:rPr lang="en-US" sz="1200">
                  <a:latin typeface="+mn-lt"/>
                </a:rPr>
              </a:br>
              <a:r>
                <a:rPr lang="en-US" sz="1200">
                  <a:latin typeface="+mn-lt"/>
                </a:rPr>
                <a:t>PSTN</a:t>
              </a:r>
            </a:p>
          </p:txBody>
        </p:sp>
      </p:grpSp>
      <p:sp>
        <p:nvSpPr>
          <p:cNvPr id="61" name="Connector 152">
            <a:extLst>
              <a:ext uri="{FF2B5EF4-FFF2-40B4-BE49-F238E27FC236}">
                <a16:creationId xmlns:a16="http://schemas.microsoft.com/office/drawing/2014/main" id="{AC8B0940-8BD9-3F41-FD96-E70BC0B232A9}"/>
              </a:ext>
            </a:extLst>
          </p:cNvPr>
          <p:cNvSpPr/>
          <p:nvPr/>
        </p:nvSpPr>
        <p:spPr>
          <a:xfrm>
            <a:off x="8835739" y="571461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2" name="Straight Arrow Connector 61">
            <a:extLst>
              <a:ext uri="{FF2B5EF4-FFF2-40B4-BE49-F238E27FC236}">
                <a16:creationId xmlns:a16="http://schemas.microsoft.com/office/drawing/2014/main" id="{824AA125-4428-8958-F8D7-0716D866DD9B}"/>
              </a:ext>
            </a:extLst>
          </p:cNvPr>
          <p:cNvCxnSpPr>
            <a:stCxn id="55" idx="2"/>
            <a:endCxn id="59" idx="0"/>
          </p:cNvCxnSpPr>
          <p:nvPr/>
        </p:nvCxnSpPr>
        <p:spPr>
          <a:xfrm>
            <a:off x="9144772" y="3744101"/>
            <a:ext cx="0" cy="20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8BEE32-568C-C330-B6F6-3CCCE8FF9B85}"/>
              </a:ext>
            </a:extLst>
          </p:cNvPr>
          <p:cNvCxnSpPr>
            <a:cxnSpLocks/>
            <a:stCxn id="59" idx="2"/>
            <a:endCxn id="100" idx="0"/>
          </p:cNvCxnSpPr>
          <p:nvPr/>
        </p:nvCxnSpPr>
        <p:spPr>
          <a:xfrm>
            <a:off x="9144772" y="4630877"/>
            <a:ext cx="0" cy="2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1A17987-54A2-F3A5-3A76-B6825112E5C6}"/>
              </a:ext>
            </a:extLst>
          </p:cNvPr>
          <p:cNvCxnSpPr>
            <a:cxnSpLocks/>
            <a:stCxn id="100" idx="2"/>
            <a:endCxn id="61" idx="0"/>
          </p:cNvCxnSpPr>
          <p:nvPr/>
        </p:nvCxnSpPr>
        <p:spPr>
          <a:xfrm flipH="1">
            <a:off x="9140540" y="5513418"/>
            <a:ext cx="4233" cy="2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05AF0CF-53B0-6781-0790-57BB087A1BA6}"/>
              </a:ext>
            </a:extLst>
          </p:cNvPr>
          <p:cNvGrpSpPr/>
          <p:nvPr/>
        </p:nvGrpSpPr>
        <p:grpSpPr>
          <a:xfrm>
            <a:off x="9639427" y="3058636"/>
            <a:ext cx="1468212" cy="609600"/>
            <a:chOff x="4761457" y="974308"/>
            <a:chExt cx="1101159" cy="457200"/>
          </a:xfrm>
        </p:grpSpPr>
        <p:grpSp>
          <p:nvGrpSpPr>
            <p:cNvPr id="66" name="Group 65">
              <a:extLst>
                <a:ext uri="{FF2B5EF4-FFF2-40B4-BE49-F238E27FC236}">
                  <a16:creationId xmlns:a16="http://schemas.microsoft.com/office/drawing/2014/main" id="{49ACF890-094C-5659-3800-62D2FC36F7E5}"/>
                </a:ext>
              </a:extLst>
            </p:cNvPr>
            <p:cNvGrpSpPr/>
            <p:nvPr/>
          </p:nvGrpSpPr>
          <p:grpSpPr>
            <a:xfrm>
              <a:off x="4761457" y="1114538"/>
              <a:ext cx="641266" cy="192409"/>
              <a:chOff x="4109743" y="1120557"/>
              <a:chExt cx="924513" cy="192409"/>
            </a:xfrm>
          </p:grpSpPr>
          <p:cxnSp>
            <p:nvCxnSpPr>
              <p:cNvPr id="68" name="Straight Arrow Connector 67">
                <a:extLst>
                  <a:ext uri="{FF2B5EF4-FFF2-40B4-BE49-F238E27FC236}">
                    <a16:creationId xmlns:a16="http://schemas.microsoft.com/office/drawing/2014/main" id="{E4753C77-26CC-FB90-D9F1-40C0C7EC6025}"/>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A4B00E88-7C0A-9B36-74E6-77C07A595396}"/>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67" name="Connector 181">
              <a:extLst>
                <a:ext uri="{FF2B5EF4-FFF2-40B4-BE49-F238E27FC236}">
                  <a16:creationId xmlns:a16="http://schemas.microsoft.com/office/drawing/2014/main" id="{6F496008-2900-EE71-870F-A6ACE25981A7}"/>
                </a:ext>
              </a:extLst>
            </p:cNvPr>
            <p:cNvSpPr/>
            <p:nvPr/>
          </p:nvSpPr>
          <p:spPr>
            <a:xfrm>
              <a:off x="5405416" y="974308"/>
              <a:ext cx="457200" cy="4572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sp>
        <p:nvSpPr>
          <p:cNvPr id="70" name="TextBox 69">
            <a:extLst>
              <a:ext uri="{FF2B5EF4-FFF2-40B4-BE49-F238E27FC236}">
                <a16:creationId xmlns:a16="http://schemas.microsoft.com/office/drawing/2014/main" id="{C923A202-DA0F-4C92-2EE9-9ECAB3B20289}"/>
              </a:ext>
            </a:extLst>
          </p:cNvPr>
          <p:cNvSpPr txBox="1"/>
          <p:nvPr/>
        </p:nvSpPr>
        <p:spPr>
          <a:xfrm>
            <a:off x="10965261" y="3532713"/>
            <a:ext cx="1172552" cy="256545"/>
          </a:xfrm>
          <a:prstGeom prst="rect">
            <a:avLst/>
          </a:prstGeom>
          <a:noFill/>
        </p:spPr>
        <p:txBody>
          <a:bodyPr wrap="square" rtlCol="0">
            <a:spAutoFit/>
          </a:bodyPr>
          <a:lstStyle/>
          <a:p>
            <a:r>
              <a:rPr lang="en-US" sz="1067">
                <a:latin typeface="+mn-lt"/>
              </a:rPr>
              <a:t>Unknown ext.</a:t>
            </a:r>
          </a:p>
        </p:txBody>
      </p:sp>
      <p:sp>
        <p:nvSpPr>
          <p:cNvPr id="71" name="TextBox 70">
            <a:extLst>
              <a:ext uri="{FF2B5EF4-FFF2-40B4-BE49-F238E27FC236}">
                <a16:creationId xmlns:a16="http://schemas.microsoft.com/office/drawing/2014/main" id="{003ECB18-C134-AC63-8551-0F8845C73709}"/>
              </a:ext>
            </a:extLst>
          </p:cNvPr>
          <p:cNvSpPr txBox="1"/>
          <p:nvPr/>
        </p:nvSpPr>
        <p:spPr>
          <a:xfrm>
            <a:off x="9133365" y="4558450"/>
            <a:ext cx="906017" cy="256545"/>
          </a:xfrm>
          <a:prstGeom prst="rect">
            <a:avLst/>
          </a:prstGeom>
          <a:noFill/>
        </p:spPr>
        <p:txBody>
          <a:bodyPr wrap="none" rtlCol="0">
            <a:spAutoFit/>
          </a:bodyPr>
          <a:lstStyle/>
          <a:p>
            <a:pPr algn="ctr"/>
            <a:r>
              <a:rPr lang="en-US" sz="1067">
                <a:latin typeface="+mn-lt"/>
              </a:rPr>
              <a:t>prem PSTN</a:t>
            </a:r>
          </a:p>
        </p:txBody>
      </p:sp>
      <p:cxnSp>
        <p:nvCxnSpPr>
          <p:cNvPr id="72" name="Elbow Connector 195">
            <a:extLst>
              <a:ext uri="{FF2B5EF4-FFF2-40B4-BE49-F238E27FC236}">
                <a16:creationId xmlns:a16="http://schemas.microsoft.com/office/drawing/2014/main" id="{7A65ECAF-F13A-3262-A0A9-B9C203645366}"/>
              </a:ext>
            </a:extLst>
          </p:cNvPr>
          <p:cNvCxnSpPr>
            <a:cxnSpLocks/>
            <a:stCxn id="59" idx="3"/>
          </p:cNvCxnSpPr>
          <p:nvPr/>
        </p:nvCxnSpPr>
        <p:spPr>
          <a:xfrm>
            <a:off x="9653235" y="4290208"/>
            <a:ext cx="850799" cy="11467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1200329"/>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a:p>
            <a:pPr marL="457178" indent="-457178">
              <a:buFont typeface="+mj-lt"/>
              <a:buAutoNum type="arabicParenR"/>
            </a:pPr>
            <a:r>
              <a:rPr lang="en-DE">
                <a:latin typeface="+mn-lt"/>
              </a:rPr>
              <a:t>Block or allow based on calling permissions and</a:t>
            </a:r>
            <a:br>
              <a:rPr lang="en-DE">
                <a:latin typeface="+mn-lt"/>
              </a:rPr>
            </a:br>
            <a:r>
              <a:rPr lang="en-DE">
                <a:latin typeface="+mn-lt"/>
              </a:rPr>
              <a:t>route</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
        <p:nvSpPr>
          <p:cNvPr id="77" name="TextBox 76">
            <a:extLst>
              <a:ext uri="{FF2B5EF4-FFF2-40B4-BE49-F238E27FC236}">
                <a16:creationId xmlns:a16="http://schemas.microsoft.com/office/drawing/2014/main" id="{CCFE5E31-CD61-0F90-0E12-117F6528B117}"/>
              </a:ext>
            </a:extLst>
          </p:cNvPr>
          <p:cNvSpPr txBox="1"/>
          <p:nvPr/>
        </p:nvSpPr>
        <p:spPr>
          <a:xfrm>
            <a:off x="9208245" y="6224471"/>
            <a:ext cx="1473516" cy="256545"/>
          </a:xfrm>
          <a:prstGeom prst="rect">
            <a:avLst/>
          </a:prstGeom>
          <a:noFill/>
        </p:spPr>
        <p:txBody>
          <a:bodyPr wrap="square" rtlCol="0">
            <a:spAutoFit/>
          </a:bodyPr>
          <a:lstStyle/>
          <a:p>
            <a:r>
              <a:rPr lang="en-US" sz="1067">
                <a:latin typeface="+mn-lt"/>
              </a:rPr>
              <a:t>Unknown ext.</a:t>
            </a:r>
          </a:p>
        </p:txBody>
      </p:sp>
      <p:cxnSp>
        <p:nvCxnSpPr>
          <p:cNvPr id="78" name="Straight Connector 77">
            <a:extLst>
              <a:ext uri="{FF2B5EF4-FFF2-40B4-BE49-F238E27FC236}">
                <a16:creationId xmlns:a16="http://schemas.microsoft.com/office/drawing/2014/main" id="{8FCBAF36-04E2-1BE7-F609-815356067F6E}"/>
              </a:ext>
            </a:extLst>
          </p:cNvPr>
          <p:cNvCxnSpPr>
            <a:cxnSpLocks/>
          </p:cNvCxnSpPr>
          <p:nvPr/>
        </p:nvCxnSpPr>
        <p:spPr>
          <a:xfrm flipH="1">
            <a:off x="9380340" y="2810782"/>
            <a:ext cx="365133" cy="374537"/>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55CCB6-A7DA-FCD0-D413-FCB50E34E57B}"/>
              </a:ext>
            </a:extLst>
          </p:cNvPr>
          <p:cNvCxnSpPr>
            <a:cxnSpLocks/>
            <a:endCxn id="131"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4" name="Picture 93" descr="Logo, company name&#10;&#10;Description automatically generated">
            <a:extLst>
              <a:ext uri="{FF2B5EF4-FFF2-40B4-BE49-F238E27FC236}">
                <a16:creationId xmlns:a16="http://schemas.microsoft.com/office/drawing/2014/main" id="{68133F0E-7F42-315E-BDAD-572F60324146}"/>
              </a:ext>
            </a:extLst>
          </p:cNvPr>
          <p:cNvPicPr>
            <a:picLocks noChangeAspect="1"/>
          </p:cNvPicPr>
          <p:nvPr/>
        </p:nvPicPr>
        <p:blipFill>
          <a:blip r:embed="rId3"/>
          <a:stretch>
            <a:fillRect/>
          </a:stretch>
        </p:blipFill>
        <p:spPr>
          <a:xfrm>
            <a:off x="10268873" y="5426621"/>
            <a:ext cx="528987" cy="528987"/>
          </a:xfrm>
          <a:prstGeom prst="rect">
            <a:avLst/>
          </a:prstGeom>
        </p:spPr>
      </p:pic>
      <p:sp>
        <p:nvSpPr>
          <p:cNvPr id="95" name="TextBox 94">
            <a:extLst>
              <a:ext uri="{FF2B5EF4-FFF2-40B4-BE49-F238E27FC236}">
                <a16:creationId xmlns:a16="http://schemas.microsoft.com/office/drawing/2014/main" id="{4DD7C270-BFB4-CCF8-2892-1C8CC86E02F8}"/>
              </a:ext>
            </a:extLst>
          </p:cNvPr>
          <p:cNvSpPr txBox="1"/>
          <p:nvPr/>
        </p:nvSpPr>
        <p:spPr>
          <a:xfrm>
            <a:off x="9078583" y="5435506"/>
            <a:ext cx="638316" cy="256545"/>
          </a:xfrm>
          <a:prstGeom prst="rect">
            <a:avLst/>
          </a:prstGeom>
          <a:noFill/>
        </p:spPr>
        <p:txBody>
          <a:bodyPr wrap="none" rtlCol="0">
            <a:spAutoFit/>
          </a:bodyPr>
          <a:lstStyle/>
          <a:p>
            <a:pPr algn="ctr"/>
            <a:r>
              <a:rPr lang="en-US" sz="1067">
                <a:latin typeface="+mn-lt"/>
              </a:rPr>
              <a:t>Legacy</a:t>
            </a:r>
          </a:p>
        </p:txBody>
      </p:sp>
      <p:grpSp>
        <p:nvGrpSpPr>
          <p:cNvPr id="96" name="Group 95">
            <a:extLst>
              <a:ext uri="{FF2B5EF4-FFF2-40B4-BE49-F238E27FC236}">
                <a16:creationId xmlns:a16="http://schemas.microsoft.com/office/drawing/2014/main" id="{A83DCA97-7E15-D261-7FE3-B6584BFFC77C}"/>
              </a:ext>
            </a:extLst>
          </p:cNvPr>
          <p:cNvGrpSpPr/>
          <p:nvPr/>
        </p:nvGrpSpPr>
        <p:grpSpPr>
          <a:xfrm>
            <a:off x="9609419" y="5040798"/>
            <a:ext cx="889513" cy="256545"/>
            <a:chOff x="4109743" y="1120557"/>
            <a:chExt cx="961809" cy="192409"/>
          </a:xfrm>
        </p:grpSpPr>
        <p:cxnSp>
          <p:nvCxnSpPr>
            <p:cNvPr id="97" name="Straight Arrow Connector 96">
              <a:extLst>
                <a:ext uri="{FF2B5EF4-FFF2-40B4-BE49-F238E27FC236}">
                  <a16:creationId xmlns:a16="http://schemas.microsoft.com/office/drawing/2014/main" id="{0A1B5483-F1EA-BF9E-40B4-C5A982CEF8D8}"/>
                </a:ext>
              </a:extLst>
            </p:cNvPr>
            <p:cNvCxnSpPr>
              <a:cxnSpLocks/>
            </p:cNvCxnSpPr>
            <p:nvPr/>
          </p:nvCxnSpPr>
          <p:spPr>
            <a:xfrm flipV="1">
              <a:off x="4109743" y="1218395"/>
              <a:ext cx="961809"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a16="http://schemas.microsoft.com/office/drawing/2014/main" id="{9729946E-EAF7-091E-27B6-042E3CF7CE7F}"/>
                </a:ext>
              </a:extLst>
            </p:cNvPr>
            <p:cNvSpPr txBox="1"/>
            <p:nvPr/>
          </p:nvSpPr>
          <p:spPr>
            <a:xfrm>
              <a:off x="4112345" y="1120557"/>
              <a:ext cx="873990" cy="192409"/>
            </a:xfrm>
            <a:prstGeom prst="rect">
              <a:avLst/>
            </a:prstGeom>
          </p:spPr>
          <p:txBody>
            <a:bodyPr wrap="square" rtlCol="0">
              <a:spAutoFit/>
            </a:bodyPr>
            <a:lstStyle/>
            <a:p>
              <a:pPr algn="ctr"/>
              <a:r>
                <a:rPr lang="en-US" sz="1067">
                  <a:latin typeface="+mn-lt"/>
                </a:rPr>
                <a:t>Standard</a:t>
              </a:r>
            </a:p>
          </p:txBody>
        </p:sp>
      </p:grpSp>
      <p:grpSp>
        <p:nvGrpSpPr>
          <p:cNvPr id="99" name="Group 98">
            <a:extLst>
              <a:ext uri="{FF2B5EF4-FFF2-40B4-BE49-F238E27FC236}">
                <a16:creationId xmlns:a16="http://schemas.microsoft.com/office/drawing/2014/main" id="{5296D1E5-541E-1455-DAD1-F275219399F1}"/>
              </a:ext>
            </a:extLst>
          </p:cNvPr>
          <p:cNvGrpSpPr/>
          <p:nvPr/>
        </p:nvGrpSpPr>
        <p:grpSpPr>
          <a:xfrm>
            <a:off x="8636308" y="4832076"/>
            <a:ext cx="1016925" cy="681340"/>
            <a:chOff x="4011089" y="2595894"/>
            <a:chExt cx="914400" cy="612648"/>
          </a:xfrm>
        </p:grpSpPr>
        <p:sp>
          <p:nvSpPr>
            <p:cNvPr id="100" name="Decision 149">
              <a:extLst>
                <a:ext uri="{FF2B5EF4-FFF2-40B4-BE49-F238E27FC236}">
                  <a16:creationId xmlns:a16="http://schemas.microsoft.com/office/drawing/2014/main" id="{F6DDAC42-3837-76EF-0527-E9C09A6B117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7D1448A8-06F0-1D4C-FC5E-73C9ACEEE448}"/>
                </a:ext>
              </a:extLst>
            </p:cNvPr>
            <p:cNvSpPr txBox="1"/>
            <p:nvPr/>
          </p:nvSpPr>
          <p:spPr>
            <a:xfrm>
              <a:off x="4122934" y="2708265"/>
              <a:ext cx="690714" cy="378336"/>
            </a:xfrm>
            <a:prstGeom prst="rect">
              <a:avLst/>
            </a:prstGeom>
            <a:noFill/>
          </p:spPr>
          <p:txBody>
            <a:bodyPr wrap="none" rtlCol="0">
              <a:spAutoFit/>
            </a:bodyPr>
            <a:lstStyle/>
            <a:p>
              <a:pPr algn="ctr"/>
              <a:r>
                <a:rPr lang="en-US" sz="1067">
                  <a:latin typeface="+mn-lt"/>
                </a:rPr>
                <a:t>Unknown</a:t>
              </a:r>
              <a:br>
                <a:rPr lang="en-US" sz="1067">
                  <a:latin typeface="+mn-lt"/>
                </a:rPr>
              </a:br>
              <a:r>
                <a:rPr lang="en-US" sz="1067">
                  <a:latin typeface="+mn-lt"/>
                </a:rPr>
                <a:t>Number</a:t>
              </a:r>
            </a:p>
          </p:txBody>
        </p:sp>
      </p:grpSp>
      <p:sp>
        <p:nvSpPr>
          <p:cNvPr id="102" name="TextBox 101">
            <a:extLst>
              <a:ext uri="{FF2B5EF4-FFF2-40B4-BE49-F238E27FC236}">
                <a16:creationId xmlns:a16="http://schemas.microsoft.com/office/drawing/2014/main" id="{65B0E69A-8431-29B6-212B-70636A5B8EAF}"/>
              </a:ext>
            </a:extLst>
          </p:cNvPr>
          <p:cNvSpPr txBox="1"/>
          <p:nvPr/>
        </p:nvSpPr>
        <p:spPr>
          <a:xfrm>
            <a:off x="9347174" y="2046268"/>
            <a:ext cx="1813021" cy="707694"/>
          </a:xfrm>
          <a:prstGeom prst="rect">
            <a:avLst/>
          </a:prstGeom>
          <a:noFill/>
          <a:ln>
            <a:solidFill>
              <a:schemeClr val="accent1">
                <a:shade val="95000"/>
                <a:satMod val="105000"/>
              </a:schemeClr>
            </a:solidFill>
          </a:ln>
        </p:spPr>
        <p:txBody>
          <a:bodyPr wrap="square" rtlCol="0">
            <a:spAutoFit/>
          </a:bodyPr>
          <a:lstStyle/>
          <a:p>
            <a:r>
              <a:rPr lang="en-GB" sz="1333">
                <a:latin typeface="+mn-lt"/>
              </a:rPr>
              <a:t>U</a:t>
            </a:r>
            <a:r>
              <a:rPr lang="en-DE" sz="1333">
                <a:latin typeface="+mn-lt"/>
              </a:rPr>
              <a:t>nknown extension policy enabled and </a:t>
            </a:r>
            <a:br>
              <a:rPr lang="en-DE" sz="1333">
                <a:latin typeface="+mn-lt"/>
              </a:rPr>
            </a:br>
            <a:r>
              <a:rPr lang="en-DE" sz="1333">
                <a:latin typeface="+mn-lt"/>
              </a:rPr>
              <a:t>2-6 dialed digits</a:t>
            </a:r>
          </a:p>
        </p:txBody>
      </p:sp>
      <p:sp useBgFill="1">
        <p:nvSpPr>
          <p:cNvPr id="103" name="TextBox 102">
            <a:extLst>
              <a:ext uri="{FF2B5EF4-FFF2-40B4-BE49-F238E27FC236}">
                <a16:creationId xmlns:a16="http://schemas.microsoft.com/office/drawing/2014/main" id="{5CA9CB66-BFBC-0AE6-3A1B-55327E93C677}"/>
              </a:ext>
            </a:extLst>
          </p:cNvPr>
          <p:cNvSpPr txBox="1"/>
          <p:nvPr/>
        </p:nvSpPr>
        <p:spPr>
          <a:xfrm>
            <a:off x="9738609" y="4105210"/>
            <a:ext cx="627687" cy="420756"/>
          </a:xfrm>
          <a:prstGeom prst="rect">
            <a:avLst/>
          </a:prstGeom>
        </p:spPr>
        <p:txBody>
          <a:bodyPr wrap="square" rtlCol="0">
            <a:spAutoFit/>
          </a:bodyPr>
          <a:lstStyle/>
          <a:p>
            <a:pPr algn="ctr"/>
            <a:r>
              <a:rPr lang="en-US" sz="1067">
                <a:latin typeface="+mn-lt"/>
              </a:rPr>
              <a:t>Cloud PSTN</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83" name="Group 182">
            <a:extLst>
              <a:ext uri="{FF2B5EF4-FFF2-40B4-BE49-F238E27FC236}">
                <a16:creationId xmlns:a16="http://schemas.microsoft.com/office/drawing/2014/main" id="{40258264-A494-B1F2-C52A-E9FD06628492}"/>
              </a:ext>
            </a:extLst>
          </p:cNvPr>
          <p:cNvGrpSpPr/>
          <p:nvPr/>
        </p:nvGrpSpPr>
        <p:grpSpPr>
          <a:xfrm>
            <a:off x="5591935" y="6096662"/>
            <a:ext cx="609600" cy="609600"/>
            <a:chOff x="5541799" y="6021428"/>
            <a:chExt cx="609600" cy="609600"/>
          </a:xfrm>
        </p:grpSpPr>
        <p:sp>
          <p:nvSpPr>
            <p:cNvPr id="14" name="Connector 57">
              <a:extLst>
                <a:ext uri="{FF2B5EF4-FFF2-40B4-BE49-F238E27FC236}">
                  <a16:creationId xmlns:a16="http://schemas.microsoft.com/office/drawing/2014/main" id="{DE8B50FE-83D2-2851-3FD4-55CED0422516}"/>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6" name="Group 115">
              <a:extLst>
                <a:ext uri="{FF2B5EF4-FFF2-40B4-BE49-F238E27FC236}">
                  <a16:creationId xmlns:a16="http://schemas.microsoft.com/office/drawing/2014/main" id="{3D51BD67-C7BB-27A9-4ECA-3EFB2980CE6F}"/>
                </a:ext>
              </a:extLst>
            </p:cNvPr>
            <p:cNvGrpSpPr/>
            <p:nvPr/>
          </p:nvGrpSpPr>
          <p:grpSpPr>
            <a:xfrm>
              <a:off x="5661506" y="6156951"/>
              <a:ext cx="370187" cy="338554"/>
              <a:chOff x="3703238" y="1698152"/>
              <a:chExt cx="277640" cy="253916"/>
            </a:xfrm>
          </p:grpSpPr>
          <p:sp>
            <p:nvSpPr>
              <p:cNvPr id="117" name="TextBox 116">
                <a:extLst>
                  <a:ext uri="{FF2B5EF4-FFF2-40B4-BE49-F238E27FC236}">
                    <a16:creationId xmlns:a16="http://schemas.microsoft.com/office/drawing/2014/main" id="{D224B83F-57E1-61F2-F093-9B103671DF79}"/>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8" name="Oval 117">
                <a:extLst>
                  <a:ext uri="{FF2B5EF4-FFF2-40B4-BE49-F238E27FC236}">
                    <a16:creationId xmlns:a16="http://schemas.microsoft.com/office/drawing/2014/main" id="{17A1E110-FF01-D532-8202-565594B4FCBE}"/>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19" name="Group 118">
            <a:extLst>
              <a:ext uri="{FF2B5EF4-FFF2-40B4-BE49-F238E27FC236}">
                <a16:creationId xmlns:a16="http://schemas.microsoft.com/office/drawing/2014/main" id="{43B171C3-3658-61BA-22E2-3BEC29C2A718}"/>
              </a:ext>
            </a:extLst>
          </p:cNvPr>
          <p:cNvGrpSpPr/>
          <p:nvPr/>
        </p:nvGrpSpPr>
        <p:grpSpPr>
          <a:xfrm>
            <a:off x="10615505" y="3195965"/>
            <a:ext cx="370187" cy="338554"/>
            <a:chOff x="3703238" y="1698152"/>
            <a:chExt cx="277640" cy="253916"/>
          </a:xfrm>
        </p:grpSpPr>
        <p:sp>
          <p:nvSpPr>
            <p:cNvPr id="120" name="TextBox 119">
              <a:extLst>
                <a:ext uri="{FF2B5EF4-FFF2-40B4-BE49-F238E27FC236}">
                  <a16:creationId xmlns:a16="http://schemas.microsoft.com/office/drawing/2014/main" id="{2FF6664D-FC91-7097-DC8D-5E4316D7461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1" name="Oval 120">
              <a:extLst>
                <a:ext uri="{FF2B5EF4-FFF2-40B4-BE49-F238E27FC236}">
                  <a16:creationId xmlns:a16="http://schemas.microsoft.com/office/drawing/2014/main" id="{90D3F441-891E-5BFF-D18E-FCC6FC429FF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2" name="Group 121">
            <a:extLst>
              <a:ext uri="{FF2B5EF4-FFF2-40B4-BE49-F238E27FC236}">
                <a16:creationId xmlns:a16="http://schemas.microsoft.com/office/drawing/2014/main" id="{F7FB09DC-95AB-D55D-36C1-7FA76B4CFE01}"/>
              </a:ext>
            </a:extLst>
          </p:cNvPr>
          <p:cNvGrpSpPr/>
          <p:nvPr/>
        </p:nvGrpSpPr>
        <p:grpSpPr>
          <a:xfrm>
            <a:off x="8948165" y="5824019"/>
            <a:ext cx="370187" cy="338554"/>
            <a:chOff x="3703238" y="1698152"/>
            <a:chExt cx="277640" cy="253916"/>
          </a:xfrm>
        </p:grpSpPr>
        <p:sp>
          <p:nvSpPr>
            <p:cNvPr id="123" name="TextBox 122">
              <a:extLst>
                <a:ext uri="{FF2B5EF4-FFF2-40B4-BE49-F238E27FC236}">
                  <a16:creationId xmlns:a16="http://schemas.microsoft.com/office/drawing/2014/main" id="{AF04D834-172A-BDDC-CB61-E03040B1093B}"/>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4" name="Oval 123">
              <a:extLst>
                <a:ext uri="{FF2B5EF4-FFF2-40B4-BE49-F238E27FC236}">
                  <a16:creationId xmlns:a16="http://schemas.microsoft.com/office/drawing/2014/main" id="{344A0847-59AE-F716-3E6F-72DA13A5CD3C}"/>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8" name="Group 127">
            <a:extLst>
              <a:ext uri="{FF2B5EF4-FFF2-40B4-BE49-F238E27FC236}">
                <a16:creationId xmlns:a16="http://schemas.microsoft.com/office/drawing/2014/main" id="{B80D0EB8-CE96-E728-69AA-4F33238CCC08}"/>
              </a:ext>
            </a:extLst>
          </p:cNvPr>
          <p:cNvGrpSpPr/>
          <p:nvPr/>
        </p:nvGrpSpPr>
        <p:grpSpPr>
          <a:xfrm>
            <a:off x="8511583" y="1461938"/>
            <a:ext cx="3563608" cy="5159705"/>
            <a:chOff x="6280340" y="1096453"/>
            <a:chExt cx="2776053" cy="3869779"/>
          </a:xfrm>
        </p:grpSpPr>
        <p:sp>
          <p:nvSpPr>
            <p:cNvPr id="129" name="Rectangle 128">
              <a:extLst>
                <a:ext uri="{FF2B5EF4-FFF2-40B4-BE49-F238E27FC236}">
                  <a16:creationId xmlns:a16="http://schemas.microsoft.com/office/drawing/2014/main" id="{B97DD20C-C50C-4A68-6EE7-B38F4B821661}"/>
                </a:ext>
              </a:extLst>
            </p:cNvPr>
            <p:cNvSpPr/>
            <p:nvPr/>
          </p:nvSpPr>
          <p:spPr>
            <a:xfrm>
              <a:off x="6280340" y="1379917"/>
              <a:ext cx="2776053" cy="3586315"/>
            </a:xfrm>
            <a:prstGeom prst="rect">
              <a:avLst/>
            </a:prstGeom>
            <a:noFill/>
            <a:ln w="12700">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0" name="TextBox 129">
              <a:extLst>
                <a:ext uri="{FF2B5EF4-FFF2-40B4-BE49-F238E27FC236}">
                  <a16:creationId xmlns:a16="http://schemas.microsoft.com/office/drawing/2014/main" id="{E54C0CC2-A893-5794-7996-AB75AAF31FC7}"/>
                </a:ext>
              </a:extLst>
            </p:cNvPr>
            <p:cNvSpPr txBox="1"/>
            <p:nvPr/>
          </p:nvSpPr>
          <p:spPr>
            <a:xfrm>
              <a:off x="6737703" y="1096453"/>
              <a:ext cx="1861328" cy="238575"/>
            </a:xfrm>
            <a:prstGeom prst="rect">
              <a:avLst/>
            </a:prstGeom>
            <a:noFill/>
          </p:spPr>
          <p:txBody>
            <a:bodyPr wrap="none" rtlCol="0">
              <a:spAutoFit/>
            </a:bodyPr>
            <a:lstStyle/>
            <a:p>
              <a:pPr algn="ctr"/>
              <a:r>
                <a:rPr lang="en-DE" sz="1467">
                  <a:latin typeface="+mn-lt"/>
                </a:rPr>
                <a:t>Unknown number handling</a:t>
              </a:r>
            </a:p>
          </p:txBody>
        </p:sp>
      </p:grpSp>
      <p:sp>
        <p:nvSpPr>
          <p:cNvPr id="131" name="TextBox 130">
            <a:extLst>
              <a:ext uri="{FF2B5EF4-FFF2-40B4-BE49-F238E27FC236}">
                <a16:creationId xmlns:a16="http://schemas.microsoft.com/office/drawing/2014/main" id="{B929AA89-4B60-445A-6138-E466D36136B5}"/>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nvGrpSpPr>
          <p:cNvPr id="132" name="Group 131">
            <a:extLst>
              <a:ext uri="{FF2B5EF4-FFF2-40B4-BE49-F238E27FC236}">
                <a16:creationId xmlns:a16="http://schemas.microsoft.com/office/drawing/2014/main" id="{94C0E962-E195-BF9D-735C-594A9E779E82}"/>
              </a:ext>
            </a:extLst>
          </p:cNvPr>
          <p:cNvGrpSpPr/>
          <p:nvPr/>
        </p:nvGrpSpPr>
        <p:grpSpPr>
          <a:xfrm>
            <a:off x="4043312" y="1671366"/>
            <a:ext cx="1750607" cy="3918161"/>
            <a:chOff x="2993421" y="1570892"/>
            <a:chExt cx="1312955" cy="2307102"/>
          </a:xfrm>
        </p:grpSpPr>
        <p:sp>
          <p:nvSpPr>
            <p:cNvPr id="133" name="Freeform 177">
              <a:extLst>
                <a:ext uri="{FF2B5EF4-FFF2-40B4-BE49-F238E27FC236}">
                  <a16:creationId xmlns:a16="http://schemas.microsoft.com/office/drawing/2014/main" id="{CEC41A26-F35F-4DB8-B357-DE7326F35F61}"/>
                </a:ext>
              </a:extLst>
            </p:cNvPr>
            <p:cNvSpPr/>
            <p:nvPr/>
          </p:nvSpPr>
          <p:spPr>
            <a:xfrm>
              <a:off x="3476382" y="1570892"/>
              <a:ext cx="829994" cy="2307102"/>
            </a:xfrm>
            <a:custGeom>
              <a:avLst/>
              <a:gdLst>
                <a:gd name="connsiteX0" fmla="*/ 661181 w 956603"/>
                <a:gd name="connsiteY0" fmla="*/ 2307102 h 2353994"/>
                <a:gd name="connsiteX1" fmla="*/ 126609 w 956603"/>
                <a:gd name="connsiteY1" fmla="*/ 2307102 h 2353994"/>
                <a:gd name="connsiteX2" fmla="*/ 126609 w 956603"/>
                <a:gd name="connsiteY2" fmla="*/ 2353994 h 2353994"/>
                <a:gd name="connsiteX3" fmla="*/ 126609 w 956603"/>
                <a:gd name="connsiteY3" fmla="*/ 0 h 2353994"/>
                <a:gd name="connsiteX4" fmla="*/ 0 w 956603"/>
                <a:gd name="connsiteY4" fmla="*/ 0 h 2353994"/>
                <a:gd name="connsiteX5" fmla="*/ 956603 w 956603"/>
                <a:gd name="connsiteY5" fmla="*/ 0 h 2353994"/>
                <a:gd name="connsiteX0" fmla="*/ 534572 w 829994"/>
                <a:gd name="connsiteY0" fmla="*/ 2307102 h 2353994"/>
                <a:gd name="connsiteX1" fmla="*/ 0 w 829994"/>
                <a:gd name="connsiteY1" fmla="*/ 2307102 h 2353994"/>
                <a:gd name="connsiteX2" fmla="*/ 0 w 829994"/>
                <a:gd name="connsiteY2" fmla="*/ 2353994 h 2353994"/>
                <a:gd name="connsiteX3" fmla="*/ 0 w 829994"/>
                <a:gd name="connsiteY3" fmla="*/ 0 h 2353994"/>
                <a:gd name="connsiteX4" fmla="*/ 829994 w 829994"/>
                <a:gd name="connsiteY4" fmla="*/ 0 h 2353994"/>
                <a:gd name="connsiteX0" fmla="*/ 534572 w 829994"/>
                <a:gd name="connsiteY0" fmla="*/ 2307102 h 2307102"/>
                <a:gd name="connsiteX1" fmla="*/ 0 w 829994"/>
                <a:gd name="connsiteY1" fmla="*/ 2307102 h 2307102"/>
                <a:gd name="connsiteX2" fmla="*/ 0 w 829994"/>
                <a:gd name="connsiteY2" fmla="*/ 0 h 2307102"/>
                <a:gd name="connsiteX3" fmla="*/ 829994 w 829994"/>
                <a:gd name="connsiteY3" fmla="*/ 0 h 2307102"/>
              </a:gdLst>
              <a:ahLst/>
              <a:cxnLst>
                <a:cxn ang="0">
                  <a:pos x="connsiteX0" y="connsiteY0"/>
                </a:cxn>
                <a:cxn ang="0">
                  <a:pos x="connsiteX1" y="connsiteY1"/>
                </a:cxn>
                <a:cxn ang="0">
                  <a:pos x="connsiteX2" y="connsiteY2"/>
                </a:cxn>
                <a:cxn ang="0">
                  <a:pos x="connsiteX3" y="connsiteY3"/>
                </a:cxn>
              </a:cxnLst>
              <a:rect l="l" t="t" r="r" b="b"/>
              <a:pathLst>
                <a:path w="829994" h="2307102">
                  <a:moveTo>
                    <a:pt x="534572" y="2307102"/>
                  </a:moveTo>
                  <a:lnTo>
                    <a:pt x="0" y="2307102"/>
                  </a:lnTo>
                  <a:lnTo>
                    <a:pt x="0" y="0"/>
                  </a:lnTo>
                  <a:lnTo>
                    <a:pt x="829994" y="0"/>
                  </a:lnTo>
                </a:path>
              </a:pathLst>
            </a:custGeom>
            <a:noFill/>
            <a:ln w="9525">
              <a:solidFill>
                <a:schemeClr val="accent1">
                  <a:shade val="95000"/>
                  <a:satMod val="105000"/>
                </a:schemeClr>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TextBox 133">
              <a:extLst>
                <a:ext uri="{FF2B5EF4-FFF2-40B4-BE49-F238E27FC236}">
                  <a16:creationId xmlns:a16="http://schemas.microsoft.com/office/drawing/2014/main" id="{50F8B513-AD32-39D5-03F1-6D324D08E71E}"/>
                </a:ext>
              </a:extLst>
            </p:cNvPr>
            <p:cNvSpPr txBox="1"/>
            <p:nvPr/>
          </p:nvSpPr>
          <p:spPr>
            <a:xfrm>
              <a:off x="2993421" y="2656662"/>
              <a:ext cx="968054" cy="166370"/>
            </a:xfrm>
            <a:prstGeom prst="rect">
              <a:avLst/>
            </a:prstGeom>
          </p:spPr>
          <p:txBody>
            <a:bodyPr wrap="none" rtlCol="0">
              <a:spAutoFit/>
            </a:bodyPr>
            <a:lstStyle/>
            <a:p>
              <a:pPr algn="ctr"/>
              <a:r>
                <a:rPr lang="en-US" sz="1067">
                  <a:latin typeface="+mn-lt"/>
                </a:rPr>
                <a:t>+E.164 translated</a:t>
              </a:r>
            </a:p>
          </p:txBody>
        </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pic>
        <p:nvPicPr>
          <p:cNvPr id="9" name="Picture 8">
            <a:extLst>
              <a:ext uri="{FF2B5EF4-FFF2-40B4-BE49-F238E27FC236}">
                <a16:creationId xmlns:a16="http://schemas.microsoft.com/office/drawing/2014/main" id="{47E1F112-D8ED-AA5B-5987-C8D99E19F2A4}"/>
              </a:ext>
            </a:extLst>
          </p:cNvPr>
          <p:cNvPicPr>
            <a:picLocks noChangeAspect="1"/>
          </p:cNvPicPr>
          <p:nvPr/>
        </p:nvPicPr>
        <p:blipFill>
          <a:blip r:embed="rId4"/>
          <a:stretch>
            <a:fillRect/>
          </a:stretch>
        </p:blipFill>
        <p:spPr>
          <a:xfrm>
            <a:off x="491777" y="3883227"/>
            <a:ext cx="3715453" cy="1902076"/>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35076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reeform 199">
            <a:extLst>
              <a:ext uri="{FF2B5EF4-FFF2-40B4-BE49-F238E27FC236}">
                <a16:creationId xmlns:a16="http://schemas.microsoft.com/office/drawing/2014/main" id="{54519C7B-BC72-C627-B311-3F6E89A0F9B3}"/>
              </a:ext>
            </a:extLst>
          </p:cNvPr>
          <p:cNvSpPr/>
          <p:nvPr/>
        </p:nvSpPr>
        <p:spPr>
          <a:xfrm>
            <a:off x="6396499" y="2659007"/>
            <a:ext cx="2741713" cy="2930520"/>
          </a:xfrm>
          <a:custGeom>
            <a:avLst/>
            <a:gdLst>
              <a:gd name="connsiteX0" fmla="*/ 0 w 2725838"/>
              <a:gd name="connsiteY0" fmla="*/ 2187615 h 2187615"/>
              <a:gd name="connsiteX1" fmla="*/ 1927184 w 2725838"/>
              <a:gd name="connsiteY1" fmla="*/ 2187615 h 2187615"/>
              <a:gd name="connsiteX2" fmla="*/ 1927184 w 2725838"/>
              <a:gd name="connsiteY2" fmla="*/ 0 h 2187615"/>
              <a:gd name="connsiteX3" fmla="*/ 2725838 w 2725838"/>
              <a:gd name="connsiteY3" fmla="*/ 0 h 2187615"/>
              <a:gd name="connsiteX4" fmla="*/ 2725838 w 2725838"/>
              <a:gd name="connsiteY4" fmla="*/ 410901 h 2187615"/>
              <a:gd name="connsiteX0" fmla="*/ 0 w 2741713"/>
              <a:gd name="connsiteY0" fmla="*/ 2193965 h 2193965"/>
              <a:gd name="connsiteX1" fmla="*/ 1943059 w 2741713"/>
              <a:gd name="connsiteY1" fmla="*/ 2187615 h 2193965"/>
              <a:gd name="connsiteX2" fmla="*/ 1943059 w 2741713"/>
              <a:gd name="connsiteY2" fmla="*/ 0 h 2193965"/>
              <a:gd name="connsiteX3" fmla="*/ 2741713 w 2741713"/>
              <a:gd name="connsiteY3" fmla="*/ 0 h 2193965"/>
              <a:gd name="connsiteX4" fmla="*/ 2741713 w 2741713"/>
              <a:gd name="connsiteY4" fmla="*/ 410901 h 219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13" h="2193965">
                <a:moveTo>
                  <a:pt x="0" y="2193965"/>
                </a:moveTo>
                <a:lnTo>
                  <a:pt x="1943059" y="2187615"/>
                </a:lnTo>
                <a:lnTo>
                  <a:pt x="1943059" y="0"/>
                </a:lnTo>
                <a:lnTo>
                  <a:pt x="2741713" y="0"/>
                </a:lnTo>
                <a:lnTo>
                  <a:pt x="2741713" y="410901"/>
                </a:lnTo>
              </a:path>
            </a:pathLst>
          </a:custGeom>
          <a:noFill/>
          <a:ln w="9525">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Routing overview</a:t>
            </a:r>
          </a:p>
        </p:txBody>
      </p:sp>
      <p:cxnSp>
        <p:nvCxnSpPr>
          <p:cNvPr id="2" name="Straight Connector 1">
            <a:extLst>
              <a:ext uri="{FF2B5EF4-FFF2-40B4-BE49-F238E27FC236}">
                <a16:creationId xmlns:a16="http://schemas.microsoft.com/office/drawing/2014/main" id="{19EB2EBF-BC47-9347-B1FA-47EB0A35A6A3}"/>
              </a:ext>
            </a:extLst>
          </p:cNvPr>
          <p:cNvCxnSpPr>
            <a:cxnSpLocks/>
            <a:endCxn id="7" idx="0"/>
          </p:cNvCxnSpPr>
          <p:nvPr/>
        </p:nvCxnSpPr>
        <p:spPr>
          <a:xfrm flipH="1">
            <a:off x="5896735" y="729795"/>
            <a:ext cx="3868" cy="2084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rminator 6">
            <a:extLst>
              <a:ext uri="{FF2B5EF4-FFF2-40B4-BE49-F238E27FC236}">
                <a16:creationId xmlns:a16="http://schemas.microsoft.com/office/drawing/2014/main" id="{CC1FB796-6784-D54A-3CA1-879A1F168F75}"/>
              </a:ext>
            </a:extLst>
          </p:cNvPr>
          <p:cNvSpPr/>
          <p:nvPr/>
        </p:nvSpPr>
        <p:spPr>
          <a:xfrm>
            <a:off x="5294870" y="327459"/>
            <a:ext cx="1219200" cy="402336"/>
          </a:xfrm>
          <a:prstGeom prst="flowChartTermina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a:t>User dials number</a:t>
            </a:r>
          </a:p>
        </p:txBody>
      </p:sp>
      <p:grpSp>
        <p:nvGrpSpPr>
          <p:cNvPr id="6" name="Group 5">
            <a:extLst>
              <a:ext uri="{FF2B5EF4-FFF2-40B4-BE49-F238E27FC236}">
                <a16:creationId xmlns:a16="http://schemas.microsoft.com/office/drawing/2014/main" id="{BE906402-53B5-46B0-CDA3-C8C928DFE291}"/>
              </a:ext>
            </a:extLst>
          </p:cNvPr>
          <p:cNvGrpSpPr/>
          <p:nvPr/>
        </p:nvGrpSpPr>
        <p:grpSpPr>
          <a:xfrm>
            <a:off x="5388273" y="938202"/>
            <a:ext cx="1016924" cy="681340"/>
            <a:chOff x="4011089" y="2595894"/>
            <a:chExt cx="914400" cy="612648"/>
          </a:xfrm>
        </p:grpSpPr>
        <p:sp>
          <p:nvSpPr>
            <p:cNvPr id="7" name="Decision 21">
              <a:extLst>
                <a:ext uri="{FF2B5EF4-FFF2-40B4-BE49-F238E27FC236}">
                  <a16:creationId xmlns:a16="http://schemas.microsoft.com/office/drawing/2014/main" id="{6C029A45-5274-3352-8F3A-AF0BD6E09A8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0D402E6-F8E4-9A72-39F9-E5530291A17F}"/>
                </a:ext>
              </a:extLst>
            </p:cNvPr>
            <p:cNvSpPr txBox="1"/>
            <p:nvPr/>
          </p:nvSpPr>
          <p:spPr>
            <a:xfrm>
              <a:off x="4029964" y="2775260"/>
              <a:ext cx="876654" cy="249072"/>
            </a:xfrm>
            <a:prstGeom prst="rect">
              <a:avLst/>
            </a:prstGeom>
            <a:noFill/>
          </p:spPr>
          <p:txBody>
            <a:bodyPr wrap="none" rtlCol="0">
              <a:spAutoFit/>
            </a:bodyPr>
            <a:lstStyle/>
            <a:p>
              <a:pPr algn="ctr"/>
              <a:r>
                <a:rPr lang="en-US" sz="1200">
                  <a:latin typeface="+mn-lt"/>
                </a:rPr>
                <a:t>Emergency</a:t>
              </a:r>
            </a:p>
          </p:txBody>
        </p:sp>
      </p:grpSp>
      <p:grpSp>
        <p:nvGrpSpPr>
          <p:cNvPr id="15" name="Group 14">
            <a:extLst>
              <a:ext uri="{FF2B5EF4-FFF2-40B4-BE49-F238E27FC236}">
                <a16:creationId xmlns:a16="http://schemas.microsoft.com/office/drawing/2014/main" id="{17598E7C-4AF7-883F-9281-7145A978498F}"/>
              </a:ext>
            </a:extLst>
          </p:cNvPr>
          <p:cNvGrpSpPr/>
          <p:nvPr/>
        </p:nvGrpSpPr>
        <p:grpSpPr>
          <a:xfrm>
            <a:off x="5388273" y="1799831"/>
            <a:ext cx="1016925" cy="681340"/>
            <a:chOff x="4011089" y="2595894"/>
            <a:chExt cx="914400" cy="612648"/>
          </a:xfrm>
        </p:grpSpPr>
        <p:sp>
          <p:nvSpPr>
            <p:cNvPr id="16" name="Decision 62">
              <a:extLst>
                <a:ext uri="{FF2B5EF4-FFF2-40B4-BE49-F238E27FC236}">
                  <a16:creationId xmlns:a16="http://schemas.microsoft.com/office/drawing/2014/main" id="{3F5FBF08-B517-DEF7-859C-668891D30C3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F3B19AEF-C05B-BFC7-C16B-A69429D13F00}"/>
                </a:ext>
              </a:extLst>
            </p:cNvPr>
            <p:cNvSpPr txBox="1"/>
            <p:nvPr/>
          </p:nvSpPr>
          <p:spPr>
            <a:xfrm>
              <a:off x="4238245" y="2775260"/>
              <a:ext cx="460092" cy="249072"/>
            </a:xfrm>
            <a:prstGeom prst="rect">
              <a:avLst/>
            </a:prstGeom>
            <a:noFill/>
          </p:spPr>
          <p:txBody>
            <a:bodyPr wrap="none" rtlCol="0">
              <a:spAutoFit/>
            </a:bodyPr>
            <a:lstStyle/>
            <a:p>
              <a:pPr algn="ctr"/>
              <a:r>
                <a:rPr lang="en-US" sz="1200">
                  <a:latin typeface="+mn-lt"/>
                </a:rPr>
                <a:t>User</a:t>
              </a:r>
            </a:p>
          </p:txBody>
        </p:sp>
      </p:grpSp>
      <p:grpSp>
        <p:nvGrpSpPr>
          <p:cNvPr id="18" name="Group 17">
            <a:extLst>
              <a:ext uri="{FF2B5EF4-FFF2-40B4-BE49-F238E27FC236}">
                <a16:creationId xmlns:a16="http://schemas.microsoft.com/office/drawing/2014/main" id="{4DFB76DE-73F2-F43B-CCCB-E1061ECAD2AC}"/>
              </a:ext>
            </a:extLst>
          </p:cNvPr>
          <p:cNvGrpSpPr/>
          <p:nvPr/>
        </p:nvGrpSpPr>
        <p:grpSpPr>
          <a:xfrm>
            <a:off x="5388273" y="3523089"/>
            <a:ext cx="1016925" cy="681340"/>
            <a:chOff x="4011089" y="2595894"/>
            <a:chExt cx="914400" cy="612648"/>
          </a:xfrm>
        </p:grpSpPr>
        <p:sp>
          <p:nvSpPr>
            <p:cNvPr id="19" name="Decision 65">
              <a:extLst>
                <a:ext uri="{FF2B5EF4-FFF2-40B4-BE49-F238E27FC236}">
                  <a16:creationId xmlns:a16="http://schemas.microsoft.com/office/drawing/2014/main" id="{50FF3AA4-BFCD-A182-7D77-27C13DC309F3}"/>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a:extLst>
                <a:ext uri="{FF2B5EF4-FFF2-40B4-BE49-F238E27FC236}">
                  <a16:creationId xmlns:a16="http://schemas.microsoft.com/office/drawing/2014/main" id="{6C620C0E-DE52-8DCF-ED9B-6BE0CF845E82}"/>
                </a:ext>
              </a:extLst>
            </p:cNvPr>
            <p:cNvSpPr txBox="1"/>
            <p:nvPr/>
          </p:nvSpPr>
          <p:spPr>
            <a:xfrm>
              <a:off x="4238964" y="2775260"/>
              <a:ext cx="458650" cy="249072"/>
            </a:xfrm>
            <a:prstGeom prst="rect">
              <a:avLst/>
            </a:prstGeom>
            <a:noFill/>
          </p:spPr>
          <p:txBody>
            <a:bodyPr wrap="none" rtlCol="0">
              <a:spAutoFit/>
            </a:bodyPr>
            <a:lstStyle/>
            <a:p>
              <a:pPr algn="ctr"/>
              <a:r>
                <a:rPr lang="en-US" sz="1200">
                  <a:latin typeface="+mn-lt"/>
                </a:rPr>
                <a:t>VON</a:t>
              </a:r>
            </a:p>
          </p:txBody>
        </p:sp>
      </p:grpSp>
      <p:grpSp>
        <p:nvGrpSpPr>
          <p:cNvPr id="21" name="Group 20">
            <a:extLst>
              <a:ext uri="{FF2B5EF4-FFF2-40B4-BE49-F238E27FC236}">
                <a16:creationId xmlns:a16="http://schemas.microsoft.com/office/drawing/2014/main" id="{362ACB0E-5E29-E85D-8749-A4E357A429C2}"/>
              </a:ext>
            </a:extLst>
          </p:cNvPr>
          <p:cNvGrpSpPr/>
          <p:nvPr/>
        </p:nvGrpSpPr>
        <p:grpSpPr>
          <a:xfrm>
            <a:off x="5388272" y="4384718"/>
            <a:ext cx="1016926" cy="681340"/>
            <a:chOff x="4011089" y="2595894"/>
            <a:chExt cx="914400" cy="612648"/>
          </a:xfrm>
        </p:grpSpPr>
        <p:sp>
          <p:nvSpPr>
            <p:cNvPr id="22" name="Decision 68">
              <a:extLst>
                <a:ext uri="{FF2B5EF4-FFF2-40B4-BE49-F238E27FC236}">
                  <a16:creationId xmlns:a16="http://schemas.microsoft.com/office/drawing/2014/main" id="{96C1C4ED-2F97-167F-9E5F-53C89CD3750B}"/>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a:extLst>
                <a:ext uri="{FF2B5EF4-FFF2-40B4-BE49-F238E27FC236}">
                  <a16:creationId xmlns:a16="http://schemas.microsoft.com/office/drawing/2014/main" id="{B0F28D47-03F2-39CC-C05E-7681EE2DC6F6}"/>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24" name="Group 23">
            <a:extLst>
              <a:ext uri="{FF2B5EF4-FFF2-40B4-BE49-F238E27FC236}">
                <a16:creationId xmlns:a16="http://schemas.microsoft.com/office/drawing/2014/main" id="{A86CEB57-6B14-5B0A-9417-55152BFB6F0D}"/>
              </a:ext>
            </a:extLst>
          </p:cNvPr>
          <p:cNvGrpSpPr/>
          <p:nvPr/>
        </p:nvGrpSpPr>
        <p:grpSpPr>
          <a:xfrm>
            <a:off x="5388273" y="5246349"/>
            <a:ext cx="1016925" cy="681340"/>
            <a:chOff x="4011089" y="2595894"/>
            <a:chExt cx="914400" cy="612648"/>
          </a:xfrm>
        </p:grpSpPr>
        <p:sp>
          <p:nvSpPr>
            <p:cNvPr id="25" name="Decision 71">
              <a:extLst>
                <a:ext uri="{FF2B5EF4-FFF2-40B4-BE49-F238E27FC236}">
                  <a16:creationId xmlns:a16="http://schemas.microsoft.com/office/drawing/2014/main" id="{F1469E26-9F46-858F-48A1-E0E0FAC6B05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A98A91B0-CF1A-BDFF-3047-ADBCAEFBA65A}"/>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3" name="Straight Connector 42">
            <a:extLst>
              <a:ext uri="{FF2B5EF4-FFF2-40B4-BE49-F238E27FC236}">
                <a16:creationId xmlns:a16="http://schemas.microsoft.com/office/drawing/2014/main" id="{2ECC7825-A68A-2681-4F79-5C944F99FDFC}"/>
              </a:ext>
            </a:extLst>
          </p:cNvPr>
          <p:cNvCxnSpPr>
            <a:cxnSpLocks/>
            <a:stCxn id="7" idx="2"/>
            <a:endCxn id="16" idx="0"/>
          </p:cNvCxnSpPr>
          <p:nvPr/>
        </p:nvCxnSpPr>
        <p:spPr>
          <a:xfrm>
            <a:off x="5896735" y="1619542"/>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339758-F0C6-25E8-4289-1E8A420A7866}"/>
              </a:ext>
            </a:extLst>
          </p:cNvPr>
          <p:cNvCxnSpPr>
            <a:cxnSpLocks/>
            <a:endCxn id="19" idx="0"/>
          </p:cNvCxnSpPr>
          <p:nvPr/>
        </p:nvCxnSpPr>
        <p:spPr>
          <a:xfrm flipH="1">
            <a:off x="5896736" y="3154375"/>
            <a:ext cx="1946" cy="36871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4F0095-4287-ED32-8197-8C0BBF221F02}"/>
              </a:ext>
            </a:extLst>
          </p:cNvPr>
          <p:cNvCxnSpPr>
            <a:cxnSpLocks/>
            <a:stCxn id="19" idx="2"/>
            <a:endCxn id="22"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37D313-C481-C5BB-9CC0-041B652F6E8D}"/>
              </a:ext>
            </a:extLst>
          </p:cNvPr>
          <p:cNvCxnSpPr>
            <a:cxnSpLocks/>
            <a:stCxn id="22" idx="2"/>
            <a:endCxn id="25"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8F2BD4-D09F-65F7-9D46-87ACAB46F356}"/>
              </a:ext>
            </a:extLst>
          </p:cNvPr>
          <p:cNvCxnSpPr>
            <a:cxnSpLocks/>
            <a:stCxn id="25" idx="2"/>
            <a:endCxn id="14"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56D4BB-F325-04C2-EFA1-AD33D01C3E5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grpSp>
        <p:nvGrpSpPr>
          <p:cNvPr id="54" name="Group 53">
            <a:extLst>
              <a:ext uri="{FF2B5EF4-FFF2-40B4-BE49-F238E27FC236}">
                <a16:creationId xmlns:a16="http://schemas.microsoft.com/office/drawing/2014/main" id="{6A605B49-44B6-7DBF-78D8-230839DFC5B1}"/>
              </a:ext>
            </a:extLst>
          </p:cNvPr>
          <p:cNvGrpSpPr/>
          <p:nvPr/>
        </p:nvGrpSpPr>
        <p:grpSpPr>
          <a:xfrm>
            <a:off x="8636310" y="3062762"/>
            <a:ext cx="1016925" cy="681340"/>
            <a:chOff x="4011089" y="2595894"/>
            <a:chExt cx="914400" cy="612648"/>
          </a:xfrm>
        </p:grpSpPr>
        <p:sp>
          <p:nvSpPr>
            <p:cNvPr id="55" name="Decision 142">
              <a:extLst>
                <a:ext uri="{FF2B5EF4-FFF2-40B4-BE49-F238E27FC236}">
                  <a16:creationId xmlns:a16="http://schemas.microsoft.com/office/drawing/2014/main" id="{7F75782F-2169-A652-37C3-9C5FA89D1B38}"/>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Box 55">
              <a:extLst>
                <a:ext uri="{FF2B5EF4-FFF2-40B4-BE49-F238E27FC236}">
                  <a16:creationId xmlns:a16="http://schemas.microsoft.com/office/drawing/2014/main" id="{F3E6BFA6-0770-BF03-C98C-AA18EC22C5CE}"/>
                </a:ext>
              </a:extLst>
            </p:cNvPr>
            <p:cNvSpPr txBox="1"/>
            <p:nvPr/>
          </p:nvSpPr>
          <p:spPr>
            <a:xfrm>
              <a:off x="4317521" y="2689994"/>
              <a:ext cx="301539" cy="378163"/>
            </a:xfrm>
            <a:prstGeom prst="rect">
              <a:avLst/>
            </a:prstGeom>
            <a:noFill/>
          </p:spPr>
          <p:txBody>
            <a:bodyPr wrap="none" rtlCol="0">
              <a:spAutoFit/>
            </a:bodyPr>
            <a:lstStyle/>
            <a:p>
              <a:pPr algn="ctr"/>
              <a:r>
                <a:rPr lang="en-US" sz="2133">
                  <a:latin typeface="+mn-lt"/>
                </a:rPr>
                <a:t>?</a:t>
              </a:r>
            </a:p>
          </p:txBody>
        </p:sp>
      </p:grpSp>
      <p:sp useBgFill="1">
        <p:nvSpPr>
          <p:cNvPr id="57" name="TextBox 56">
            <a:extLst>
              <a:ext uri="{FF2B5EF4-FFF2-40B4-BE49-F238E27FC236}">
                <a16:creationId xmlns:a16="http://schemas.microsoft.com/office/drawing/2014/main" id="{C297FF76-A612-5C05-4A41-5206BB2E99C2}"/>
              </a:ext>
            </a:extLst>
          </p:cNvPr>
          <p:cNvSpPr txBox="1"/>
          <p:nvPr/>
        </p:nvSpPr>
        <p:spPr>
          <a:xfrm>
            <a:off x="6664613" y="5446652"/>
            <a:ext cx="1289134" cy="256545"/>
          </a:xfrm>
          <a:prstGeom prst="rect">
            <a:avLst/>
          </a:prstGeom>
        </p:spPr>
        <p:txBody>
          <a:bodyPr wrap="none" rtlCol="0">
            <a:spAutoFit/>
          </a:bodyPr>
          <a:lstStyle/>
          <a:p>
            <a:pPr algn="ctr"/>
            <a:r>
              <a:rPr lang="en-US" sz="1067">
                <a:latin typeface="+mn-lt"/>
              </a:rPr>
              <a:t>Unknown number</a:t>
            </a:r>
          </a:p>
        </p:txBody>
      </p:sp>
      <p:grpSp>
        <p:nvGrpSpPr>
          <p:cNvPr id="58" name="Group 57">
            <a:extLst>
              <a:ext uri="{FF2B5EF4-FFF2-40B4-BE49-F238E27FC236}">
                <a16:creationId xmlns:a16="http://schemas.microsoft.com/office/drawing/2014/main" id="{C928DF26-10E0-F7D6-052D-45F1E1961D34}"/>
              </a:ext>
            </a:extLst>
          </p:cNvPr>
          <p:cNvGrpSpPr/>
          <p:nvPr/>
        </p:nvGrpSpPr>
        <p:grpSpPr>
          <a:xfrm>
            <a:off x="8636308" y="3949534"/>
            <a:ext cx="1016925" cy="681340"/>
            <a:chOff x="4011089" y="2595894"/>
            <a:chExt cx="914400" cy="612648"/>
          </a:xfrm>
        </p:grpSpPr>
        <p:sp>
          <p:nvSpPr>
            <p:cNvPr id="59" name="Decision 146">
              <a:extLst>
                <a:ext uri="{FF2B5EF4-FFF2-40B4-BE49-F238E27FC236}">
                  <a16:creationId xmlns:a16="http://schemas.microsoft.com/office/drawing/2014/main" id="{D4188F8D-B1EE-33FE-C7D3-3D56768F82CA}"/>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TextBox 59">
              <a:extLst>
                <a:ext uri="{FF2B5EF4-FFF2-40B4-BE49-F238E27FC236}">
                  <a16:creationId xmlns:a16="http://schemas.microsoft.com/office/drawing/2014/main" id="{9EC8E106-65E4-68DF-9449-2FE672B899E9}"/>
                </a:ext>
              </a:extLst>
            </p:cNvPr>
            <p:cNvSpPr txBox="1"/>
            <p:nvPr/>
          </p:nvSpPr>
          <p:spPr>
            <a:xfrm>
              <a:off x="4115005" y="2708265"/>
              <a:ext cx="706571" cy="415120"/>
            </a:xfrm>
            <a:prstGeom prst="rect">
              <a:avLst/>
            </a:prstGeom>
            <a:noFill/>
          </p:spPr>
          <p:txBody>
            <a:bodyPr wrap="none" rtlCol="0">
              <a:spAutoFit/>
            </a:bodyPr>
            <a:lstStyle/>
            <a:p>
              <a:pPr algn="ctr"/>
              <a:r>
                <a:rPr lang="en-US" sz="1200">
                  <a:latin typeface="+mn-lt"/>
                </a:rPr>
                <a:t>Location</a:t>
              </a:r>
              <a:br>
                <a:rPr lang="en-US" sz="1200">
                  <a:latin typeface="+mn-lt"/>
                </a:rPr>
              </a:br>
              <a:r>
                <a:rPr lang="en-US" sz="1200">
                  <a:latin typeface="+mn-lt"/>
                </a:rPr>
                <a:t>PSTN</a:t>
              </a:r>
            </a:p>
          </p:txBody>
        </p:sp>
      </p:grpSp>
      <p:sp>
        <p:nvSpPr>
          <p:cNvPr id="61" name="Connector 152">
            <a:extLst>
              <a:ext uri="{FF2B5EF4-FFF2-40B4-BE49-F238E27FC236}">
                <a16:creationId xmlns:a16="http://schemas.microsoft.com/office/drawing/2014/main" id="{AC8B0940-8BD9-3F41-FD96-E70BC0B232A9}"/>
              </a:ext>
            </a:extLst>
          </p:cNvPr>
          <p:cNvSpPr/>
          <p:nvPr/>
        </p:nvSpPr>
        <p:spPr>
          <a:xfrm>
            <a:off x="8835739" y="571461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2" name="Straight Arrow Connector 61">
            <a:extLst>
              <a:ext uri="{FF2B5EF4-FFF2-40B4-BE49-F238E27FC236}">
                <a16:creationId xmlns:a16="http://schemas.microsoft.com/office/drawing/2014/main" id="{824AA125-4428-8958-F8D7-0716D866DD9B}"/>
              </a:ext>
            </a:extLst>
          </p:cNvPr>
          <p:cNvCxnSpPr>
            <a:stCxn id="55" idx="2"/>
            <a:endCxn id="59" idx="0"/>
          </p:cNvCxnSpPr>
          <p:nvPr/>
        </p:nvCxnSpPr>
        <p:spPr>
          <a:xfrm>
            <a:off x="9144772" y="3744101"/>
            <a:ext cx="0" cy="20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8BEE32-568C-C330-B6F6-3CCCE8FF9B85}"/>
              </a:ext>
            </a:extLst>
          </p:cNvPr>
          <p:cNvCxnSpPr>
            <a:cxnSpLocks/>
            <a:stCxn id="59" idx="2"/>
            <a:endCxn id="100" idx="0"/>
          </p:cNvCxnSpPr>
          <p:nvPr/>
        </p:nvCxnSpPr>
        <p:spPr>
          <a:xfrm>
            <a:off x="9144772" y="4630877"/>
            <a:ext cx="0" cy="2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1A17987-54A2-F3A5-3A76-B6825112E5C6}"/>
              </a:ext>
            </a:extLst>
          </p:cNvPr>
          <p:cNvCxnSpPr>
            <a:cxnSpLocks/>
            <a:stCxn id="100" idx="2"/>
            <a:endCxn id="61" idx="0"/>
          </p:cNvCxnSpPr>
          <p:nvPr/>
        </p:nvCxnSpPr>
        <p:spPr>
          <a:xfrm flipH="1">
            <a:off x="9140540" y="5513418"/>
            <a:ext cx="4233" cy="2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05AF0CF-53B0-6781-0790-57BB087A1BA6}"/>
              </a:ext>
            </a:extLst>
          </p:cNvPr>
          <p:cNvGrpSpPr/>
          <p:nvPr/>
        </p:nvGrpSpPr>
        <p:grpSpPr>
          <a:xfrm>
            <a:off x="9639427" y="3058636"/>
            <a:ext cx="1468212" cy="609600"/>
            <a:chOff x="4761457" y="974308"/>
            <a:chExt cx="1101159" cy="457200"/>
          </a:xfrm>
        </p:grpSpPr>
        <p:grpSp>
          <p:nvGrpSpPr>
            <p:cNvPr id="66" name="Group 65">
              <a:extLst>
                <a:ext uri="{FF2B5EF4-FFF2-40B4-BE49-F238E27FC236}">
                  <a16:creationId xmlns:a16="http://schemas.microsoft.com/office/drawing/2014/main" id="{49ACF890-094C-5659-3800-62D2FC36F7E5}"/>
                </a:ext>
              </a:extLst>
            </p:cNvPr>
            <p:cNvGrpSpPr/>
            <p:nvPr/>
          </p:nvGrpSpPr>
          <p:grpSpPr>
            <a:xfrm>
              <a:off x="4761457" y="1114538"/>
              <a:ext cx="641266" cy="192409"/>
              <a:chOff x="4109743" y="1120557"/>
              <a:chExt cx="924513" cy="192409"/>
            </a:xfrm>
          </p:grpSpPr>
          <p:cxnSp>
            <p:nvCxnSpPr>
              <p:cNvPr id="68" name="Straight Arrow Connector 67">
                <a:extLst>
                  <a:ext uri="{FF2B5EF4-FFF2-40B4-BE49-F238E27FC236}">
                    <a16:creationId xmlns:a16="http://schemas.microsoft.com/office/drawing/2014/main" id="{E4753C77-26CC-FB90-D9F1-40C0C7EC6025}"/>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A4B00E88-7C0A-9B36-74E6-77C07A595396}"/>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67" name="Connector 181">
              <a:extLst>
                <a:ext uri="{FF2B5EF4-FFF2-40B4-BE49-F238E27FC236}">
                  <a16:creationId xmlns:a16="http://schemas.microsoft.com/office/drawing/2014/main" id="{6F496008-2900-EE71-870F-A6ACE25981A7}"/>
                </a:ext>
              </a:extLst>
            </p:cNvPr>
            <p:cNvSpPr/>
            <p:nvPr/>
          </p:nvSpPr>
          <p:spPr>
            <a:xfrm>
              <a:off x="5405416" y="974308"/>
              <a:ext cx="457200" cy="4572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sp>
        <p:nvSpPr>
          <p:cNvPr id="70" name="TextBox 69">
            <a:extLst>
              <a:ext uri="{FF2B5EF4-FFF2-40B4-BE49-F238E27FC236}">
                <a16:creationId xmlns:a16="http://schemas.microsoft.com/office/drawing/2014/main" id="{C923A202-DA0F-4C92-2EE9-9ECAB3B20289}"/>
              </a:ext>
            </a:extLst>
          </p:cNvPr>
          <p:cNvSpPr txBox="1"/>
          <p:nvPr/>
        </p:nvSpPr>
        <p:spPr>
          <a:xfrm>
            <a:off x="10965261" y="3532713"/>
            <a:ext cx="1172552" cy="256545"/>
          </a:xfrm>
          <a:prstGeom prst="rect">
            <a:avLst/>
          </a:prstGeom>
          <a:noFill/>
        </p:spPr>
        <p:txBody>
          <a:bodyPr wrap="square" rtlCol="0">
            <a:spAutoFit/>
          </a:bodyPr>
          <a:lstStyle/>
          <a:p>
            <a:r>
              <a:rPr lang="en-US" sz="1067">
                <a:latin typeface="+mn-lt"/>
              </a:rPr>
              <a:t>Unknown ext.</a:t>
            </a:r>
          </a:p>
        </p:txBody>
      </p:sp>
      <p:sp>
        <p:nvSpPr>
          <p:cNvPr id="71" name="TextBox 70">
            <a:extLst>
              <a:ext uri="{FF2B5EF4-FFF2-40B4-BE49-F238E27FC236}">
                <a16:creationId xmlns:a16="http://schemas.microsoft.com/office/drawing/2014/main" id="{003ECB18-C134-AC63-8551-0F8845C73709}"/>
              </a:ext>
            </a:extLst>
          </p:cNvPr>
          <p:cNvSpPr txBox="1"/>
          <p:nvPr/>
        </p:nvSpPr>
        <p:spPr>
          <a:xfrm>
            <a:off x="9133365" y="4558450"/>
            <a:ext cx="906017" cy="256545"/>
          </a:xfrm>
          <a:prstGeom prst="rect">
            <a:avLst/>
          </a:prstGeom>
          <a:noFill/>
        </p:spPr>
        <p:txBody>
          <a:bodyPr wrap="none" rtlCol="0">
            <a:spAutoFit/>
          </a:bodyPr>
          <a:lstStyle/>
          <a:p>
            <a:pPr algn="ctr"/>
            <a:r>
              <a:rPr lang="en-US" sz="1067">
                <a:latin typeface="+mn-lt"/>
              </a:rPr>
              <a:t>prem PSTN</a:t>
            </a:r>
          </a:p>
        </p:txBody>
      </p:sp>
      <p:cxnSp>
        <p:nvCxnSpPr>
          <p:cNvPr id="72" name="Elbow Connector 195">
            <a:extLst>
              <a:ext uri="{FF2B5EF4-FFF2-40B4-BE49-F238E27FC236}">
                <a16:creationId xmlns:a16="http://schemas.microsoft.com/office/drawing/2014/main" id="{7A65ECAF-F13A-3262-A0A9-B9C203645366}"/>
              </a:ext>
            </a:extLst>
          </p:cNvPr>
          <p:cNvCxnSpPr>
            <a:cxnSpLocks/>
            <a:stCxn id="59" idx="3"/>
          </p:cNvCxnSpPr>
          <p:nvPr/>
        </p:nvCxnSpPr>
        <p:spPr>
          <a:xfrm>
            <a:off x="9653235" y="4290208"/>
            <a:ext cx="850799" cy="11467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856573C-6F4D-443C-9B49-987662978CC5}"/>
              </a:ext>
            </a:extLst>
          </p:cNvPr>
          <p:cNvSpPr txBox="1"/>
          <p:nvPr/>
        </p:nvSpPr>
        <p:spPr>
          <a:xfrm>
            <a:off x="547715" y="1410125"/>
            <a:ext cx="4489915" cy="1200329"/>
          </a:xfrm>
          <a:prstGeom prst="rect">
            <a:avLst/>
          </a:prstGeom>
          <a:noFill/>
        </p:spPr>
        <p:txBody>
          <a:bodyPr wrap="square" rtlCol="0">
            <a:spAutoFit/>
          </a:bodyPr>
          <a:lstStyle/>
          <a:p>
            <a:pPr marL="457178" indent="-457178">
              <a:buFont typeface="+mj-lt"/>
              <a:buAutoNum type="arabicParenR"/>
            </a:pPr>
            <a:r>
              <a:rPr lang="en-DE">
                <a:latin typeface="+mn-lt"/>
              </a:rPr>
              <a:t>Destination selection</a:t>
            </a:r>
          </a:p>
          <a:p>
            <a:pPr marL="457178" indent="-457178">
              <a:buFont typeface="+mj-lt"/>
              <a:buAutoNum type="arabicParenR"/>
            </a:pPr>
            <a:r>
              <a:rPr lang="en-DE">
                <a:latin typeface="+mn-lt"/>
              </a:rPr>
              <a:t>Block or allow based on calling permissions and</a:t>
            </a:r>
            <a:br>
              <a:rPr lang="en-DE">
                <a:latin typeface="+mn-lt"/>
              </a:rPr>
            </a:br>
            <a:r>
              <a:rPr lang="en-DE">
                <a:latin typeface="+mn-lt"/>
              </a:rPr>
              <a:t>route</a:t>
            </a:r>
          </a:p>
        </p:txBody>
      </p:sp>
      <p:sp>
        <p:nvSpPr>
          <p:cNvPr id="74" name="TextBox 73">
            <a:extLst>
              <a:ext uri="{FF2B5EF4-FFF2-40B4-BE49-F238E27FC236}">
                <a16:creationId xmlns:a16="http://schemas.microsoft.com/office/drawing/2014/main" id="{09E512CD-9221-27BB-A0C9-FE77BCA8556C}"/>
              </a:ext>
            </a:extLst>
          </p:cNvPr>
          <p:cNvSpPr txBox="1"/>
          <p:nvPr/>
        </p:nvSpPr>
        <p:spPr>
          <a:xfrm>
            <a:off x="4773948" y="2217443"/>
            <a:ext cx="995785" cy="461665"/>
          </a:xfrm>
          <a:prstGeom prst="rect">
            <a:avLst/>
          </a:prstGeom>
          <a:noFill/>
        </p:spPr>
        <p:txBody>
          <a:bodyPr wrap="none" rtlCol="0">
            <a:spAutoFit/>
          </a:bodyPr>
          <a:lstStyle/>
          <a:p>
            <a:pPr algn="ctr"/>
            <a:r>
              <a:rPr lang="en-DE" sz="1200">
                <a:latin typeface="+mn-lt"/>
              </a:rPr>
              <a:t>E.164, ext, </a:t>
            </a:r>
            <a:br>
              <a:rPr lang="en-DE" sz="1200">
                <a:latin typeface="+mn-lt"/>
              </a:rPr>
            </a:br>
            <a:r>
              <a:rPr lang="en-DE" sz="1200">
                <a:latin typeface="+mn-lt"/>
              </a:rPr>
              <a:t>ESN</a:t>
            </a:r>
          </a:p>
        </p:txBody>
      </p:sp>
      <p:sp>
        <p:nvSpPr>
          <p:cNvPr id="75" name="TextBox 74">
            <a:extLst>
              <a:ext uri="{FF2B5EF4-FFF2-40B4-BE49-F238E27FC236}">
                <a16:creationId xmlns:a16="http://schemas.microsoft.com/office/drawing/2014/main" id="{DDC3330B-23F1-A88C-300D-B930C62BC401}"/>
              </a:ext>
            </a:extLst>
          </p:cNvPr>
          <p:cNvSpPr txBox="1"/>
          <p:nvPr/>
        </p:nvSpPr>
        <p:spPr>
          <a:xfrm>
            <a:off x="4754712" y="4899530"/>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
        <p:nvSpPr>
          <p:cNvPr id="77" name="TextBox 76">
            <a:extLst>
              <a:ext uri="{FF2B5EF4-FFF2-40B4-BE49-F238E27FC236}">
                <a16:creationId xmlns:a16="http://schemas.microsoft.com/office/drawing/2014/main" id="{CCFE5E31-CD61-0F90-0E12-117F6528B117}"/>
              </a:ext>
            </a:extLst>
          </p:cNvPr>
          <p:cNvSpPr txBox="1"/>
          <p:nvPr/>
        </p:nvSpPr>
        <p:spPr>
          <a:xfrm>
            <a:off x="9208245" y="6224471"/>
            <a:ext cx="1473516" cy="256545"/>
          </a:xfrm>
          <a:prstGeom prst="rect">
            <a:avLst/>
          </a:prstGeom>
          <a:noFill/>
        </p:spPr>
        <p:txBody>
          <a:bodyPr wrap="square" rtlCol="0">
            <a:spAutoFit/>
          </a:bodyPr>
          <a:lstStyle/>
          <a:p>
            <a:r>
              <a:rPr lang="en-US" sz="1067">
                <a:latin typeface="+mn-lt"/>
              </a:rPr>
              <a:t>Unknown ext.</a:t>
            </a:r>
          </a:p>
        </p:txBody>
      </p:sp>
      <p:cxnSp>
        <p:nvCxnSpPr>
          <p:cNvPr id="78" name="Straight Connector 77">
            <a:extLst>
              <a:ext uri="{FF2B5EF4-FFF2-40B4-BE49-F238E27FC236}">
                <a16:creationId xmlns:a16="http://schemas.microsoft.com/office/drawing/2014/main" id="{8FCBAF36-04E2-1BE7-F609-815356067F6E}"/>
              </a:ext>
            </a:extLst>
          </p:cNvPr>
          <p:cNvCxnSpPr>
            <a:cxnSpLocks/>
          </p:cNvCxnSpPr>
          <p:nvPr/>
        </p:nvCxnSpPr>
        <p:spPr>
          <a:xfrm flipH="1">
            <a:off x="9380340" y="2810782"/>
            <a:ext cx="365133" cy="374537"/>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55CCB6-A7DA-FCD0-D413-FCB50E34E57B}"/>
              </a:ext>
            </a:extLst>
          </p:cNvPr>
          <p:cNvCxnSpPr>
            <a:cxnSpLocks/>
            <a:endCxn id="131"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Process 212">
            <a:extLst>
              <a:ext uri="{FF2B5EF4-FFF2-40B4-BE49-F238E27FC236}">
                <a16:creationId xmlns:a16="http://schemas.microsoft.com/office/drawing/2014/main" id="{F729E3B2-7024-0F8B-3779-400E99DE38DD}"/>
              </a:ext>
            </a:extLst>
          </p:cNvPr>
          <p:cNvSpPr/>
          <p:nvPr/>
        </p:nvSpPr>
        <p:spPr>
          <a:xfrm>
            <a:off x="286503" y="5497053"/>
            <a:ext cx="873449" cy="719032"/>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a:t>Route to user</a:t>
            </a:r>
          </a:p>
        </p:txBody>
      </p:sp>
      <p:cxnSp>
        <p:nvCxnSpPr>
          <p:cNvPr id="86" name="Straight Arrow Connector 85">
            <a:extLst>
              <a:ext uri="{FF2B5EF4-FFF2-40B4-BE49-F238E27FC236}">
                <a16:creationId xmlns:a16="http://schemas.microsoft.com/office/drawing/2014/main" id="{A9881AD7-0D72-AE1A-BFA8-5C2114772FA1}"/>
              </a:ext>
            </a:extLst>
          </p:cNvPr>
          <p:cNvCxnSpPr>
            <a:cxnSpLocks/>
            <a:stCxn id="81" idx="2"/>
            <a:endCxn id="84" idx="0"/>
          </p:cNvCxnSpPr>
          <p:nvPr/>
        </p:nvCxnSpPr>
        <p:spPr>
          <a:xfrm flipH="1">
            <a:off x="1761380" y="4368724"/>
            <a:ext cx="2299" cy="112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228">
            <a:extLst>
              <a:ext uri="{FF2B5EF4-FFF2-40B4-BE49-F238E27FC236}">
                <a16:creationId xmlns:a16="http://schemas.microsoft.com/office/drawing/2014/main" id="{D634F676-6695-861A-A370-85081BB497E8}"/>
              </a:ext>
            </a:extLst>
          </p:cNvPr>
          <p:cNvCxnSpPr>
            <a:cxnSpLocks/>
            <a:stCxn id="81" idx="3"/>
            <a:endCxn id="243" idx="0"/>
          </p:cNvCxnSpPr>
          <p:nvPr/>
        </p:nvCxnSpPr>
        <p:spPr>
          <a:xfrm>
            <a:off x="2272142" y="4028054"/>
            <a:ext cx="527847" cy="398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234">
            <a:extLst>
              <a:ext uri="{FF2B5EF4-FFF2-40B4-BE49-F238E27FC236}">
                <a16:creationId xmlns:a16="http://schemas.microsoft.com/office/drawing/2014/main" id="{A53BB7AD-10F2-8502-BD1D-2417D57684C5}"/>
              </a:ext>
            </a:extLst>
          </p:cNvPr>
          <p:cNvCxnSpPr>
            <a:cxnSpLocks/>
            <a:stCxn id="83" idx="0"/>
            <a:endCxn id="81" idx="1"/>
          </p:cNvCxnSpPr>
          <p:nvPr/>
        </p:nvCxnSpPr>
        <p:spPr>
          <a:xfrm rot="5400000" flipH="1" flipV="1">
            <a:off x="254723" y="4496560"/>
            <a:ext cx="1468999" cy="531988"/>
          </a:xfrm>
          <a:prstGeom prst="bentConnector2">
            <a:avLst/>
          </a:prstGeom>
          <a:ln>
            <a:headEnd type="triangle"/>
            <a:tailEnd type="none"/>
          </a:ln>
        </p:spPr>
        <p:style>
          <a:lnRef idx="1">
            <a:schemeClr val="accent1"/>
          </a:lnRef>
          <a:fillRef idx="0">
            <a:schemeClr val="accent1"/>
          </a:fillRef>
          <a:effectRef idx="0">
            <a:schemeClr val="accent1"/>
          </a:effectRef>
          <a:fontRef idx="minor">
            <a:schemeClr val="tx1"/>
          </a:fontRef>
        </p:style>
      </p:cxnSp>
      <p:sp useBgFill="1">
        <p:nvSpPr>
          <p:cNvPr id="89" name="TextBox 88">
            <a:extLst>
              <a:ext uri="{FF2B5EF4-FFF2-40B4-BE49-F238E27FC236}">
                <a16:creationId xmlns:a16="http://schemas.microsoft.com/office/drawing/2014/main" id="{CA225792-06F2-49EB-2D95-7FB098279549}"/>
              </a:ext>
            </a:extLst>
          </p:cNvPr>
          <p:cNvSpPr txBox="1"/>
          <p:nvPr/>
        </p:nvSpPr>
        <p:spPr>
          <a:xfrm>
            <a:off x="2360463" y="3764344"/>
            <a:ext cx="647934" cy="523220"/>
          </a:xfrm>
          <a:prstGeom prst="rect">
            <a:avLst/>
          </a:prstGeom>
        </p:spPr>
        <p:txBody>
          <a:bodyPr wrap="none" rtlCol="0">
            <a:spAutoFit/>
          </a:bodyPr>
          <a:lstStyle/>
          <a:p>
            <a:r>
              <a:rPr lang="en-DE" sz="1400">
                <a:latin typeface="+mn-lt"/>
              </a:rPr>
              <a:t>PSTN</a:t>
            </a:r>
            <a:br>
              <a:rPr lang="en-DE" sz="1400">
                <a:latin typeface="+mn-lt"/>
              </a:rPr>
            </a:br>
            <a:r>
              <a:rPr lang="en-DE" sz="1400">
                <a:latin typeface="+mn-lt"/>
              </a:rPr>
              <a:t>VON</a:t>
            </a:r>
          </a:p>
        </p:txBody>
      </p:sp>
      <p:grpSp>
        <p:nvGrpSpPr>
          <p:cNvPr id="250" name="Group 249">
            <a:extLst>
              <a:ext uri="{FF2B5EF4-FFF2-40B4-BE49-F238E27FC236}">
                <a16:creationId xmlns:a16="http://schemas.microsoft.com/office/drawing/2014/main" id="{7631AADE-9DD9-CB2B-6C5A-27058E731F47}"/>
              </a:ext>
            </a:extLst>
          </p:cNvPr>
          <p:cNvGrpSpPr/>
          <p:nvPr/>
        </p:nvGrpSpPr>
        <p:grpSpPr>
          <a:xfrm>
            <a:off x="1255216" y="3687384"/>
            <a:ext cx="1016926" cy="681340"/>
            <a:chOff x="1311291" y="3687384"/>
            <a:chExt cx="1016926" cy="681340"/>
          </a:xfrm>
        </p:grpSpPr>
        <p:sp>
          <p:nvSpPr>
            <p:cNvPr id="81" name="Decision 210">
              <a:extLst>
                <a:ext uri="{FF2B5EF4-FFF2-40B4-BE49-F238E27FC236}">
                  <a16:creationId xmlns:a16="http://schemas.microsoft.com/office/drawing/2014/main" id="{B4198CF8-B1DF-415F-CCB4-BB1F84DBA459}"/>
                </a:ext>
              </a:extLst>
            </p:cNvPr>
            <p:cNvSpPr/>
            <p:nvPr/>
          </p:nvSpPr>
          <p:spPr>
            <a:xfrm>
              <a:off x="1311291" y="3687384"/>
              <a:ext cx="1016926" cy="681340"/>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2" name="TextBox 81">
              <a:extLst>
                <a:ext uri="{FF2B5EF4-FFF2-40B4-BE49-F238E27FC236}">
                  <a16:creationId xmlns:a16="http://schemas.microsoft.com/office/drawing/2014/main" id="{69A68F64-7684-68F0-AE97-1EC014E1CEFE}"/>
                </a:ext>
              </a:extLst>
            </p:cNvPr>
            <p:cNvSpPr txBox="1"/>
            <p:nvPr/>
          </p:nvSpPr>
          <p:spPr>
            <a:xfrm>
              <a:off x="1432577" y="3880073"/>
              <a:ext cx="841897" cy="276999"/>
            </a:xfrm>
            <a:prstGeom prst="rect">
              <a:avLst/>
            </a:prstGeom>
            <a:noFill/>
          </p:spPr>
          <p:txBody>
            <a:bodyPr wrap="none" rtlCol="0">
              <a:spAutoFit/>
            </a:bodyPr>
            <a:lstStyle/>
            <a:p>
              <a:pPr algn="ctr"/>
              <a:r>
                <a:rPr lang="en-US" sz="1200">
                  <a:latin typeface="+mn-lt"/>
                </a:rPr>
                <a:t>Call Type</a:t>
              </a:r>
            </a:p>
          </p:txBody>
        </p:sp>
      </p:grpSp>
      <p:sp useBgFill="1">
        <p:nvSpPr>
          <p:cNvPr id="90" name="TextBox 89">
            <a:extLst>
              <a:ext uri="{FF2B5EF4-FFF2-40B4-BE49-F238E27FC236}">
                <a16:creationId xmlns:a16="http://schemas.microsoft.com/office/drawing/2014/main" id="{9DF12543-21FA-33F2-15C9-7AE5C737D7C9}"/>
              </a:ext>
            </a:extLst>
          </p:cNvPr>
          <p:cNvSpPr txBox="1"/>
          <p:nvPr/>
        </p:nvSpPr>
        <p:spPr>
          <a:xfrm>
            <a:off x="1168438" y="4517091"/>
            <a:ext cx="1281120" cy="738664"/>
          </a:xfrm>
          <a:prstGeom prst="rect">
            <a:avLst/>
          </a:prstGeom>
        </p:spPr>
        <p:txBody>
          <a:bodyPr wrap="none" rtlCol="0">
            <a:spAutoFit/>
          </a:bodyPr>
          <a:lstStyle/>
          <a:p>
            <a:pPr algn="ctr"/>
            <a:r>
              <a:rPr lang="en-DE" sz="1400">
                <a:latin typeface="+mn-lt"/>
              </a:rPr>
              <a:t>RL</a:t>
            </a:r>
          </a:p>
          <a:p>
            <a:pPr algn="ctr"/>
            <a:r>
              <a:rPr lang="en-DE" sz="1400">
                <a:latin typeface="+mn-lt"/>
              </a:rPr>
              <a:t>DP</a:t>
            </a:r>
            <a:br>
              <a:rPr lang="en-DE" sz="1400">
                <a:latin typeface="+mn-lt"/>
              </a:rPr>
            </a:br>
            <a:r>
              <a:rPr lang="en-DE" sz="1400">
                <a:latin typeface="+mn-lt"/>
              </a:rPr>
              <a:t>unknown ext.</a:t>
            </a:r>
          </a:p>
        </p:txBody>
      </p:sp>
      <p:sp useBgFill="1">
        <p:nvSpPr>
          <p:cNvPr id="91" name="TextBox 90">
            <a:extLst>
              <a:ext uri="{FF2B5EF4-FFF2-40B4-BE49-F238E27FC236}">
                <a16:creationId xmlns:a16="http://schemas.microsoft.com/office/drawing/2014/main" id="{7136F0CC-1EE2-9E80-3E88-D0915EBB2919}"/>
              </a:ext>
            </a:extLst>
          </p:cNvPr>
          <p:cNvSpPr txBox="1"/>
          <p:nvPr/>
        </p:nvSpPr>
        <p:spPr>
          <a:xfrm>
            <a:off x="420695" y="4745642"/>
            <a:ext cx="566181" cy="307777"/>
          </a:xfrm>
          <a:prstGeom prst="rect">
            <a:avLst/>
          </a:prstGeom>
        </p:spPr>
        <p:txBody>
          <a:bodyPr wrap="none" rtlCol="0">
            <a:spAutoFit/>
          </a:bodyPr>
          <a:lstStyle/>
          <a:p>
            <a:r>
              <a:rPr lang="en-DE" sz="1400">
                <a:latin typeface="+mn-lt"/>
              </a:rPr>
              <a:t>User</a:t>
            </a:r>
          </a:p>
        </p:txBody>
      </p:sp>
      <p:cxnSp>
        <p:nvCxnSpPr>
          <p:cNvPr id="92" name="Straight Connector 91">
            <a:extLst>
              <a:ext uri="{FF2B5EF4-FFF2-40B4-BE49-F238E27FC236}">
                <a16:creationId xmlns:a16="http://schemas.microsoft.com/office/drawing/2014/main" id="{942B2AB4-2E02-A0FE-56DA-3ECD359668DD}"/>
              </a:ext>
            </a:extLst>
          </p:cNvPr>
          <p:cNvCxnSpPr>
            <a:stCxn id="81" idx="0"/>
          </p:cNvCxnSpPr>
          <p:nvPr/>
        </p:nvCxnSpPr>
        <p:spPr>
          <a:xfrm flipV="1">
            <a:off x="1763676" y="3296692"/>
            <a:ext cx="0" cy="390692"/>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pic>
        <p:nvPicPr>
          <p:cNvPr id="94" name="Picture 93" descr="Logo, company name&#10;&#10;Description automatically generated">
            <a:extLst>
              <a:ext uri="{FF2B5EF4-FFF2-40B4-BE49-F238E27FC236}">
                <a16:creationId xmlns:a16="http://schemas.microsoft.com/office/drawing/2014/main" id="{68133F0E-7F42-315E-BDAD-572F60324146}"/>
              </a:ext>
            </a:extLst>
          </p:cNvPr>
          <p:cNvPicPr>
            <a:picLocks noChangeAspect="1"/>
          </p:cNvPicPr>
          <p:nvPr/>
        </p:nvPicPr>
        <p:blipFill>
          <a:blip r:embed="rId3"/>
          <a:stretch>
            <a:fillRect/>
          </a:stretch>
        </p:blipFill>
        <p:spPr>
          <a:xfrm>
            <a:off x="10268873" y="5426621"/>
            <a:ext cx="528987" cy="528987"/>
          </a:xfrm>
          <a:prstGeom prst="rect">
            <a:avLst/>
          </a:prstGeom>
        </p:spPr>
      </p:pic>
      <p:sp>
        <p:nvSpPr>
          <p:cNvPr id="95" name="TextBox 94">
            <a:extLst>
              <a:ext uri="{FF2B5EF4-FFF2-40B4-BE49-F238E27FC236}">
                <a16:creationId xmlns:a16="http://schemas.microsoft.com/office/drawing/2014/main" id="{4DD7C270-BFB4-CCF8-2892-1C8CC86E02F8}"/>
              </a:ext>
            </a:extLst>
          </p:cNvPr>
          <p:cNvSpPr txBox="1"/>
          <p:nvPr/>
        </p:nvSpPr>
        <p:spPr>
          <a:xfrm>
            <a:off x="9078583" y="5435506"/>
            <a:ext cx="638316" cy="256545"/>
          </a:xfrm>
          <a:prstGeom prst="rect">
            <a:avLst/>
          </a:prstGeom>
          <a:noFill/>
        </p:spPr>
        <p:txBody>
          <a:bodyPr wrap="none" rtlCol="0">
            <a:spAutoFit/>
          </a:bodyPr>
          <a:lstStyle/>
          <a:p>
            <a:pPr algn="ctr"/>
            <a:r>
              <a:rPr lang="en-US" sz="1067">
                <a:latin typeface="+mn-lt"/>
              </a:rPr>
              <a:t>Legacy</a:t>
            </a:r>
          </a:p>
        </p:txBody>
      </p:sp>
      <p:grpSp>
        <p:nvGrpSpPr>
          <p:cNvPr id="99" name="Group 98">
            <a:extLst>
              <a:ext uri="{FF2B5EF4-FFF2-40B4-BE49-F238E27FC236}">
                <a16:creationId xmlns:a16="http://schemas.microsoft.com/office/drawing/2014/main" id="{5296D1E5-541E-1455-DAD1-F275219399F1}"/>
              </a:ext>
            </a:extLst>
          </p:cNvPr>
          <p:cNvGrpSpPr/>
          <p:nvPr/>
        </p:nvGrpSpPr>
        <p:grpSpPr>
          <a:xfrm>
            <a:off x="8636308" y="4832076"/>
            <a:ext cx="1016925" cy="681340"/>
            <a:chOff x="4011089" y="2595894"/>
            <a:chExt cx="914400" cy="612648"/>
          </a:xfrm>
        </p:grpSpPr>
        <p:sp>
          <p:nvSpPr>
            <p:cNvPr id="100" name="Decision 149">
              <a:extLst>
                <a:ext uri="{FF2B5EF4-FFF2-40B4-BE49-F238E27FC236}">
                  <a16:creationId xmlns:a16="http://schemas.microsoft.com/office/drawing/2014/main" id="{F6DDAC42-3837-76EF-0527-E9C09A6B1175}"/>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7D1448A8-06F0-1D4C-FC5E-73C9ACEEE448}"/>
                </a:ext>
              </a:extLst>
            </p:cNvPr>
            <p:cNvSpPr txBox="1"/>
            <p:nvPr/>
          </p:nvSpPr>
          <p:spPr>
            <a:xfrm>
              <a:off x="4122934" y="2708265"/>
              <a:ext cx="690714" cy="378336"/>
            </a:xfrm>
            <a:prstGeom prst="rect">
              <a:avLst/>
            </a:prstGeom>
            <a:noFill/>
          </p:spPr>
          <p:txBody>
            <a:bodyPr wrap="none" rtlCol="0">
              <a:spAutoFit/>
            </a:bodyPr>
            <a:lstStyle/>
            <a:p>
              <a:pPr algn="ctr"/>
              <a:r>
                <a:rPr lang="en-US" sz="1067">
                  <a:latin typeface="+mn-lt"/>
                </a:rPr>
                <a:t>Unknown</a:t>
              </a:r>
              <a:br>
                <a:rPr lang="en-US" sz="1067">
                  <a:latin typeface="+mn-lt"/>
                </a:rPr>
              </a:br>
              <a:r>
                <a:rPr lang="en-US" sz="1067">
                  <a:latin typeface="+mn-lt"/>
                </a:rPr>
                <a:t>Number</a:t>
              </a:r>
            </a:p>
          </p:txBody>
        </p:sp>
      </p:grpSp>
      <p:sp>
        <p:nvSpPr>
          <p:cNvPr id="102" name="TextBox 101">
            <a:extLst>
              <a:ext uri="{FF2B5EF4-FFF2-40B4-BE49-F238E27FC236}">
                <a16:creationId xmlns:a16="http://schemas.microsoft.com/office/drawing/2014/main" id="{65B0E69A-8431-29B6-212B-70636A5B8EAF}"/>
              </a:ext>
            </a:extLst>
          </p:cNvPr>
          <p:cNvSpPr txBox="1"/>
          <p:nvPr/>
        </p:nvSpPr>
        <p:spPr>
          <a:xfrm>
            <a:off x="9347174" y="2046268"/>
            <a:ext cx="1813021" cy="707694"/>
          </a:xfrm>
          <a:prstGeom prst="rect">
            <a:avLst/>
          </a:prstGeom>
          <a:noFill/>
          <a:ln>
            <a:solidFill>
              <a:schemeClr val="accent1">
                <a:shade val="95000"/>
                <a:satMod val="105000"/>
              </a:schemeClr>
            </a:solidFill>
          </a:ln>
        </p:spPr>
        <p:txBody>
          <a:bodyPr wrap="square" rtlCol="0">
            <a:spAutoFit/>
          </a:bodyPr>
          <a:lstStyle/>
          <a:p>
            <a:r>
              <a:rPr lang="en-GB" sz="1333">
                <a:latin typeface="+mn-lt"/>
              </a:rPr>
              <a:t>U</a:t>
            </a:r>
            <a:r>
              <a:rPr lang="en-DE" sz="1333">
                <a:latin typeface="+mn-lt"/>
              </a:rPr>
              <a:t>nknown extension policy enabled and </a:t>
            </a:r>
            <a:br>
              <a:rPr lang="en-DE" sz="1333">
                <a:latin typeface="+mn-lt"/>
              </a:rPr>
            </a:br>
            <a:r>
              <a:rPr lang="en-DE" sz="1333">
                <a:latin typeface="+mn-lt"/>
              </a:rPr>
              <a:t>2-6 dialed digits</a:t>
            </a:r>
          </a:p>
        </p:txBody>
      </p:sp>
      <p:sp useBgFill="1">
        <p:nvSpPr>
          <p:cNvPr id="103" name="TextBox 102">
            <a:extLst>
              <a:ext uri="{FF2B5EF4-FFF2-40B4-BE49-F238E27FC236}">
                <a16:creationId xmlns:a16="http://schemas.microsoft.com/office/drawing/2014/main" id="{5CA9CB66-BFBC-0AE6-3A1B-55327E93C677}"/>
              </a:ext>
            </a:extLst>
          </p:cNvPr>
          <p:cNvSpPr txBox="1"/>
          <p:nvPr/>
        </p:nvSpPr>
        <p:spPr>
          <a:xfrm>
            <a:off x="9738609" y="4105210"/>
            <a:ext cx="627687" cy="420756"/>
          </a:xfrm>
          <a:prstGeom prst="rect">
            <a:avLst/>
          </a:prstGeom>
        </p:spPr>
        <p:txBody>
          <a:bodyPr wrap="square" rtlCol="0">
            <a:spAutoFit/>
          </a:bodyPr>
          <a:lstStyle/>
          <a:p>
            <a:pPr algn="ctr"/>
            <a:r>
              <a:rPr lang="en-US" sz="1067">
                <a:latin typeface="+mn-lt"/>
              </a:rPr>
              <a:t>Cloud PSTN</a:t>
            </a:r>
          </a:p>
        </p:txBody>
      </p:sp>
      <p:grpSp>
        <p:nvGrpSpPr>
          <p:cNvPr id="162" name="Group 161">
            <a:extLst>
              <a:ext uri="{FF2B5EF4-FFF2-40B4-BE49-F238E27FC236}">
                <a16:creationId xmlns:a16="http://schemas.microsoft.com/office/drawing/2014/main" id="{23ADCA20-3206-3130-66DF-7B34C650A6A9}"/>
              </a:ext>
            </a:extLst>
          </p:cNvPr>
          <p:cNvGrpSpPr/>
          <p:nvPr/>
        </p:nvGrpSpPr>
        <p:grpSpPr>
          <a:xfrm>
            <a:off x="6400693" y="938016"/>
            <a:ext cx="2881537" cy="609600"/>
            <a:chOff x="6348610" y="1070469"/>
            <a:chExt cx="2881537" cy="609600"/>
          </a:xfrm>
        </p:grpSpPr>
        <p:grpSp>
          <p:nvGrpSpPr>
            <p:cNvPr id="10" name="Group 9">
              <a:extLst>
                <a:ext uri="{FF2B5EF4-FFF2-40B4-BE49-F238E27FC236}">
                  <a16:creationId xmlns:a16="http://schemas.microsoft.com/office/drawing/2014/main" id="{6D1AA396-5FAB-FCBE-7134-3001BC2D0996}"/>
                </a:ext>
              </a:extLst>
            </p:cNvPr>
            <p:cNvGrpSpPr/>
            <p:nvPr/>
          </p:nvGrpSpPr>
          <p:grpSpPr>
            <a:xfrm>
              <a:off x="6348610" y="1246997"/>
              <a:ext cx="855021" cy="256545"/>
              <a:chOff x="4109743" y="1120557"/>
              <a:chExt cx="924513" cy="192409"/>
            </a:xfrm>
          </p:grpSpPr>
          <p:cxnSp>
            <p:nvCxnSpPr>
              <p:cNvPr id="12" name="Straight Arrow Connector 11">
                <a:extLst>
                  <a:ext uri="{FF2B5EF4-FFF2-40B4-BE49-F238E27FC236}">
                    <a16:creationId xmlns:a16="http://schemas.microsoft.com/office/drawing/2014/main" id="{ED7A9ED1-30BF-CA1F-186B-B1BF195B6B1A}"/>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3" name="TextBox 12">
                <a:extLst>
                  <a:ext uri="{FF2B5EF4-FFF2-40B4-BE49-F238E27FC236}">
                    <a16:creationId xmlns:a16="http://schemas.microsoft.com/office/drawing/2014/main" id="{F159A497-194C-7678-7C0D-6D98FD827801}"/>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2" name="TextBox 41">
              <a:extLst>
                <a:ext uri="{FF2B5EF4-FFF2-40B4-BE49-F238E27FC236}">
                  <a16:creationId xmlns:a16="http://schemas.microsoft.com/office/drawing/2014/main" id="{7D0A9786-C2F2-AFFB-D1CC-6C56AA73858D}"/>
                </a:ext>
              </a:extLst>
            </p:cNvPr>
            <p:cNvSpPr txBox="1"/>
            <p:nvPr/>
          </p:nvSpPr>
          <p:spPr>
            <a:xfrm>
              <a:off x="7756631" y="1246997"/>
              <a:ext cx="1473516" cy="256545"/>
            </a:xfrm>
            <a:prstGeom prst="rect">
              <a:avLst/>
            </a:prstGeom>
            <a:noFill/>
          </p:spPr>
          <p:txBody>
            <a:bodyPr wrap="square" rtlCol="0">
              <a:spAutoFit/>
            </a:bodyPr>
            <a:lstStyle/>
            <a:p>
              <a:r>
                <a:rPr lang="en-US" sz="1067">
                  <a:latin typeface="+mn-lt"/>
                </a:rPr>
                <a:t>PSTN</a:t>
              </a:r>
            </a:p>
          </p:txBody>
        </p:sp>
        <p:grpSp>
          <p:nvGrpSpPr>
            <p:cNvPr id="160" name="Group 159">
              <a:extLst>
                <a:ext uri="{FF2B5EF4-FFF2-40B4-BE49-F238E27FC236}">
                  <a16:creationId xmlns:a16="http://schemas.microsoft.com/office/drawing/2014/main" id="{01476F1D-C03F-6799-DC60-57FB25FFE0F8}"/>
                </a:ext>
              </a:extLst>
            </p:cNvPr>
            <p:cNvGrpSpPr/>
            <p:nvPr/>
          </p:nvGrpSpPr>
          <p:grpSpPr>
            <a:xfrm>
              <a:off x="7207222" y="1070469"/>
              <a:ext cx="609600" cy="609600"/>
              <a:chOff x="7207222" y="1070469"/>
              <a:chExt cx="609600" cy="609600"/>
            </a:xfrm>
          </p:grpSpPr>
          <p:sp>
            <p:nvSpPr>
              <p:cNvPr id="11" name="Connector 10">
                <a:extLst>
                  <a:ext uri="{FF2B5EF4-FFF2-40B4-BE49-F238E27FC236}">
                    <a16:creationId xmlns:a16="http://schemas.microsoft.com/office/drawing/2014/main" id="{69423C2E-0CB3-FAD6-8C99-31084B119D89}"/>
                  </a:ext>
                </a:extLst>
              </p:cNvPr>
              <p:cNvSpPr/>
              <p:nvPr/>
            </p:nvSpPr>
            <p:spPr>
              <a:xfrm>
                <a:off x="7207222" y="1070469"/>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4" name="Group 103">
                <a:extLst>
                  <a:ext uri="{FF2B5EF4-FFF2-40B4-BE49-F238E27FC236}">
                    <a16:creationId xmlns:a16="http://schemas.microsoft.com/office/drawing/2014/main" id="{6CB7546F-4EA5-2C8D-8893-F41BFB40C78C}"/>
                  </a:ext>
                </a:extLst>
              </p:cNvPr>
              <p:cNvGrpSpPr/>
              <p:nvPr/>
            </p:nvGrpSpPr>
            <p:grpSpPr>
              <a:xfrm>
                <a:off x="7326929" y="1205992"/>
                <a:ext cx="370187" cy="338554"/>
                <a:chOff x="3703238" y="1698152"/>
                <a:chExt cx="277640" cy="253916"/>
              </a:xfrm>
            </p:grpSpPr>
            <p:sp>
              <p:nvSpPr>
                <p:cNvPr id="105" name="TextBox 104">
                  <a:extLst>
                    <a:ext uri="{FF2B5EF4-FFF2-40B4-BE49-F238E27FC236}">
                      <a16:creationId xmlns:a16="http://schemas.microsoft.com/office/drawing/2014/main" id="{552E2AFD-D289-40EE-7FD9-DAD803F27DF2}"/>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6" name="Oval 105">
                  <a:extLst>
                    <a:ext uri="{FF2B5EF4-FFF2-40B4-BE49-F238E27FC236}">
                      <a16:creationId xmlns:a16="http://schemas.microsoft.com/office/drawing/2014/main" id="{83A9C4DB-8512-251E-6A79-C76B1E097393}"/>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4" name="Group 163">
            <a:extLst>
              <a:ext uri="{FF2B5EF4-FFF2-40B4-BE49-F238E27FC236}">
                <a16:creationId xmlns:a16="http://schemas.microsoft.com/office/drawing/2014/main" id="{CDAB242B-1D72-6265-C59B-C4AF72A89061}"/>
              </a:ext>
            </a:extLst>
          </p:cNvPr>
          <p:cNvGrpSpPr/>
          <p:nvPr/>
        </p:nvGrpSpPr>
        <p:grpSpPr>
          <a:xfrm>
            <a:off x="6400693" y="1800651"/>
            <a:ext cx="2881537" cy="609600"/>
            <a:chOff x="6348610" y="1890114"/>
            <a:chExt cx="2881537" cy="609600"/>
          </a:xfrm>
        </p:grpSpPr>
        <p:grpSp>
          <p:nvGrpSpPr>
            <p:cNvPr id="28" name="Group 27">
              <a:extLst>
                <a:ext uri="{FF2B5EF4-FFF2-40B4-BE49-F238E27FC236}">
                  <a16:creationId xmlns:a16="http://schemas.microsoft.com/office/drawing/2014/main" id="{F943F404-0F9C-B439-415C-F11B97D5CA72}"/>
                </a:ext>
              </a:extLst>
            </p:cNvPr>
            <p:cNvGrpSpPr/>
            <p:nvPr/>
          </p:nvGrpSpPr>
          <p:grpSpPr>
            <a:xfrm>
              <a:off x="6348610" y="2066642"/>
              <a:ext cx="855021" cy="256545"/>
              <a:chOff x="4109743" y="1120557"/>
              <a:chExt cx="924513" cy="192409"/>
            </a:xfrm>
          </p:grpSpPr>
          <p:cxnSp>
            <p:nvCxnSpPr>
              <p:cNvPr id="30" name="Straight Arrow Connector 29">
                <a:extLst>
                  <a:ext uri="{FF2B5EF4-FFF2-40B4-BE49-F238E27FC236}">
                    <a16:creationId xmlns:a16="http://schemas.microsoft.com/office/drawing/2014/main" id="{582BA9E1-C6CE-4708-D690-6E92B98F0699}"/>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1" name="TextBox 30">
                <a:extLst>
                  <a:ext uri="{FF2B5EF4-FFF2-40B4-BE49-F238E27FC236}">
                    <a16:creationId xmlns:a16="http://schemas.microsoft.com/office/drawing/2014/main" id="{E27E0D45-7A88-DB6F-35D0-706B23EB2DF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8" name="TextBox 47">
              <a:extLst>
                <a:ext uri="{FF2B5EF4-FFF2-40B4-BE49-F238E27FC236}">
                  <a16:creationId xmlns:a16="http://schemas.microsoft.com/office/drawing/2014/main" id="{E2483204-7E16-39B6-CD44-B20A021656DC}"/>
                </a:ext>
              </a:extLst>
            </p:cNvPr>
            <p:cNvSpPr txBox="1"/>
            <p:nvPr/>
          </p:nvSpPr>
          <p:spPr>
            <a:xfrm>
              <a:off x="7756631" y="2066642"/>
              <a:ext cx="1473516" cy="256545"/>
            </a:xfrm>
            <a:prstGeom prst="rect">
              <a:avLst/>
            </a:prstGeom>
            <a:noFill/>
          </p:spPr>
          <p:txBody>
            <a:bodyPr wrap="square" rtlCol="0">
              <a:spAutoFit/>
            </a:bodyPr>
            <a:lstStyle/>
            <a:p>
              <a:r>
                <a:rPr lang="en-US" sz="1067">
                  <a:latin typeface="+mn-lt"/>
                </a:rPr>
                <a:t>User</a:t>
              </a:r>
            </a:p>
          </p:txBody>
        </p:sp>
        <p:grpSp>
          <p:nvGrpSpPr>
            <p:cNvPr id="163" name="Group 162">
              <a:extLst>
                <a:ext uri="{FF2B5EF4-FFF2-40B4-BE49-F238E27FC236}">
                  <a16:creationId xmlns:a16="http://schemas.microsoft.com/office/drawing/2014/main" id="{4CACC7EC-DEC8-B5AD-89B9-A486CA328E2C}"/>
                </a:ext>
              </a:extLst>
            </p:cNvPr>
            <p:cNvGrpSpPr/>
            <p:nvPr/>
          </p:nvGrpSpPr>
          <p:grpSpPr>
            <a:xfrm>
              <a:off x="7207222" y="1890114"/>
              <a:ext cx="609600" cy="609600"/>
              <a:chOff x="7207222" y="1890114"/>
              <a:chExt cx="609600" cy="609600"/>
            </a:xfrm>
          </p:grpSpPr>
          <p:sp>
            <p:nvSpPr>
              <p:cNvPr id="29" name="Connector 78">
                <a:extLst>
                  <a:ext uri="{FF2B5EF4-FFF2-40B4-BE49-F238E27FC236}">
                    <a16:creationId xmlns:a16="http://schemas.microsoft.com/office/drawing/2014/main" id="{3A2566F3-04A4-27CD-1718-88325C0C057A}"/>
                  </a:ext>
                </a:extLst>
              </p:cNvPr>
              <p:cNvSpPr/>
              <p:nvPr/>
            </p:nvSpPr>
            <p:spPr>
              <a:xfrm>
                <a:off x="7207222" y="189011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07" name="Group 106">
                <a:extLst>
                  <a:ext uri="{FF2B5EF4-FFF2-40B4-BE49-F238E27FC236}">
                    <a16:creationId xmlns:a16="http://schemas.microsoft.com/office/drawing/2014/main" id="{6BCA7135-9724-DAC1-9676-59B14419D54C}"/>
                  </a:ext>
                </a:extLst>
              </p:cNvPr>
              <p:cNvGrpSpPr/>
              <p:nvPr/>
            </p:nvGrpSpPr>
            <p:grpSpPr>
              <a:xfrm>
                <a:off x="7326929" y="2025637"/>
                <a:ext cx="370187" cy="338554"/>
                <a:chOff x="3703238" y="1698152"/>
                <a:chExt cx="277640" cy="253916"/>
              </a:xfrm>
            </p:grpSpPr>
            <p:sp>
              <p:nvSpPr>
                <p:cNvPr id="108" name="TextBox 107">
                  <a:extLst>
                    <a:ext uri="{FF2B5EF4-FFF2-40B4-BE49-F238E27FC236}">
                      <a16:creationId xmlns:a16="http://schemas.microsoft.com/office/drawing/2014/main" id="{9078C52A-5B17-4436-FB76-EF7DC78397D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09" name="Oval 108">
                  <a:extLst>
                    <a:ext uri="{FF2B5EF4-FFF2-40B4-BE49-F238E27FC236}">
                      <a16:creationId xmlns:a16="http://schemas.microsoft.com/office/drawing/2014/main" id="{1AB320A1-F4AA-1930-59C5-A26E83BBE95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68" name="Group 167">
            <a:extLst>
              <a:ext uri="{FF2B5EF4-FFF2-40B4-BE49-F238E27FC236}">
                <a16:creationId xmlns:a16="http://schemas.microsoft.com/office/drawing/2014/main" id="{F64BD143-AB9B-8AE6-4225-8C47301BDF36}"/>
              </a:ext>
            </a:extLst>
          </p:cNvPr>
          <p:cNvGrpSpPr/>
          <p:nvPr/>
        </p:nvGrpSpPr>
        <p:grpSpPr>
          <a:xfrm>
            <a:off x="6400693" y="3521084"/>
            <a:ext cx="2881537" cy="609600"/>
            <a:chOff x="6348610" y="3514437"/>
            <a:chExt cx="2881537" cy="609600"/>
          </a:xfrm>
        </p:grpSpPr>
        <p:grpSp>
          <p:nvGrpSpPr>
            <p:cNvPr id="33" name="Group 32">
              <a:extLst>
                <a:ext uri="{FF2B5EF4-FFF2-40B4-BE49-F238E27FC236}">
                  <a16:creationId xmlns:a16="http://schemas.microsoft.com/office/drawing/2014/main" id="{C47C8DFC-3785-72C9-FB76-3C4673BE191A}"/>
                </a:ext>
              </a:extLst>
            </p:cNvPr>
            <p:cNvGrpSpPr/>
            <p:nvPr/>
          </p:nvGrpSpPr>
          <p:grpSpPr>
            <a:xfrm>
              <a:off x="6348610" y="3690965"/>
              <a:ext cx="855021" cy="256545"/>
              <a:chOff x="4109743" y="1120557"/>
              <a:chExt cx="924513" cy="192409"/>
            </a:xfrm>
          </p:grpSpPr>
          <p:cxnSp>
            <p:nvCxnSpPr>
              <p:cNvPr id="35" name="Straight Arrow Connector 34">
                <a:extLst>
                  <a:ext uri="{FF2B5EF4-FFF2-40B4-BE49-F238E27FC236}">
                    <a16:creationId xmlns:a16="http://schemas.microsoft.com/office/drawing/2014/main" id="{3B075E4B-CB03-D2AD-0D68-55AF251F08F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36" name="TextBox 35">
                <a:extLst>
                  <a:ext uri="{FF2B5EF4-FFF2-40B4-BE49-F238E27FC236}">
                    <a16:creationId xmlns:a16="http://schemas.microsoft.com/office/drawing/2014/main" id="{42F8F626-02D0-7725-C19F-46D3B8FDF9CA}"/>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49" name="TextBox 48">
              <a:extLst>
                <a:ext uri="{FF2B5EF4-FFF2-40B4-BE49-F238E27FC236}">
                  <a16:creationId xmlns:a16="http://schemas.microsoft.com/office/drawing/2014/main" id="{4A1AA3A1-FACC-3B7F-DE82-417C097BFA0E}"/>
                </a:ext>
              </a:extLst>
            </p:cNvPr>
            <p:cNvSpPr txBox="1"/>
            <p:nvPr/>
          </p:nvSpPr>
          <p:spPr>
            <a:xfrm>
              <a:off x="7756631" y="3690965"/>
              <a:ext cx="1473516" cy="256545"/>
            </a:xfrm>
            <a:prstGeom prst="rect">
              <a:avLst/>
            </a:prstGeom>
            <a:noFill/>
          </p:spPr>
          <p:txBody>
            <a:bodyPr wrap="square" rtlCol="0">
              <a:spAutoFit/>
            </a:bodyPr>
            <a:lstStyle/>
            <a:p>
              <a:r>
                <a:rPr lang="en-US" sz="1067">
                  <a:latin typeface="+mn-lt"/>
                </a:rPr>
                <a:t>VON</a:t>
              </a:r>
            </a:p>
          </p:txBody>
        </p:sp>
        <p:grpSp>
          <p:nvGrpSpPr>
            <p:cNvPr id="167" name="Group 166">
              <a:extLst>
                <a:ext uri="{FF2B5EF4-FFF2-40B4-BE49-F238E27FC236}">
                  <a16:creationId xmlns:a16="http://schemas.microsoft.com/office/drawing/2014/main" id="{934103D0-D320-08E1-BC62-D87BEF0341F2}"/>
                </a:ext>
              </a:extLst>
            </p:cNvPr>
            <p:cNvGrpSpPr/>
            <p:nvPr/>
          </p:nvGrpSpPr>
          <p:grpSpPr>
            <a:xfrm>
              <a:off x="7207222" y="3514437"/>
              <a:ext cx="609600" cy="609600"/>
              <a:chOff x="7207222" y="3514437"/>
              <a:chExt cx="609600" cy="609600"/>
            </a:xfrm>
          </p:grpSpPr>
          <p:sp>
            <p:nvSpPr>
              <p:cNvPr id="34" name="Connector 85">
                <a:extLst>
                  <a:ext uri="{FF2B5EF4-FFF2-40B4-BE49-F238E27FC236}">
                    <a16:creationId xmlns:a16="http://schemas.microsoft.com/office/drawing/2014/main" id="{AF5BA41C-13A5-FD21-7B6F-1C685632436A}"/>
                  </a:ext>
                </a:extLst>
              </p:cNvPr>
              <p:cNvSpPr/>
              <p:nvPr/>
            </p:nvSpPr>
            <p:spPr>
              <a:xfrm>
                <a:off x="7207222" y="351443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0" name="Group 109">
                <a:extLst>
                  <a:ext uri="{FF2B5EF4-FFF2-40B4-BE49-F238E27FC236}">
                    <a16:creationId xmlns:a16="http://schemas.microsoft.com/office/drawing/2014/main" id="{9C351681-749E-DB92-1362-1715481CAEB1}"/>
                  </a:ext>
                </a:extLst>
              </p:cNvPr>
              <p:cNvGrpSpPr/>
              <p:nvPr/>
            </p:nvGrpSpPr>
            <p:grpSpPr>
              <a:xfrm>
                <a:off x="7326929" y="3649960"/>
                <a:ext cx="370187" cy="338554"/>
                <a:chOff x="3703238" y="1698152"/>
                <a:chExt cx="277640" cy="253916"/>
              </a:xfrm>
            </p:grpSpPr>
            <p:sp>
              <p:nvSpPr>
                <p:cNvPr id="111" name="TextBox 110">
                  <a:extLst>
                    <a:ext uri="{FF2B5EF4-FFF2-40B4-BE49-F238E27FC236}">
                      <a16:creationId xmlns:a16="http://schemas.microsoft.com/office/drawing/2014/main" id="{E5C25B45-BBF3-7378-BFFC-D6D1243EE9B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2" name="Oval 111">
                  <a:extLst>
                    <a:ext uri="{FF2B5EF4-FFF2-40B4-BE49-F238E27FC236}">
                      <a16:creationId xmlns:a16="http://schemas.microsoft.com/office/drawing/2014/main" id="{C56A213A-DF13-5662-2F15-80B42F5EC16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70" name="Group 169">
            <a:extLst>
              <a:ext uri="{FF2B5EF4-FFF2-40B4-BE49-F238E27FC236}">
                <a16:creationId xmlns:a16="http://schemas.microsoft.com/office/drawing/2014/main" id="{51EDD7B0-EB51-9592-2588-CE658FDB59B1}"/>
              </a:ext>
            </a:extLst>
          </p:cNvPr>
          <p:cNvGrpSpPr/>
          <p:nvPr/>
        </p:nvGrpSpPr>
        <p:grpSpPr>
          <a:xfrm>
            <a:off x="6400693" y="4387784"/>
            <a:ext cx="2881537" cy="609600"/>
            <a:chOff x="6348610" y="4362110"/>
            <a:chExt cx="2881537" cy="609600"/>
          </a:xfrm>
        </p:grpSpPr>
        <p:grpSp>
          <p:nvGrpSpPr>
            <p:cNvPr id="38" name="Group 37">
              <a:extLst>
                <a:ext uri="{FF2B5EF4-FFF2-40B4-BE49-F238E27FC236}">
                  <a16:creationId xmlns:a16="http://schemas.microsoft.com/office/drawing/2014/main" id="{91837BDA-4CF1-E9DD-CA46-C13276736AC7}"/>
                </a:ext>
              </a:extLst>
            </p:cNvPr>
            <p:cNvGrpSpPr/>
            <p:nvPr/>
          </p:nvGrpSpPr>
          <p:grpSpPr>
            <a:xfrm>
              <a:off x="6348610" y="4538638"/>
              <a:ext cx="855021" cy="256545"/>
              <a:chOff x="4109743" y="1120557"/>
              <a:chExt cx="924513" cy="192409"/>
            </a:xfrm>
          </p:grpSpPr>
          <p:cxnSp>
            <p:nvCxnSpPr>
              <p:cNvPr id="40" name="Straight Arrow Connector 39">
                <a:extLst>
                  <a:ext uri="{FF2B5EF4-FFF2-40B4-BE49-F238E27FC236}">
                    <a16:creationId xmlns:a16="http://schemas.microsoft.com/office/drawing/2014/main" id="{2E7188AB-6CCA-5B94-69FD-79F48D28B1DD}"/>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41" name="TextBox 40">
                <a:extLst>
                  <a:ext uri="{FF2B5EF4-FFF2-40B4-BE49-F238E27FC236}">
                    <a16:creationId xmlns:a16="http://schemas.microsoft.com/office/drawing/2014/main" id="{FEF5418F-3EAE-19E6-8480-0C7AE478C27B}"/>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50" name="TextBox 49">
              <a:extLst>
                <a:ext uri="{FF2B5EF4-FFF2-40B4-BE49-F238E27FC236}">
                  <a16:creationId xmlns:a16="http://schemas.microsoft.com/office/drawing/2014/main" id="{C87E8CFB-621A-CDF7-CE9C-B58BB90B1E86}"/>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169" name="Group 168">
              <a:extLst>
                <a:ext uri="{FF2B5EF4-FFF2-40B4-BE49-F238E27FC236}">
                  <a16:creationId xmlns:a16="http://schemas.microsoft.com/office/drawing/2014/main" id="{83966C45-FE97-5149-8CAC-55E11448E17E}"/>
                </a:ext>
              </a:extLst>
            </p:cNvPr>
            <p:cNvGrpSpPr/>
            <p:nvPr/>
          </p:nvGrpSpPr>
          <p:grpSpPr>
            <a:xfrm>
              <a:off x="7207222" y="4362110"/>
              <a:ext cx="609600" cy="609600"/>
              <a:chOff x="7207222" y="4362110"/>
              <a:chExt cx="609600" cy="609600"/>
            </a:xfrm>
          </p:grpSpPr>
          <p:sp>
            <p:nvSpPr>
              <p:cNvPr id="39" name="Connector 92">
                <a:extLst>
                  <a:ext uri="{FF2B5EF4-FFF2-40B4-BE49-F238E27FC236}">
                    <a16:creationId xmlns:a16="http://schemas.microsoft.com/office/drawing/2014/main" id="{0998DE77-6A21-E3E5-856F-995667C88EF7}"/>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13" name="Group 112">
                <a:extLst>
                  <a:ext uri="{FF2B5EF4-FFF2-40B4-BE49-F238E27FC236}">
                    <a16:creationId xmlns:a16="http://schemas.microsoft.com/office/drawing/2014/main" id="{5A0C1796-F935-8796-3611-2DCCDD26E28C}"/>
                  </a:ext>
                </a:extLst>
              </p:cNvPr>
              <p:cNvGrpSpPr/>
              <p:nvPr/>
            </p:nvGrpSpPr>
            <p:grpSpPr>
              <a:xfrm>
                <a:off x="7326929" y="4497633"/>
                <a:ext cx="370187" cy="338554"/>
                <a:chOff x="3703238" y="1698152"/>
                <a:chExt cx="277640" cy="253916"/>
              </a:xfrm>
            </p:grpSpPr>
            <p:sp>
              <p:nvSpPr>
                <p:cNvPr id="114" name="TextBox 113">
                  <a:extLst>
                    <a:ext uri="{FF2B5EF4-FFF2-40B4-BE49-F238E27FC236}">
                      <a16:creationId xmlns:a16="http://schemas.microsoft.com/office/drawing/2014/main" id="{3D9B3E65-4671-C4BB-0510-711EE110A4D0}"/>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5" name="Oval 114">
                  <a:extLst>
                    <a:ext uri="{FF2B5EF4-FFF2-40B4-BE49-F238E27FC236}">
                      <a16:creationId xmlns:a16="http://schemas.microsoft.com/office/drawing/2014/main" id="{7C2C0B4A-A3D9-9412-FE52-7BA2DE3E1067}"/>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183" name="Group 182">
            <a:extLst>
              <a:ext uri="{FF2B5EF4-FFF2-40B4-BE49-F238E27FC236}">
                <a16:creationId xmlns:a16="http://schemas.microsoft.com/office/drawing/2014/main" id="{40258264-A494-B1F2-C52A-E9FD06628492}"/>
              </a:ext>
            </a:extLst>
          </p:cNvPr>
          <p:cNvGrpSpPr/>
          <p:nvPr/>
        </p:nvGrpSpPr>
        <p:grpSpPr>
          <a:xfrm>
            <a:off x="5591935" y="6096662"/>
            <a:ext cx="609600" cy="609600"/>
            <a:chOff x="5541799" y="6021428"/>
            <a:chExt cx="609600" cy="609600"/>
          </a:xfrm>
        </p:grpSpPr>
        <p:sp>
          <p:nvSpPr>
            <p:cNvPr id="14" name="Connector 57">
              <a:extLst>
                <a:ext uri="{FF2B5EF4-FFF2-40B4-BE49-F238E27FC236}">
                  <a16:creationId xmlns:a16="http://schemas.microsoft.com/office/drawing/2014/main" id="{DE8B50FE-83D2-2851-3FD4-55CED0422516}"/>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6" name="Group 115">
              <a:extLst>
                <a:ext uri="{FF2B5EF4-FFF2-40B4-BE49-F238E27FC236}">
                  <a16:creationId xmlns:a16="http://schemas.microsoft.com/office/drawing/2014/main" id="{3D51BD67-C7BB-27A9-4ECA-3EFB2980CE6F}"/>
                </a:ext>
              </a:extLst>
            </p:cNvPr>
            <p:cNvGrpSpPr/>
            <p:nvPr/>
          </p:nvGrpSpPr>
          <p:grpSpPr>
            <a:xfrm>
              <a:off x="5661506" y="6156951"/>
              <a:ext cx="370187" cy="338554"/>
              <a:chOff x="3703238" y="1698152"/>
              <a:chExt cx="277640" cy="253916"/>
            </a:xfrm>
          </p:grpSpPr>
          <p:sp>
            <p:nvSpPr>
              <p:cNvPr id="117" name="TextBox 116">
                <a:extLst>
                  <a:ext uri="{FF2B5EF4-FFF2-40B4-BE49-F238E27FC236}">
                    <a16:creationId xmlns:a16="http://schemas.microsoft.com/office/drawing/2014/main" id="{D224B83F-57E1-61F2-F093-9B103671DF79}"/>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18" name="Oval 117">
                <a:extLst>
                  <a:ext uri="{FF2B5EF4-FFF2-40B4-BE49-F238E27FC236}">
                    <a16:creationId xmlns:a16="http://schemas.microsoft.com/office/drawing/2014/main" id="{17A1E110-FF01-D532-8202-565594B4FCBE}"/>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19" name="Group 118">
            <a:extLst>
              <a:ext uri="{FF2B5EF4-FFF2-40B4-BE49-F238E27FC236}">
                <a16:creationId xmlns:a16="http://schemas.microsoft.com/office/drawing/2014/main" id="{43B171C3-3658-61BA-22E2-3BEC29C2A718}"/>
              </a:ext>
            </a:extLst>
          </p:cNvPr>
          <p:cNvGrpSpPr/>
          <p:nvPr/>
        </p:nvGrpSpPr>
        <p:grpSpPr>
          <a:xfrm>
            <a:off x="10615505" y="3195965"/>
            <a:ext cx="370187" cy="338554"/>
            <a:chOff x="3703238" y="1698152"/>
            <a:chExt cx="277640" cy="253916"/>
          </a:xfrm>
        </p:grpSpPr>
        <p:sp>
          <p:nvSpPr>
            <p:cNvPr id="120" name="TextBox 119">
              <a:extLst>
                <a:ext uri="{FF2B5EF4-FFF2-40B4-BE49-F238E27FC236}">
                  <a16:creationId xmlns:a16="http://schemas.microsoft.com/office/drawing/2014/main" id="{2FF6664D-FC91-7097-DC8D-5E4316D74611}"/>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1" name="Oval 120">
              <a:extLst>
                <a:ext uri="{FF2B5EF4-FFF2-40B4-BE49-F238E27FC236}">
                  <a16:creationId xmlns:a16="http://schemas.microsoft.com/office/drawing/2014/main" id="{90D3F441-891E-5BFF-D18E-FCC6FC429FF0}"/>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2" name="Group 121">
            <a:extLst>
              <a:ext uri="{FF2B5EF4-FFF2-40B4-BE49-F238E27FC236}">
                <a16:creationId xmlns:a16="http://schemas.microsoft.com/office/drawing/2014/main" id="{F7FB09DC-95AB-D55D-36C1-7FA76B4CFE01}"/>
              </a:ext>
            </a:extLst>
          </p:cNvPr>
          <p:cNvGrpSpPr/>
          <p:nvPr/>
        </p:nvGrpSpPr>
        <p:grpSpPr>
          <a:xfrm>
            <a:off x="8948165" y="5824019"/>
            <a:ext cx="370187" cy="338554"/>
            <a:chOff x="3703238" y="1698152"/>
            <a:chExt cx="277640" cy="253916"/>
          </a:xfrm>
        </p:grpSpPr>
        <p:sp>
          <p:nvSpPr>
            <p:cNvPr id="123" name="TextBox 122">
              <a:extLst>
                <a:ext uri="{FF2B5EF4-FFF2-40B4-BE49-F238E27FC236}">
                  <a16:creationId xmlns:a16="http://schemas.microsoft.com/office/drawing/2014/main" id="{AF04D834-172A-BDDC-CB61-E03040B1093B}"/>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4" name="Oval 123">
              <a:extLst>
                <a:ext uri="{FF2B5EF4-FFF2-40B4-BE49-F238E27FC236}">
                  <a16:creationId xmlns:a16="http://schemas.microsoft.com/office/drawing/2014/main" id="{344A0847-59AE-F716-3E6F-72DA13A5CD3C}"/>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10" name="Group 209">
            <a:extLst>
              <a:ext uri="{FF2B5EF4-FFF2-40B4-BE49-F238E27FC236}">
                <a16:creationId xmlns:a16="http://schemas.microsoft.com/office/drawing/2014/main" id="{F3DC4911-2B87-D78F-2E55-E372CC694288}"/>
              </a:ext>
            </a:extLst>
          </p:cNvPr>
          <p:cNvGrpSpPr/>
          <p:nvPr/>
        </p:nvGrpSpPr>
        <p:grpSpPr>
          <a:xfrm>
            <a:off x="1473674" y="2770427"/>
            <a:ext cx="609600" cy="609600"/>
            <a:chOff x="1899929" y="2811677"/>
            <a:chExt cx="609600" cy="609600"/>
          </a:xfrm>
        </p:grpSpPr>
        <p:sp>
          <p:nvSpPr>
            <p:cNvPr id="93" name="Connector 254">
              <a:extLst>
                <a:ext uri="{FF2B5EF4-FFF2-40B4-BE49-F238E27FC236}">
                  <a16:creationId xmlns:a16="http://schemas.microsoft.com/office/drawing/2014/main" id="{46FC9653-33F7-B6D3-5194-01D5EAABF26C}"/>
                </a:ext>
              </a:extLst>
            </p:cNvPr>
            <p:cNvSpPr/>
            <p:nvPr/>
          </p:nvSpPr>
          <p:spPr>
            <a:xfrm>
              <a:off x="1899929" y="2811677"/>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5" name="Group 124">
              <a:extLst>
                <a:ext uri="{FF2B5EF4-FFF2-40B4-BE49-F238E27FC236}">
                  <a16:creationId xmlns:a16="http://schemas.microsoft.com/office/drawing/2014/main" id="{E95C178E-4578-4F55-6B1A-210893D16DB6}"/>
                </a:ext>
              </a:extLst>
            </p:cNvPr>
            <p:cNvGrpSpPr/>
            <p:nvPr/>
          </p:nvGrpSpPr>
          <p:grpSpPr>
            <a:xfrm>
              <a:off x="2019636" y="2940021"/>
              <a:ext cx="370187" cy="338554"/>
              <a:chOff x="3703238" y="1698152"/>
              <a:chExt cx="277640" cy="253916"/>
            </a:xfrm>
          </p:grpSpPr>
          <p:sp>
            <p:nvSpPr>
              <p:cNvPr id="126" name="TextBox 125">
                <a:extLst>
                  <a:ext uri="{FF2B5EF4-FFF2-40B4-BE49-F238E27FC236}">
                    <a16:creationId xmlns:a16="http://schemas.microsoft.com/office/drawing/2014/main" id="{0795DC74-CF0F-F9C5-9A97-7A89C535D506}"/>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27" name="Oval 126">
                <a:extLst>
                  <a:ext uri="{FF2B5EF4-FFF2-40B4-BE49-F238E27FC236}">
                    <a16:creationId xmlns:a16="http://schemas.microsoft.com/office/drawing/2014/main" id="{5C97AB5F-945B-3628-A685-0014489ACA94}"/>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nvGrpSpPr>
          <p:cNvPr id="128" name="Group 127">
            <a:extLst>
              <a:ext uri="{FF2B5EF4-FFF2-40B4-BE49-F238E27FC236}">
                <a16:creationId xmlns:a16="http://schemas.microsoft.com/office/drawing/2014/main" id="{B80D0EB8-CE96-E728-69AA-4F33238CCC08}"/>
              </a:ext>
            </a:extLst>
          </p:cNvPr>
          <p:cNvGrpSpPr/>
          <p:nvPr/>
        </p:nvGrpSpPr>
        <p:grpSpPr>
          <a:xfrm>
            <a:off x="8511583" y="1461938"/>
            <a:ext cx="3563608" cy="5159705"/>
            <a:chOff x="6280340" y="1096453"/>
            <a:chExt cx="2776053" cy="3869779"/>
          </a:xfrm>
        </p:grpSpPr>
        <p:sp>
          <p:nvSpPr>
            <p:cNvPr id="129" name="Rectangle 128">
              <a:extLst>
                <a:ext uri="{FF2B5EF4-FFF2-40B4-BE49-F238E27FC236}">
                  <a16:creationId xmlns:a16="http://schemas.microsoft.com/office/drawing/2014/main" id="{B97DD20C-C50C-4A68-6EE7-B38F4B821661}"/>
                </a:ext>
              </a:extLst>
            </p:cNvPr>
            <p:cNvSpPr/>
            <p:nvPr/>
          </p:nvSpPr>
          <p:spPr>
            <a:xfrm>
              <a:off x="6280340" y="1379917"/>
              <a:ext cx="2776053" cy="3586315"/>
            </a:xfrm>
            <a:prstGeom prst="rect">
              <a:avLst/>
            </a:prstGeom>
            <a:noFill/>
            <a:ln w="12700">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0" name="TextBox 129">
              <a:extLst>
                <a:ext uri="{FF2B5EF4-FFF2-40B4-BE49-F238E27FC236}">
                  <a16:creationId xmlns:a16="http://schemas.microsoft.com/office/drawing/2014/main" id="{E54C0CC2-A893-5794-7996-AB75AAF31FC7}"/>
                </a:ext>
              </a:extLst>
            </p:cNvPr>
            <p:cNvSpPr txBox="1"/>
            <p:nvPr/>
          </p:nvSpPr>
          <p:spPr>
            <a:xfrm>
              <a:off x="6737703" y="1096453"/>
              <a:ext cx="1861328" cy="238575"/>
            </a:xfrm>
            <a:prstGeom prst="rect">
              <a:avLst/>
            </a:prstGeom>
            <a:noFill/>
          </p:spPr>
          <p:txBody>
            <a:bodyPr wrap="none" rtlCol="0">
              <a:spAutoFit/>
            </a:bodyPr>
            <a:lstStyle/>
            <a:p>
              <a:pPr algn="ctr"/>
              <a:r>
                <a:rPr lang="en-DE" sz="1467">
                  <a:latin typeface="+mn-lt"/>
                </a:rPr>
                <a:t>Unknown number handling</a:t>
              </a:r>
            </a:p>
          </p:txBody>
        </p:sp>
      </p:grpSp>
      <p:sp>
        <p:nvSpPr>
          <p:cNvPr id="131" name="TextBox 130">
            <a:extLst>
              <a:ext uri="{FF2B5EF4-FFF2-40B4-BE49-F238E27FC236}">
                <a16:creationId xmlns:a16="http://schemas.microsoft.com/office/drawing/2014/main" id="{B929AA89-4B60-445A-6138-E466D36136B5}"/>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nvGrpSpPr>
          <p:cNvPr id="132" name="Group 131">
            <a:extLst>
              <a:ext uri="{FF2B5EF4-FFF2-40B4-BE49-F238E27FC236}">
                <a16:creationId xmlns:a16="http://schemas.microsoft.com/office/drawing/2014/main" id="{94C0E962-E195-BF9D-735C-594A9E779E82}"/>
              </a:ext>
            </a:extLst>
          </p:cNvPr>
          <p:cNvGrpSpPr/>
          <p:nvPr/>
        </p:nvGrpSpPr>
        <p:grpSpPr>
          <a:xfrm>
            <a:off x="4043312" y="1671366"/>
            <a:ext cx="1750607" cy="3918161"/>
            <a:chOff x="2993421" y="1570892"/>
            <a:chExt cx="1312955" cy="2307102"/>
          </a:xfrm>
        </p:grpSpPr>
        <p:sp>
          <p:nvSpPr>
            <p:cNvPr id="133" name="Freeform 177">
              <a:extLst>
                <a:ext uri="{FF2B5EF4-FFF2-40B4-BE49-F238E27FC236}">
                  <a16:creationId xmlns:a16="http://schemas.microsoft.com/office/drawing/2014/main" id="{CEC41A26-F35F-4DB8-B357-DE7326F35F61}"/>
                </a:ext>
              </a:extLst>
            </p:cNvPr>
            <p:cNvSpPr/>
            <p:nvPr/>
          </p:nvSpPr>
          <p:spPr>
            <a:xfrm>
              <a:off x="3476382" y="1570892"/>
              <a:ext cx="829994" cy="2307102"/>
            </a:xfrm>
            <a:custGeom>
              <a:avLst/>
              <a:gdLst>
                <a:gd name="connsiteX0" fmla="*/ 661181 w 956603"/>
                <a:gd name="connsiteY0" fmla="*/ 2307102 h 2353994"/>
                <a:gd name="connsiteX1" fmla="*/ 126609 w 956603"/>
                <a:gd name="connsiteY1" fmla="*/ 2307102 h 2353994"/>
                <a:gd name="connsiteX2" fmla="*/ 126609 w 956603"/>
                <a:gd name="connsiteY2" fmla="*/ 2353994 h 2353994"/>
                <a:gd name="connsiteX3" fmla="*/ 126609 w 956603"/>
                <a:gd name="connsiteY3" fmla="*/ 0 h 2353994"/>
                <a:gd name="connsiteX4" fmla="*/ 0 w 956603"/>
                <a:gd name="connsiteY4" fmla="*/ 0 h 2353994"/>
                <a:gd name="connsiteX5" fmla="*/ 956603 w 956603"/>
                <a:gd name="connsiteY5" fmla="*/ 0 h 2353994"/>
                <a:gd name="connsiteX0" fmla="*/ 534572 w 829994"/>
                <a:gd name="connsiteY0" fmla="*/ 2307102 h 2353994"/>
                <a:gd name="connsiteX1" fmla="*/ 0 w 829994"/>
                <a:gd name="connsiteY1" fmla="*/ 2307102 h 2353994"/>
                <a:gd name="connsiteX2" fmla="*/ 0 w 829994"/>
                <a:gd name="connsiteY2" fmla="*/ 2353994 h 2353994"/>
                <a:gd name="connsiteX3" fmla="*/ 0 w 829994"/>
                <a:gd name="connsiteY3" fmla="*/ 0 h 2353994"/>
                <a:gd name="connsiteX4" fmla="*/ 829994 w 829994"/>
                <a:gd name="connsiteY4" fmla="*/ 0 h 2353994"/>
                <a:gd name="connsiteX0" fmla="*/ 534572 w 829994"/>
                <a:gd name="connsiteY0" fmla="*/ 2307102 h 2307102"/>
                <a:gd name="connsiteX1" fmla="*/ 0 w 829994"/>
                <a:gd name="connsiteY1" fmla="*/ 2307102 h 2307102"/>
                <a:gd name="connsiteX2" fmla="*/ 0 w 829994"/>
                <a:gd name="connsiteY2" fmla="*/ 0 h 2307102"/>
                <a:gd name="connsiteX3" fmla="*/ 829994 w 829994"/>
                <a:gd name="connsiteY3" fmla="*/ 0 h 2307102"/>
              </a:gdLst>
              <a:ahLst/>
              <a:cxnLst>
                <a:cxn ang="0">
                  <a:pos x="connsiteX0" y="connsiteY0"/>
                </a:cxn>
                <a:cxn ang="0">
                  <a:pos x="connsiteX1" y="connsiteY1"/>
                </a:cxn>
                <a:cxn ang="0">
                  <a:pos x="connsiteX2" y="connsiteY2"/>
                </a:cxn>
                <a:cxn ang="0">
                  <a:pos x="connsiteX3" y="connsiteY3"/>
                </a:cxn>
              </a:cxnLst>
              <a:rect l="l" t="t" r="r" b="b"/>
              <a:pathLst>
                <a:path w="829994" h="2307102">
                  <a:moveTo>
                    <a:pt x="534572" y="2307102"/>
                  </a:moveTo>
                  <a:lnTo>
                    <a:pt x="0" y="2307102"/>
                  </a:lnTo>
                  <a:lnTo>
                    <a:pt x="0" y="0"/>
                  </a:lnTo>
                  <a:lnTo>
                    <a:pt x="829994" y="0"/>
                  </a:lnTo>
                </a:path>
              </a:pathLst>
            </a:custGeom>
            <a:noFill/>
            <a:ln w="9525">
              <a:solidFill>
                <a:schemeClr val="accent1">
                  <a:shade val="95000"/>
                  <a:satMod val="105000"/>
                </a:schemeClr>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TextBox 133">
              <a:extLst>
                <a:ext uri="{FF2B5EF4-FFF2-40B4-BE49-F238E27FC236}">
                  <a16:creationId xmlns:a16="http://schemas.microsoft.com/office/drawing/2014/main" id="{50F8B513-AD32-39D5-03F1-6D324D08E71E}"/>
                </a:ext>
              </a:extLst>
            </p:cNvPr>
            <p:cNvSpPr txBox="1"/>
            <p:nvPr/>
          </p:nvSpPr>
          <p:spPr>
            <a:xfrm>
              <a:off x="2993421" y="2656662"/>
              <a:ext cx="968054" cy="166370"/>
            </a:xfrm>
            <a:prstGeom prst="rect">
              <a:avLst/>
            </a:prstGeom>
          </p:spPr>
          <p:txBody>
            <a:bodyPr wrap="none" rtlCol="0">
              <a:spAutoFit/>
            </a:bodyPr>
            <a:lstStyle/>
            <a:p>
              <a:pPr algn="ctr"/>
              <a:r>
                <a:rPr lang="en-US" sz="1067">
                  <a:latin typeface="+mn-lt"/>
                </a:rPr>
                <a:t>+E.164 translated</a:t>
              </a:r>
            </a:p>
          </p:txBody>
        </p:sp>
      </p:grpSp>
      <p:grpSp>
        <p:nvGrpSpPr>
          <p:cNvPr id="135" name="Group 134">
            <a:extLst>
              <a:ext uri="{FF2B5EF4-FFF2-40B4-BE49-F238E27FC236}">
                <a16:creationId xmlns:a16="http://schemas.microsoft.com/office/drawing/2014/main" id="{2014ABC2-86B2-7056-E3BB-466EDCEE9058}"/>
              </a:ext>
            </a:extLst>
          </p:cNvPr>
          <p:cNvGrpSpPr/>
          <p:nvPr/>
        </p:nvGrpSpPr>
        <p:grpSpPr>
          <a:xfrm>
            <a:off x="5388273" y="2661460"/>
            <a:ext cx="1016925" cy="681340"/>
            <a:chOff x="4011089" y="2595894"/>
            <a:chExt cx="914400" cy="612648"/>
          </a:xfrm>
        </p:grpSpPr>
        <p:sp>
          <p:nvSpPr>
            <p:cNvPr id="136" name="Decision 62">
              <a:extLst>
                <a:ext uri="{FF2B5EF4-FFF2-40B4-BE49-F238E27FC236}">
                  <a16:creationId xmlns:a16="http://schemas.microsoft.com/office/drawing/2014/main" id="{6FF5747D-8750-C8B5-963C-A3D58B08DA9F}"/>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7" name="TextBox 136">
              <a:extLst>
                <a:ext uri="{FF2B5EF4-FFF2-40B4-BE49-F238E27FC236}">
                  <a16:creationId xmlns:a16="http://schemas.microsoft.com/office/drawing/2014/main" id="{2A3C9927-4749-E24E-E626-BBE18EF1B131}"/>
                </a:ext>
              </a:extLst>
            </p:cNvPr>
            <p:cNvSpPr txBox="1"/>
            <p:nvPr/>
          </p:nvSpPr>
          <p:spPr>
            <a:xfrm>
              <a:off x="4303108" y="2775260"/>
              <a:ext cx="330366" cy="249072"/>
            </a:xfrm>
            <a:prstGeom prst="rect">
              <a:avLst/>
            </a:prstGeom>
            <a:noFill/>
          </p:spPr>
          <p:txBody>
            <a:bodyPr wrap="none" rtlCol="0">
              <a:spAutoFit/>
            </a:bodyPr>
            <a:lstStyle/>
            <a:p>
              <a:pPr algn="ctr"/>
              <a:r>
                <a:rPr lang="en-US" sz="1200">
                  <a:latin typeface="+mn-lt"/>
                </a:rPr>
                <a:t>RL</a:t>
              </a:r>
            </a:p>
          </p:txBody>
        </p:sp>
      </p:grpSp>
      <p:cxnSp>
        <p:nvCxnSpPr>
          <p:cNvPr id="138" name="Straight Connector 137">
            <a:extLst>
              <a:ext uri="{FF2B5EF4-FFF2-40B4-BE49-F238E27FC236}">
                <a16:creationId xmlns:a16="http://schemas.microsoft.com/office/drawing/2014/main" id="{0E6E053B-6C5B-A0AF-9999-49B98BDC039F}"/>
              </a:ext>
            </a:extLst>
          </p:cNvPr>
          <p:cNvCxnSpPr>
            <a:cxnSpLocks/>
            <a:stCxn id="16" idx="2"/>
            <a:endCxn id="136" idx="0"/>
          </p:cNvCxnSpPr>
          <p:nvPr/>
        </p:nvCxnSpPr>
        <p:spPr>
          <a:xfrm>
            <a:off x="5896736" y="2481171"/>
            <a:ext cx="0"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4AE28AD3-A314-A51B-E795-42028A355411}"/>
              </a:ext>
            </a:extLst>
          </p:cNvPr>
          <p:cNvGrpSpPr/>
          <p:nvPr/>
        </p:nvGrpSpPr>
        <p:grpSpPr>
          <a:xfrm>
            <a:off x="6400693" y="2659066"/>
            <a:ext cx="2881537" cy="609600"/>
            <a:chOff x="6348610" y="2722244"/>
            <a:chExt cx="2881537" cy="609600"/>
          </a:xfrm>
        </p:grpSpPr>
        <p:grpSp>
          <p:nvGrpSpPr>
            <p:cNvPr id="156" name="Group 155">
              <a:extLst>
                <a:ext uri="{FF2B5EF4-FFF2-40B4-BE49-F238E27FC236}">
                  <a16:creationId xmlns:a16="http://schemas.microsoft.com/office/drawing/2014/main" id="{F1AA3915-8CA9-1203-9DF2-83339BC5B4A9}"/>
                </a:ext>
              </a:extLst>
            </p:cNvPr>
            <p:cNvGrpSpPr/>
            <p:nvPr/>
          </p:nvGrpSpPr>
          <p:grpSpPr>
            <a:xfrm>
              <a:off x="6348610" y="2898772"/>
              <a:ext cx="855021" cy="256545"/>
              <a:chOff x="4109743" y="1120557"/>
              <a:chExt cx="924513" cy="192409"/>
            </a:xfrm>
          </p:grpSpPr>
          <p:cxnSp>
            <p:nvCxnSpPr>
              <p:cNvPr id="158" name="Straight Arrow Connector 157">
                <a:extLst>
                  <a:ext uri="{FF2B5EF4-FFF2-40B4-BE49-F238E27FC236}">
                    <a16:creationId xmlns:a16="http://schemas.microsoft.com/office/drawing/2014/main" id="{007E6C93-67F1-581C-319C-EB97F03B239F}"/>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159" name="TextBox 158">
                <a:extLst>
                  <a:ext uri="{FF2B5EF4-FFF2-40B4-BE49-F238E27FC236}">
                    <a16:creationId xmlns:a16="http://schemas.microsoft.com/office/drawing/2014/main" id="{04B10EE3-AADD-3997-5E4A-AF0CB772D592}"/>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152" name="TextBox 151">
              <a:extLst>
                <a:ext uri="{FF2B5EF4-FFF2-40B4-BE49-F238E27FC236}">
                  <a16:creationId xmlns:a16="http://schemas.microsoft.com/office/drawing/2014/main" id="{C675869D-759B-6474-39A4-329871502650}"/>
                </a:ext>
              </a:extLst>
            </p:cNvPr>
            <p:cNvSpPr txBox="1"/>
            <p:nvPr/>
          </p:nvSpPr>
          <p:spPr>
            <a:xfrm>
              <a:off x="7756631" y="2898772"/>
              <a:ext cx="1473516" cy="256545"/>
            </a:xfrm>
            <a:prstGeom prst="rect">
              <a:avLst/>
            </a:prstGeom>
            <a:noFill/>
          </p:spPr>
          <p:txBody>
            <a:bodyPr wrap="square" rtlCol="0">
              <a:spAutoFit/>
            </a:bodyPr>
            <a:lstStyle/>
            <a:p>
              <a:r>
                <a:rPr lang="en-US" sz="1067">
                  <a:latin typeface="+mn-lt"/>
                </a:rPr>
                <a:t>RL</a:t>
              </a:r>
            </a:p>
          </p:txBody>
        </p:sp>
        <p:grpSp>
          <p:nvGrpSpPr>
            <p:cNvPr id="165" name="Group 164">
              <a:extLst>
                <a:ext uri="{FF2B5EF4-FFF2-40B4-BE49-F238E27FC236}">
                  <a16:creationId xmlns:a16="http://schemas.microsoft.com/office/drawing/2014/main" id="{67F2350A-F534-765B-423E-A44051EBE02B}"/>
                </a:ext>
              </a:extLst>
            </p:cNvPr>
            <p:cNvGrpSpPr/>
            <p:nvPr/>
          </p:nvGrpSpPr>
          <p:grpSpPr>
            <a:xfrm>
              <a:off x="7207222" y="2722244"/>
              <a:ext cx="609600" cy="609600"/>
              <a:chOff x="7207222" y="2722244"/>
              <a:chExt cx="609600" cy="609600"/>
            </a:xfrm>
          </p:grpSpPr>
          <p:sp>
            <p:nvSpPr>
              <p:cNvPr id="157" name="Connector 78">
                <a:extLst>
                  <a:ext uri="{FF2B5EF4-FFF2-40B4-BE49-F238E27FC236}">
                    <a16:creationId xmlns:a16="http://schemas.microsoft.com/office/drawing/2014/main" id="{FF125CD2-C691-6F51-61B5-535429EB97CF}"/>
                  </a:ext>
                </a:extLst>
              </p:cNvPr>
              <p:cNvSpPr/>
              <p:nvPr/>
            </p:nvSpPr>
            <p:spPr>
              <a:xfrm>
                <a:off x="7207222" y="2722244"/>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153" name="Group 152">
                <a:extLst>
                  <a:ext uri="{FF2B5EF4-FFF2-40B4-BE49-F238E27FC236}">
                    <a16:creationId xmlns:a16="http://schemas.microsoft.com/office/drawing/2014/main" id="{ACD1E0FE-F8E9-CFDE-F221-7BE5BDDF1ED7}"/>
                  </a:ext>
                </a:extLst>
              </p:cNvPr>
              <p:cNvGrpSpPr/>
              <p:nvPr/>
            </p:nvGrpSpPr>
            <p:grpSpPr>
              <a:xfrm>
                <a:off x="7326929" y="2857767"/>
                <a:ext cx="370187" cy="338554"/>
                <a:chOff x="3703238" y="1698152"/>
                <a:chExt cx="277640" cy="253916"/>
              </a:xfrm>
            </p:grpSpPr>
            <p:sp>
              <p:nvSpPr>
                <p:cNvPr id="154" name="TextBox 153">
                  <a:extLst>
                    <a:ext uri="{FF2B5EF4-FFF2-40B4-BE49-F238E27FC236}">
                      <a16:creationId xmlns:a16="http://schemas.microsoft.com/office/drawing/2014/main" id="{DCFDD932-6837-C543-CA71-8154DF7B8798}"/>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155" name="Oval 154">
                  <a:extLst>
                    <a:ext uri="{FF2B5EF4-FFF2-40B4-BE49-F238E27FC236}">
                      <a16:creationId xmlns:a16="http://schemas.microsoft.com/office/drawing/2014/main" id="{3523985D-3E4B-45CE-9F64-6764BD6D1B5F}"/>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sp>
        <p:nvSpPr>
          <p:cNvPr id="201" name="Process 216">
            <a:extLst>
              <a:ext uri="{FF2B5EF4-FFF2-40B4-BE49-F238E27FC236}">
                <a16:creationId xmlns:a16="http://schemas.microsoft.com/office/drawing/2014/main" id="{5DA9C251-28DB-942C-70A7-1BE770E318F3}"/>
              </a:ext>
            </a:extLst>
          </p:cNvPr>
          <p:cNvSpPr/>
          <p:nvPr/>
        </p:nvSpPr>
        <p:spPr>
          <a:xfrm>
            <a:off x="2362808" y="5497053"/>
            <a:ext cx="874800" cy="71903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a:t>Route to Location PSTN</a:t>
            </a:r>
          </a:p>
        </p:txBody>
      </p:sp>
      <p:sp>
        <p:nvSpPr>
          <p:cNvPr id="229" name="TextBox 228">
            <a:extLst>
              <a:ext uri="{FF2B5EF4-FFF2-40B4-BE49-F238E27FC236}">
                <a16:creationId xmlns:a16="http://schemas.microsoft.com/office/drawing/2014/main" id="{8A1484A0-D7A6-06E5-7110-BF35E23065A3}"/>
              </a:ext>
            </a:extLst>
          </p:cNvPr>
          <p:cNvSpPr txBox="1"/>
          <p:nvPr/>
        </p:nvSpPr>
        <p:spPr>
          <a:xfrm>
            <a:off x="4754712" y="3137407"/>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grpSp>
        <p:nvGrpSpPr>
          <p:cNvPr id="242" name="Group 241">
            <a:extLst>
              <a:ext uri="{FF2B5EF4-FFF2-40B4-BE49-F238E27FC236}">
                <a16:creationId xmlns:a16="http://schemas.microsoft.com/office/drawing/2014/main" id="{CF09D62D-B48F-8844-08E9-4D9C0B795FCF}"/>
              </a:ext>
            </a:extLst>
          </p:cNvPr>
          <p:cNvGrpSpPr/>
          <p:nvPr/>
        </p:nvGrpSpPr>
        <p:grpSpPr>
          <a:xfrm>
            <a:off x="2291526" y="4426890"/>
            <a:ext cx="1016926" cy="681340"/>
            <a:chOff x="4011089" y="2595894"/>
            <a:chExt cx="914400" cy="612648"/>
          </a:xfrm>
        </p:grpSpPr>
        <p:sp>
          <p:nvSpPr>
            <p:cNvPr id="243" name="Decision 68">
              <a:extLst>
                <a:ext uri="{FF2B5EF4-FFF2-40B4-BE49-F238E27FC236}">
                  <a16:creationId xmlns:a16="http://schemas.microsoft.com/office/drawing/2014/main" id="{55EAE655-CC9A-5F5B-7A8B-11FF5B290BFE}"/>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4" name="TextBox 243">
              <a:extLst>
                <a:ext uri="{FF2B5EF4-FFF2-40B4-BE49-F238E27FC236}">
                  <a16:creationId xmlns:a16="http://schemas.microsoft.com/office/drawing/2014/main" id="{DC7A4CAC-AA6E-45A0-6CBA-489E532F40A7}"/>
                </a:ext>
              </a:extLst>
            </p:cNvPr>
            <p:cNvSpPr txBox="1"/>
            <p:nvPr/>
          </p:nvSpPr>
          <p:spPr>
            <a:xfrm>
              <a:off x="4130142" y="2707258"/>
              <a:ext cx="676300" cy="415120"/>
            </a:xfrm>
            <a:prstGeom prst="rect">
              <a:avLst/>
            </a:prstGeom>
            <a:noFill/>
          </p:spPr>
          <p:txBody>
            <a:bodyPr wrap="none" rtlCol="0">
              <a:spAutoFit/>
            </a:bodyPr>
            <a:lstStyle/>
            <a:p>
              <a:pPr algn="ctr"/>
              <a:r>
                <a:rPr lang="en-US" sz="1200">
                  <a:latin typeface="+mn-lt"/>
                </a:rPr>
                <a:t>Meeting</a:t>
              </a:r>
              <a:br>
                <a:rPr lang="en-US" sz="1200">
                  <a:latin typeface="+mn-lt"/>
                </a:rPr>
              </a:br>
              <a:r>
                <a:rPr lang="en-US" sz="1200">
                  <a:latin typeface="+mn-lt"/>
                </a:rPr>
                <a:t>number</a:t>
              </a:r>
            </a:p>
          </p:txBody>
        </p:sp>
      </p:grpSp>
      <p:sp>
        <p:nvSpPr>
          <p:cNvPr id="246" name="Process 216">
            <a:extLst>
              <a:ext uri="{FF2B5EF4-FFF2-40B4-BE49-F238E27FC236}">
                <a16:creationId xmlns:a16="http://schemas.microsoft.com/office/drawing/2014/main" id="{E7DAFF3F-4C00-E5BD-7556-A0E7922B7F94}"/>
              </a:ext>
            </a:extLst>
          </p:cNvPr>
          <p:cNvSpPr/>
          <p:nvPr/>
        </p:nvSpPr>
        <p:spPr>
          <a:xfrm>
            <a:off x="3401636" y="5497053"/>
            <a:ext cx="1172878" cy="71903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a:t>Route to meetings SRV for location’s country</a:t>
            </a:r>
          </a:p>
        </p:txBody>
      </p:sp>
      <p:sp>
        <p:nvSpPr>
          <p:cNvPr id="84" name="Process 215">
            <a:extLst>
              <a:ext uri="{FF2B5EF4-FFF2-40B4-BE49-F238E27FC236}">
                <a16:creationId xmlns:a16="http://schemas.microsoft.com/office/drawing/2014/main" id="{1DD1B926-8836-4573-8474-0BCC74EA7146}"/>
              </a:ext>
            </a:extLst>
          </p:cNvPr>
          <p:cNvSpPr/>
          <p:nvPr/>
        </p:nvSpPr>
        <p:spPr>
          <a:xfrm>
            <a:off x="1323980" y="5497053"/>
            <a:ext cx="874800" cy="719032"/>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a:t>Route to Trunk/RG</a:t>
            </a:r>
          </a:p>
        </p:txBody>
      </p:sp>
      <p:cxnSp>
        <p:nvCxnSpPr>
          <p:cNvPr id="259" name="Elbow Connector 258">
            <a:extLst>
              <a:ext uri="{FF2B5EF4-FFF2-40B4-BE49-F238E27FC236}">
                <a16:creationId xmlns:a16="http://schemas.microsoft.com/office/drawing/2014/main" id="{1D066D7E-229A-09F3-A0FB-0BFB403F0697}"/>
              </a:ext>
            </a:extLst>
          </p:cNvPr>
          <p:cNvCxnSpPr>
            <a:cxnSpLocks/>
            <a:stCxn id="243" idx="2"/>
            <a:endCxn id="201" idx="0"/>
          </p:cNvCxnSpPr>
          <p:nvPr/>
        </p:nvCxnSpPr>
        <p:spPr>
          <a:xfrm rot="16200000" flipH="1">
            <a:off x="2605687" y="5302531"/>
            <a:ext cx="388823" cy="2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a:extLst>
              <a:ext uri="{FF2B5EF4-FFF2-40B4-BE49-F238E27FC236}">
                <a16:creationId xmlns:a16="http://schemas.microsoft.com/office/drawing/2014/main" id="{2F81BE5D-6AB4-E3CC-25B7-61FFE11EECBB}"/>
              </a:ext>
            </a:extLst>
          </p:cNvPr>
          <p:cNvCxnSpPr>
            <a:cxnSpLocks/>
            <a:stCxn id="243" idx="3"/>
            <a:endCxn id="246" idx="0"/>
          </p:cNvCxnSpPr>
          <p:nvPr/>
        </p:nvCxnSpPr>
        <p:spPr>
          <a:xfrm>
            <a:off x="3308452" y="4767560"/>
            <a:ext cx="679623" cy="7294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4410890D-1C61-6F3F-E5A7-E40D8C022B06}"/>
              </a:ext>
            </a:extLst>
          </p:cNvPr>
          <p:cNvSpPr txBox="1"/>
          <p:nvPr/>
        </p:nvSpPr>
        <p:spPr>
          <a:xfrm>
            <a:off x="3339996" y="4086204"/>
            <a:ext cx="1231700" cy="430887"/>
          </a:xfrm>
          <a:prstGeom prst="rect">
            <a:avLst/>
          </a:prstGeom>
          <a:noFill/>
          <a:ln>
            <a:solidFill>
              <a:schemeClr val="accent1">
                <a:shade val="95000"/>
                <a:satMod val="105000"/>
              </a:schemeClr>
            </a:solidFill>
          </a:ln>
        </p:spPr>
        <p:txBody>
          <a:bodyPr wrap="square" rtlCol="0">
            <a:spAutoFit/>
          </a:bodyPr>
          <a:lstStyle/>
          <a:p>
            <a:r>
              <a:rPr lang="en-US" sz="1100">
                <a:latin typeface="+mn-lt"/>
              </a:rPr>
              <a:t>Based on dial-in numbers table</a:t>
            </a:r>
          </a:p>
        </p:txBody>
      </p:sp>
      <p:sp useBgFill="1">
        <p:nvSpPr>
          <p:cNvPr id="265" name="TextBox 264">
            <a:extLst>
              <a:ext uri="{FF2B5EF4-FFF2-40B4-BE49-F238E27FC236}">
                <a16:creationId xmlns:a16="http://schemas.microsoft.com/office/drawing/2014/main" id="{2DAAA1E3-8A81-B43D-1C04-E3E192E5AF40}"/>
              </a:ext>
            </a:extLst>
          </p:cNvPr>
          <p:cNvSpPr txBox="1"/>
          <p:nvPr/>
        </p:nvSpPr>
        <p:spPr>
          <a:xfrm>
            <a:off x="3431152" y="4653390"/>
            <a:ext cx="417101" cy="256545"/>
          </a:xfrm>
          <a:prstGeom prst="rect">
            <a:avLst/>
          </a:prstGeom>
        </p:spPr>
        <p:txBody>
          <a:bodyPr wrap="none" rtlCol="0">
            <a:spAutoFit/>
          </a:bodyPr>
          <a:lstStyle/>
          <a:p>
            <a:pPr algn="ctr"/>
            <a:r>
              <a:rPr lang="en-US" sz="1067">
                <a:latin typeface="+mn-lt"/>
              </a:rPr>
              <a:t>Yes</a:t>
            </a:r>
          </a:p>
        </p:txBody>
      </p:sp>
      <p:sp useBgFill="1">
        <p:nvSpPr>
          <p:cNvPr id="266" name="TextBox 265">
            <a:extLst>
              <a:ext uri="{FF2B5EF4-FFF2-40B4-BE49-F238E27FC236}">
                <a16:creationId xmlns:a16="http://schemas.microsoft.com/office/drawing/2014/main" id="{40EC3563-ECF1-A32A-3222-FDC00AE961EA}"/>
              </a:ext>
            </a:extLst>
          </p:cNvPr>
          <p:cNvSpPr txBox="1"/>
          <p:nvPr/>
        </p:nvSpPr>
        <p:spPr>
          <a:xfrm>
            <a:off x="2593694" y="5132306"/>
            <a:ext cx="362600" cy="256545"/>
          </a:xfrm>
          <a:prstGeom prst="rect">
            <a:avLst/>
          </a:prstGeom>
        </p:spPr>
        <p:txBody>
          <a:bodyPr wrap="none" rtlCol="0">
            <a:spAutoFit/>
          </a:bodyPr>
          <a:lstStyle/>
          <a:p>
            <a:pPr algn="ctr"/>
            <a:r>
              <a:rPr lang="en-US" sz="1067">
                <a:latin typeface="+mn-lt"/>
              </a:rPr>
              <a:t>No</a:t>
            </a:r>
          </a:p>
        </p:txBody>
      </p:sp>
      <p:cxnSp>
        <p:nvCxnSpPr>
          <p:cNvPr id="267" name="Straight Connector 266">
            <a:extLst>
              <a:ext uri="{FF2B5EF4-FFF2-40B4-BE49-F238E27FC236}">
                <a16:creationId xmlns:a16="http://schemas.microsoft.com/office/drawing/2014/main" id="{BF07754A-2B8F-2B2F-9E5A-28AD37B84044}"/>
              </a:ext>
            </a:extLst>
          </p:cNvPr>
          <p:cNvCxnSpPr>
            <a:cxnSpLocks/>
            <a:stCxn id="262" idx="1"/>
          </p:cNvCxnSpPr>
          <p:nvPr/>
        </p:nvCxnSpPr>
        <p:spPr>
          <a:xfrm flipH="1">
            <a:off x="3044715" y="4301648"/>
            <a:ext cx="295281" cy="256802"/>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23CBA8C-DB73-CEBD-D41B-2515A5E6E51D}"/>
              </a:ext>
            </a:extLst>
          </p:cNvPr>
          <p:cNvGrpSpPr/>
          <p:nvPr/>
        </p:nvGrpSpPr>
        <p:grpSpPr>
          <a:xfrm>
            <a:off x="9609419" y="5040798"/>
            <a:ext cx="889513" cy="256545"/>
            <a:chOff x="4109743" y="1120557"/>
            <a:chExt cx="961809" cy="192409"/>
          </a:xfrm>
        </p:grpSpPr>
        <p:cxnSp>
          <p:nvCxnSpPr>
            <p:cNvPr id="272" name="Straight Arrow Connector 271">
              <a:extLst>
                <a:ext uri="{FF2B5EF4-FFF2-40B4-BE49-F238E27FC236}">
                  <a16:creationId xmlns:a16="http://schemas.microsoft.com/office/drawing/2014/main" id="{609A8474-4B52-799F-6934-EB1BFB9E1A70}"/>
                </a:ext>
              </a:extLst>
            </p:cNvPr>
            <p:cNvCxnSpPr>
              <a:cxnSpLocks/>
            </p:cNvCxnSpPr>
            <p:nvPr/>
          </p:nvCxnSpPr>
          <p:spPr>
            <a:xfrm flipV="1">
              <a:off x="4109743" y="1218395"/>
              <a:ext cx="961809"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useBgFill="1">
          <p:nvSpPr>
            <p:cNvPr id="273" name="TextBox 272">
              <a:extLst>
                <a:ext uri="{FF2B5EF4-FFF2-40B4-BE49-F238E27FC236}">
                  <a16:creationId xmlns:a16="http://schemas.microsoft.com/office/drawing/2014/main" id="{BACFAE5A-0C22-4ABC-3145-D40836B7E82B}"/>
                </a:ext>
              </a:extLst>
            </p:cNvPr>
            <p:cNvSpPr txBox="1"/>
            <p:nvPr/>
          </p:nvSpPr>
          <p:spPr>
            <a:xfrm>
              <a:off x="4112345" y="1120557"/>
              <a:ext cx="873990" cy="192409"/>
            </a:xfrm>
            <a:prstGeom prst="rect">
              <a:avLst/>
            </a:prstGeom>
          </p:spPr>
          <p:txBody>
            <a:bodyPr wrap="square" rtlCol="0">
              <a:spAutoFit/>
            </a:bodyPr>
            <a:lstStyle/>
            <a:p>
              <a:pPr algn="ctr"/>
              <a:r>
                <a:rPr lang="en-US" sz="1067">
                  <a:latin typeface="+mn-lt"/>
                </a:rPr>
                <a:t>Standard</a:t>
              </a:r>
            </a:p>
          </p:txBody>
        </p:sp>
      </p:grpSp>
    </p:spTree>
    <p:extLst>
      <p:ext uri="{BB962C8B-B14F-4D97-AF65-F5344CB8AC3E}">
        <p14:creationId xmlns:p14="http://schemas.microsoft.com/office/powerpoint/2010/main" val="887070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8" y="739630"/>
            <a:ext cx="8175172" cy="482748"/>
          </a:xfrm>
        </p:spPr>
        <p:txBody>
          <a:bodyPr/>
          <a:lstStyle/>
          <a:p>
            <a:r>
              <a:rPr lang="en-US"/>
              <a:t>Unknown</a:t>
            </a:r>
            <a:r>
              <a:rPr lang="en-US" baseline="30000"/>
              <a:t>*</a:t>
            </a:r>
            <a:r>
              <a:rPr lang="en-US"/>
              <a:t> Number Incoming Call Handling</a:t>
            </a:r>
          </a:p>
        </p:txBody>
      </p:sp>
      <p:graphicFrame>
        <p:nvGraphicFramePr>
          <p:cNvPr id="2" name="Table 1">
            <a:extLst>
              <a:ext uri="{FF2B5EF4-FFF2-40B4-BE49-F238E27FC236}">
                <a16:creationId xmlns:a16="http://schemas.microsoft.com/office/drawing/2014/main" id="{4B97ED53-28E0-2182-6DA1-D48E198C3327}"/>
              </a:ext>
            </a:extLst>
          </p:cNvPr>
          <p:cNvGraphicFramePr>
            <a:graphicFrameLocks noGrp="1"/>
          </p:cNvGraphicFramePr>
          <p:nvPr>
            <p:extLst>
              <p:ext uri="{D42A27DB-BD31-4B8C-83A1-F6EECF244321}">
                <p14:modId xmlns:p14="http://schemas.microsoft.com/office/powerpoint/2010/main" val="540438893"/>
              </p:ext>
            </p:extLst>
          </p:nvPr>
        </p:nvGraphicFramePr>
        <p:xfrm>
          <a:off x="719403" y="2398547"/>
          <a:ext cx="9889099" cy="2374603"/>
        </p:xfrm>
        <a:graphic>
          <a:graphicData uri="http://schemas.openxmlformats.org/drawingml/2006/table">
            <a:tbl>
              <a:tblPr firstCol="1" bandRow="1">
                <a:tableStyleId>{5C22544A-7EE6-4342-B048-85BDC9FD1C3A}</a:tableStyleId>
              </a:tblPr>
              <a:tblGrid>
                <a:gridCol w="1440160">
                  <a:extLst>
                    <a:ext uri="{9D8B030D-6E8A-4147-A177-3AD203B41FA5}">
                      <a16:colId xmlns:a16="http://schemas.microsoft.com/office/drawing/2014/main" val="1498201134"/>
                    </a:ext>
                  </a:extLst>
                </a:gridCol>
                <a:gridCol w="2619719">
                  <a:extLst>
                    <a:ext uri="{9D8B030D-6E8A-4147-A177-3AD203B41FA5}">
                      <a16:colId xmlns:a16="http://schemas.microsoft.com/office/drawing/2014/main" val="2748428571"/>
                    </a:ext>
                  </a:extLst>
                </a:gridCol>
                <a:gridCol w="2435320">
                  <a:extLst>
                    <a:ext uri="{9D8B030D-6E8A-4147-A177-3AD203B41FA5}">
                      <a16:colId xmlns:a16="http://schemas.microsoft.com/office/drawing/2014/main" val="4090429302"/>
                    </a:ext>
                  </a:extLst>
                </a:gridCol>
                <a:gridCol w="3393900">
                  <a:extLst>
                    <a:ext uri="{9D8B030D-6E8A-4147-A177-3AD203B41FA5}">
                      <a16:colId xmlns:a16="http://schemas.microsoft.com/office/drawing/2014/main" val="2897960276"/>
                    </a:ext>
                  </a:extLst>
                </a:gridCol>
              </a:tblGrid>
              <a:tr h="384043">
                <a:tc gridSpan="2">
                  <a:txBody>
                    <a:bodyPr/>
                    <a:lstStyle/>
                    <a:p>
                      <a:pPr algn="ctr"/>
                      <a:r>
                        <a:rPr lang="en-US" sz="1600" b="1">
                          <a:solidFill>
                            <a:schemeClr val="tx1"/>
                          </a:solidFill>
                        </a:rPr>
                        <a:t>Calling Device/Number</a:t>
                      </a:r>
                    </a:p>
                  </a:txBody>
                  <a:tcPr marL="121920" marR="121920" marT="60960" marB="60960" anchor="ctr">
                    <a:solidFill>
                      <a:schemeClr val="accent1">
                        <a:lumMod val="50000"/>
                      </a:schemeClr>
                    </a:solidFill>
                  </a:tcPr>
                </a:tc>
                <a:tc hMerge="1">
                  <a:txBody>
                    <a:bodyPr/>
                    <a:lstStyle/>
                    <a:p>
                      <a:endParaRPr lang="en-US"/>
                    </a:p>
                  </a:txBody>
                  <a:tcPr/>
                </a:tc>
                <a:tc gridSpan="2">
                  <a:txBody>
                    <a:bodyPr/>
                    <a:lstStyle/>
                    <a:p>
                      <a:pPr algn="ctr"/>
                      <a:r>
                        <a:rPr lang="en-US" sz="1600" b="1">
                          <a:solidFill>
                            <a:schemeClr val="tx1"/>
                          </a:solidFill>
                        </a:rPr>
                        <a:t>Unknown Numbers Handling for Premises-based PSTN:</a:t>
                      </a:r>
                    </a:p>
                  </a:txBody>
                  <a:tcPr marL="121920" marR="121920" marT="60960" marB="60960" anchor="ctr">
                    <a:solidFill>
                      <a:schemeClr val="accent1">
                        <a:lumMod val="50000"/>
                      </a:schemeClr>
                    </a:solidFill>
                  </a:tcPr>
                </a:tc>
                <a:tc hMerge="1">
                  <a:txBody>
                    <a:bodyPr/>
                    <a:lstStyle/>
                    <a:p>
                      <a:pPr algn="ctr"/>
                      <a:endParaRPr lang="en-US" sz="1200"/>
                    </a:p>
                  </a:txBody>
                  <a:tcPr anchor="ctr"/>
                </a:tc>
                <a:extLst>
                  <a:ext uri="{0D108BD9-81ED-4DB2-BD59-A6C34878D82A}">
                    <a16:rowId xmlns:a16="http://schemas.microsoft.com/office/drawing/2014/main" val="3533592517"/>
                  </a:ext>
                </a:extLst>
              </a:tr>
              <a:tr h="647796">
                <a:tc>
                  <a:txBody>
                    <a:bodyPr/>
                    <a:lstStyle/>
                    <a:p>
                      <a:pPr algn="ctr"/>
                      <a:r>
                        <a:rPr lang="en-US" sz="1600" b="1">
                          <a:solidFill>
                            <a:schemeClr val="tx1"/>
                          </a:solidFill>
                        </a:rPr>
                        <a:t>Device</a:t>
                      </a:r>
                    </a:p>
                  </a:txBody>
                  <a:tcPr marL="121920" marR="121920" marT="60960" marB="60960" anchor="ctr">
                    <a:solidFill>
                      <a:schemeClr val="accent1">
                        <a:lumMod val="75000"/>
                      </a:schemeClr>
                    </a:solidFill>
                  </a:tcPr>
                </a:tc>
                <a:tc>
                  <a:txBody>
                    <a:bodyPr/>
                    <a:lstStyle/>
                    <a:p>
                      <a:pPr algn="ctr"/>
                      <a:r>
                        <a:rPr lang="en-US" sz="1600" b="1">
                          <a:solidFill>
                            <a:schemeClr val="tx1"/>
                          </a:solidFill>
                        </a:rPr>
                        <a:t>Number</a:t>
                      </a:r>
                      <a:endParaRPr lang="en-US" sz="2500">
                        <a:solidFill>
                          <a:schemeClr val="tx1"/>
                        </a:solidFill>
                      </a:endParaRPr>
                    </a:p>
                  </a:txBody>
                  <a:tcPr marL="121920" marR="121920" marT="60960" marB="60960" anchor="ctr">
                    <a:solidFill>
                      <a:schemeClr val="accent1"/>
                    </a:solidFill>
                  </a:tcPr>
                </a:tc>
                <a:tc>
                  <a:txBody>
                    <a:bodyPr/>
                    <a:lstStyle/>
                    <a:p>
                      <a:pPr algn="ctr"/>
                      <a:r>
                        <a:rPr lang="en-US" sz="1500">
                          <a:solidFill>
                            <a:schemeClr val="tx1"/>
                          </a:solidFill>
                        </a:rPr>
                        <a:t>“Standard behavior”</a:t>
                      </a:r>
                    </a:p>
                  </a:txBody>
                  <a:tcPr marL="121920" marR="121920" marT="60960" marB="60960" anchor="ctr">
                    <a:solidFill>
                      <a:schemeClr val="accent1">
                        <a:lumMod val="75000"/>
                      </a:schemeClr>
                    </a:solidFill>
                  </a:tcPr>
                </a:tc>
                <a:tc>
                  <a:txBody>
                    <a:bodyPr/>
                    <a:lstStyle/>
                    <a:p>
                      <a:pPr algn="ctr"/>
                      <a:r>
                        <a:rPr lang="en-US" sz="1500">
                          <a:solidFill>
                            <a:schemeClr val="tx1"/>
                          </a:solidFill>
                        </a:rPr>
                        <a:t>“Legacy behavior”</a:t>
                      </a:r>
                    </a:p>
                  </a:txBody>
                  <a:tcPr marL="121920" marR="121920" marT="60960" marB="60960" anchor="ctr">
                    <a:solidFill>
                      <a:schemeClr val="accent1">
                        <a:lumMod val="75000"/>
                      </a:schemeClr>
                    </a:solidFill>
                  </a:tcPr>
                </a:tc>
                <a:extLst>
                  <a:ext uri="{0D108BD9-81ED-4DB2-BD59-A6C34878D82A}">
                    <a16:rowId xmlns:a16="http://schemas.microsoft.com/office/drawing/2014/main" val="2754749369"/>
                  </a:ext>
                </a:extLst>
              </a:tr>
              <a:tr h="365760">
                <a:tc rowSpan="3">
                  <a:txBody>
                    <a:bodyPr/>
                    <a:lstStyle/>
                    <a:p>
                      <a:pPr algn="ctr"/>
                      <a:r>
                        <a:rPr lang="en-US" sz="1600" b="1">
                          <a:solidFill>
                            <a:schemeClr val="tx1"/>
                          </a:solidFill>
                        </a:rPr>
                        <a:t>Trunk</a:t>
                      </a:r>
                      <a:endParaRPr lang="en-US" sz="1600" b="1" i="1">
                        <a:solidFill>
                          <a:schemeClr val="tx1"/>
                        </a:solidFill>
                      </a:endParaRPr>
                    </a:p>
                  </a:txBody>
                  <a:tcPr marL="121920" marR="121920" marT="60960" marB="60960" anchor="ctr">
                    <a:solidFill>
                      <a:schemeClr val="accent1">
                        <a:lumMod val="75000"/>
                      </a:schemeClr>
                    </a:solidFill>
                  </a:tcPr>
                </a:tc>
                <a:tc rowSpan="2">
                  <a:txBody>
                    <a:bodyPr/>
                    <a:lstStyle/>
                    <a:p>
                      <a:pPr algn="ctr"/>
                      <a:r>
                        <a:rPr lang="en-US" sz="1600" b="0">
                          <a:solidFill>
                            <a:schemeClr val="tx1"/>
                          </a:solidFill>
                        </a:rPr>
                        <a:t>Unknown Extension</a:t>
                      </a:r>
                      <a:endParaRPr lang="en-US" sz="1900" b="0">
                        <a:solidFill>
                          <a:schemeClr val="tx1"/>
                        </a:solidFill>
                      </a:endParaRPr>
                    </a:p>
                    <a:p>
                      <a:pPr algn="ctr"/>
                      <a:r>
                        <a:rPr lang="en-US" sz="1300" b="0" i="1">
                          <a:solidFill>
                            <a:schemeClr val="tx1"/>
                          </a:solidFill>
                        </a:rPr>
                        <a:t>(2-6 digits, e.g., 4099)</a:t>
                      </a:r>
                    </a:p>
                  </a:txBody>
                  <a:tcPr marL="121920" marR="121920" marT="60960" marB="60960" anchor="ctr">
                    <a:solidFill>
                      <a:schemeClr val="accent1"/>
                    </a:solidFill>
                  </a:tcPr>
                </a:tc>
                <a:tc>
                  <a:txBody>
                    <a:bodyPr/>
                    <a:lstStyle/>
                    <a:p>
                      <a:pPr algn="ctr"/>
                      <a:r>
                        <a:rPr lang="en-US" sz="1600" b="1"/>
                        <a:t>Premises</a:t>
                      </a:r>
                    </a:p>
                  </a:txBody>
                  <a:tcPr marL="121920" marR="121920" marT="60960" marB="60960" anchor="ctr">
                    <a:lnB w="9525" cap="flat" cmpd="sng" algn="ctr">
                      <a:solidFill>
                        <a:schemeClr val="tx1"/>
                      </a:solidFill>
                      <a:prstDash val="dash"/>
                      <a:round/>
                      <a:headEnd type="none" w="med" len="med"/>
                      <a:tailEnd type="none" w="med" len="med"/>
                    </a:lnB>
                    <a:solidFill>
                      <a:schemeClr val="accent3">
                        <a:lumMod val="20000"/>
                        <a:lumOff val="80000"/>
                      </a:schemeClr>
                    </a:solidFill>
                  </a:tcPr>
                </a:tc>
                <a:tc rowSpan="2">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1328003336"/>
                  </a:ext>
                </a:extLst>
              </a:tr>
              <a:tr h="365760">
                <a:tc vMerge="1">
                  <a:txBody>
                    <a:bodyPr/>
                    <a:lstStyle/>
                    <a:p>
                      <a:endParaRPr lang="en-US"/>
                    </a:p>
                  </a:txBody>
                  <a:tcPr/>
                </a:tc>
                <a:tc vMerge="1">
                  <a:txBody>
                    <a:bodyPr/>
                    <a:lstStyle/>
                    <a:p>
                      <a:endParaRPr lang="en-US"/>
                    </a:p>
                  </a:txBody>
                  <a:tcPr/>
                </a:tc>
                <a:tc>
                  <a:txBody>
                    <a:bodyPr/>
                    <a:lstStyle/>
                    <a:p>
                      <a:pPr algn="ctr"/>
                      <a:r>
                        <a:rPr lang="en-US" sz="1600" b="1"/>
                        <a:t>External</a:t>
                      </a:r>
                    </a:p>
                  </a:txBody>
                  <a:tcPr marL="121920" marR="121920" marT="60960" marB="60960" anchor="ctr">
                    <a:lnT w="9525" cap="flat" cmpd="sng" algn="ctr">
                      <a:solidFill>
                        <a:schemeClr val="tx1"/>
                      </a:solidFill>
                      <a:prstDash val="dash"/>
                      <a:round/>
                      <a:headEnd type="none" w="med" len="med"/>
                      <a:tailEnd type="none" w="med" len="med"/>
                    </a:lnT>
                    <a:solidFill>
                      <a:schemeClr val="accent5">
                        <a:lumMod val="20000"/>
                        <a:lumOff val="80000"/>
                      </a:schemeClr>
                    </a:solidFill>
                  </a:tcPr>
                </a:tc>
                <a:tc vMerge="1">
                  <a:txBody>
                    <a:bodyPr/>
                    <a:lstStyle/>
                    <a:p>
                      <a:endParaRPr lang="en-US"/>
                    </a:p>
                  </a:txBody>
                  <a:tcPr/>
                </a:tc>
                <a:extLst>
                  <a:ext uri="{0D108BD9-81ED-4DB2-BD59-A6C34878D82A}">
                    <a16:rowId xmlns:a16="http://schemas.microsoft.com/office/drawing/2014/main" val="2298380120"/>
                  </a:ext>
                </a:extLst>
              </a:tr>
              <a:tr h="611244">
                <a:tc vMerge="1">
                  <a:txBody>
                    <a:bodyPr/>
                    <a:lstStyle/>
                    <a:p>
                      <a:pPr algn="ctr"/>
                      <a:endParaRPr lang="en-US" sz="1200" b="0">
                        <a:solidFill>
                          <a:schemeClr val="bg2"/>
                        </a:solidFill>
                      </a:endParaRPr>
                    </a:p>
                  </a:txBody>
                  <a:tcPr anchor="ctr"/>
                </a:tc>
                <a:tc>
                  <a:txBody>
                    <a:bodyPr/>
                    <a:lstStyle/>
                    <a:p>
                      <a:pPr algn="ctr"/>
                      <a:r>
                        <a:rPr lang="en-US" sz="1600" b="0">
                          <a:solidFill>
                            <a:schemeClr val="tx1"/>
                          </a:solidFill>
                        </a:rPr>
                        <a:t>Other Unknown Number</a:t>
                      </a:r>
                    </a:p>
                    <a:p>
                      <a:pPr algn="ctr"/>
                      <a:r>
                        <a:rPr lang="en-US" sz="1300" b="0" i="1">
                          <a:solidFill>
                            <a:schemeClr val="tx1"/>
                          </a:solidFill>
                        </a:rPr>
                        <a:t>(e.g., 72349999)</a:t>
                      </a:r>
                    </a:p>
                  </a:txBody>
                  <a:tcPr marL="121920" marR="121920" marT="60960" marB="60960" anchor="ctr">
                    <a:solidFill>
                      <a:schemeClr val="accent1"/>
                    </a:solidFill>
                  </a:tcPr>
                </a:tc>
                <a:tc>
                  <a:txBody>
                    <a:bodyPr/>
                    <a:lstStyle/>
                    <a:p>
                      <a:pPr algn="ctr"/>
                      <a:r>
                        <a:rPr lang="en-US" sz="1600" b="1"/>
                        <a:t>External</a:t>
                      </a:r>
                    </a:p>
                  </a:txBody>
                  <a:tcPr marL="121920" marR="121920" marT="60960" marB="60960" anchor="ctr">
                    <a:solidFill>
                      <a:srgbClr val="E2E2E2"/>
                    </a:solidFill>
                  </a:tcPr>
                </a:tc>
                <a:tc>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3456743961"/>
                  </a:ext>
                </a:extLst>
              </a:tr>
            </a:tbl>
          </a:graphicData>
        </a:graphic>
      </p:graphicFrame>
      <p:grpSp>
        <p:nvGrpSpPr>
          <p:cNvPr id="7" name="Group 6">
            <a:extLst>
              <a:ext uri="{FF2B5EF4-FFF2-40B4-BE49-F238E27FC236}">
                <a16:creationId xmlns:a16="http://schemas.microsoft.com/office/drawing/2014/main" id="{D55AD86D-FFBF-1463-D41E-E967E8686E2C}"/>
              </a:ext>
            </a:extLst>
          </p:cNvPr>
          <p:cNvGrpSpPr/>
          <p:nvPr/>
        </p:nvGrpSpPr>
        <p:grpSpPr>
          <a:xfrm>
            <a:off x="5443581" y="5097644"/>
            <a:ext cx="5523022" cy="596712"/>
            <a:chOff x="696151" y="5122696"/>
            <a:chExt cx="5523022" cy="596712"/>
          </a:xfrm>
        </p:grpSpPr>
        <p:grpSp>
          <p:nvGrpSpPr>
            <p:cNvPr id="9" name="Group 8">
              <a:extLst>
                <a:ext uri="{FF2B5EF4-FFF2-40B4-BE49-F238E27FC236}">
                  <a16:creationId xmlns:a16="http://schemas.microsoft.com/office/drawing/2014/main" id="{31EBCBBC-AF29-CB80-0548-539DC9B027D0}"/>
                </a:ext>
              </a:extLst>
            </p:cNvPr>
            <p:cNvGrpSpPr/>
            <p:nvPr/>
          </p:nvGrpSpPr>
          <p:grpSpPr>
            <a:xfrm>
              <a:off x="5111642" y="5122696"/>
              <a:ext cx="1107531" cy="596712"/>
              <a:chOff x="5443581" y="5122696"/>
              <a:chExt cx="5807283" cy="596712"/>
            </a:xfrm>
          </p:grpSpPr>
          <p:sp>
            <p:nvSpPr>
              <p:cNvPr id="11" name="Rectangle 10">
                <a:extLst>
                  <a:ext uri="{FF2B5EF4-FFF2-40B4-BE49-F238E27FC236}">
                    <a16:creationId xmlns:a16="http://schemas.microsoft.com/office/drawing/2014/main" id="{3943BE1B-3098-B8C8-34FF-0400A8C000BD}"/>
                  </a:ext>
                </a:extLst>
              </p:cNvPr>
              <p:cNvSpPr/>
              <p:nvPr/>
            </p:nvSpPr>
            <p:spPr>
              <a:xfrm>
                <a:off x="5443581" y="5122696"/>
                <a:ext cx="5807283" cy="284411"/>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enabled</a:t>
                </a:r>
              </a:p>
            </p:txBody>
          </p:sp>
          <p:sp>
            <p:nvSpPr>
              <p:cNvPr id="12" name="Rectangle 11">
                <a:extLst>
                  <a:ext uri="{FF2B5EF4-FFF2-40B4-BE49-F238E27FC236}">
                    <a16:creationId xmlns:a16="http://schemas.microsoft.com/office/drawing/2014/main" id="{E7C0BD3E-84AA-F1E4-B640-8B732BA769BE}"/>
                  </a:ext>
                </a:extLst>
              </p:cNvPr>
              <p:cNvSpPr/>
              <p:nvPr/>
            </p:nvSpPr>
            <p:spPr>
              <a:xfrm>
                <a:off x="5443581" y="5434997"/>
                <a:ext cx="5807283" cy="284411"/>
              </a:xfrm>
              <a:prstGeom prst="rect">
                <a:avLst/>
              </a:prstGeom>
              <a:solidFill>
                <a:schemeClr val="accent5">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disabled</a:t>
                </a:r>
              </a:p>
            </p:txBody>
          </p:sp>
        </p:grpSp>
        <p:sp>
          <p:nvSpPr>
            <p:cNvPr id="10" name="TextBox 9">
              <a:extLst>
                <a:ext uri="{FF2B5EF4-FFF2-40B4-BE49-F238E27FC236}">
                  <a16:creationId xmlns:a16="http://schemas.microsoft.com/office/drawing/2014/main" id="{457B0937-CCF4-B4DD-D274-BF5BC66AEE7C}"/>
                </a:ext>
              </a:extLst>
            </p:cNvPr>
            <p:cNvSpPr txBox="1"/>
            <p:nvPr/>
          </p:nvSpPr>
          <p:spPr>
            <a:xfrm>
              <a:off x="696151" y="5134633"/>
              <a:ext cx="4747430" cy="584775"/>
            </a:xfrm>
            <a:prstGeom prst="rect">
              <a:avLst/>
            </a:prstGeom>
            <a:noFill/>
          </p:spPr>
          <p:txBody>
            <a:bodyPr wrap="square" rtlCol="0">
              <a:spAutoFit/>
            </a:bodyPr>
            <a:lstStyle/>
            <a:p>
              <a:r>
                <a:rPr lang="en-US" sz="1600">
                  <a:latin typeface="+mn-lt"/>
                </a:rPr>
                <a:t>“Enable routing unknown extensions to the Premises as internal calls” (location setting):</a:t>
              </a:r>
            </a:p>
          </p:txBody>
        </p:sp>
      </p:grpSp>
      <p:pic>
        <p:nvPicPr>
          <p:cNvPr id="13" name="Picture 12">
            <a:extLst>
              <a:ext uri="{FF2B5EF4-FFF2-40B4-BE49-F238E27FC236}">
                <a16:creationId xmlns:a16="http://schemas.microsoft.com/office/drawing/2014/main" id="{B1565857-E4A4-9BD3-215A-8EB425A78144}"/>
              </a:ext>
            </a:extLst>
          </p:cNvPr>
          <p:cNvPicPr>
            <a:picLocks noChangeAspect="1"/>
          </p:cNvPicPr>
          <p:nvPr/>
        </p:nvPicPr>
        <p:blipFill>
          <a:blip r:embed="rId3"/>
          <a:stretch>
            <a:fillRect/>
          </a:stretch>
        </p:blipFill>
        <p:spPr>
          <a:xfrm>
            <a:off x="1078261" y="5097644"/>
            <a:ext cx="3981065" cy="731216"/>
          </a:xfrm>
          <a:prstGeom prst="rect">
            <a:avLst/>
          </a:prstGeom>
          <a:ln>
            <a:solidFill>
              <a:schemeClr val="accent1"/>
            </a:solidFill>
          </a:ln>
        </p:spPr>
      </p:pic>
      <p:sp>
        <p:nvSpPr>
          <p:cNvPr id="14" name="TextBox 13">
            <a:extLst>
              <a:ext uri="{FF2B5EF4-FFF2-40B4-BE49-F238E27FC236}">
                <a16:creationId xmlns:a16="http://schemas.microsoft.com/office/drawing/2014/main" id="{C29EE230-805F-8C9D-4AF5-E240EE4B4239}"/>
              </a:ext>
            </a:extLst>
          </p:cNvPr>
          <p:cNvSpPr txBox="1"/>
          <p:nvPr/>
        </p:nvSpPr>
        <p:spPr>
          <a:xfrm>
            <a:off x="3444657" y="6034486"/>
            <a:ext cx="4540025" cy="261610"/>
          </a:xfrm>
          <a:prstGeom prst="rect">
            <a:avLst/>
          </a:prstGeom>
          <a:noFill/>
        </p:spPr>
        <p:txBody>
          <a:bodyPr wrap="none" rtlCol="0">
            <a:spAutoFit/>
          </a:bodyPr>
          <a:lstStyle/>
          <a:p>
            <a:r>
              <a:rPr lang="en-DE" sz="1100" baseline="30000">
                <a:latin typeface="+mn-lt"/>
              </a:rPr>
              <a:t>*</a:t>
            </a:r>
            <a:r>
              <a:rPr lang="en-DE" sz="1100">
                <a:latin typeface="+mn-lt"/>
              </a:rPr>
              <a:t>unknown: caller id does not match any dial plan pattern or route list</a:t>
            </a:r>
            <a:endParaRPr lang="en-DE" sz="1100" baseline="30000">
              <a:latin typeface="+mn-lt"/>
            </a:endParaRPr>
          </a:p>
        </p:txBody>
      </p:sp>
    </p:spTree>
    <p:extLst>
      <p:ext uri="{BB962C8B-B14F-4D97-AF65-F5344CB8AC3E}">
        <p14:creationId xmlns:p14="http://schemas.microsoft.com/office/powerpoint/2010/main" val="623144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9" y="739631"/>
            <a:ext cx="8175172" cy="482748"/>
          </a:xfrm>
        </p:spPr>
        <p:txBody>
          <a:bodyPr/>
          <a:lstStyle/>
          <a:p>
            <a:r>
              <a:rPr lang="en-US"/>
              <a:t>Unknown</a:t>
            </a:r>
            <a:r>
              <a:rPr lang="en-US" baseline="30000"/>
              <a:t>*</a:t>
            </a:r>
            <a:r>
              <a:rPr lang="en-US"/>
              <a:t> Number Incoming Call Handling</a:t>
            </a:r>
          </a:p>
        </p:txBody>
      </p:sp>
      <p:graphicFrame>
        <p:nvGraphicFramePr>
          <p:cNvPr id="2" name="Table 1">
            <a:extLst>
              <a:ext uri="{FF2B5EF4-FFF2-40B4-BE49-F238E27FC236}">
                <a16:creationId xmlns:a16="http://schemas.microsoft.com/office/drawing/2014/main" id="{4B97ED53-28E0-2182-6DA1-D48E198C3327}"/>
              </a:ext>
            </a:extLst>
          </p:cNvPr>
          <p:cNvGraphicFramePr>
            <a:graphicFrameLocks noGrp="1"/>
          </p:cNvGraphicFramePr>
          <p:nvPr/>
        </p:nvGraphicFramePr>
        <p:xfrm>
          <a:off x="719404" y="2398548"/>
          <a:ext cx="9889099" cy="2374603"/>
        </p:xfrm>
        <a:graphic>
          <a:graphicData uri="http://schemas.openxmlformats.org/drawingml/2006/table">
            <a:tbl>
              <a:tblPr firstCol="1" bandRow="1">
                <a:tableStyleId>{5C22544A-7EE6-4342-B048-85BDC9FD1C3A}</a:tableStyleId>
              </a:tblPr>
              <a:tblGrid>
                <a:gridCol w="1440160">
                  <a:extLst>
                    <a:ext uri="{9D8B030D-6E8A-4147-A177-3AD203B41FA5}">
                      <a16:colId xmlns:a16="http://schemas.microsoft.com/office/drawing/2014/main" val="1498201134"/>
                    </a:ext>
                  </a:extLst>
                </a:gridCol>
                <a:gridCol w="2619719">
                  <a:extLst>
                    <a:ext uri="{9D8B030D-6E8A-4147-A177-3AD203B41FA5}">
                      <a16:colId xmlns:a16="http://schemas.microsoft.com/office/drawing/2014/main" val="2748428571"/>
                    </a:ext>
                  </a:extLst>
                </a:gridCol>
                <a:gridCol w="2435320">
                  <a:extLst>
                    <a:ext uri="{9D8B030D-6E8A-4147-A177-3AD203B41FA5}">
                      <a16:colId xmlns:a16="http://schemas.microsoft.com/office/drawing/2014/main" val="4090429302"/>
                    </a:ext>
                  </a:extLst>
                </a:gridCol>
                <a:gridCol w="3393900">
                  <a:extLst>
                    <a:ext uri="{9D8B030D-6E8A-4147-A177-3AD203B41FA5}">
                      <a16:colId xmlns:a16="http://schemas.microsoft.com/office/drawing/2014/main" val="2897960276"/>
                    </a:ext>
                  </a:extLst>
                </a:gridCol>
              </a:tblGrid>
              <a:tr h="384043">
                <a:tc gridSpan="2">
                  <a:txBody>
                    <a:bodyPr/>
                    <a:lstStyle/>
                    <a:p>
                      <a:pPr algn="ctr"/>
                      <a:r>
                        <a:rPr lang="en-US" sz="1600" b="1">
                          <a:solidFill>
                            <a:schemeClr val="tx1"/>
                          </a:solidFill>
                        </a:rPr>
                        <a:t>Calling Device/Number</a:t>
                      </a:r>
                    </a:p>
                  </a:txBody>
                  <a:tcPr marL="121920" marR="121920" marT="60960" marB="60960" anchor="ctr">
                    <a:solidFill>
                      <a:schemeClr val="accent1">
                        <a:lumMod val="50000"/>
                      </a:schemeClr>
                    </a:solidFill>
                  </a:tcPr>
                </a:tc>
                <a:tc hMerge="1">
                  <a:txBody>
                    <a:bodyPr/>
                    <a:lstStyle/>
                    <a:p>
                      <a:endParaRPr lang="en-US"/>
                    </a:p>
                  </a:txBody>
                  <a:tcPr/>
                </a:tc>
                <a:tc gridSpan="2">
                  <a:txBody>
                    <a:bodyPr/>
                    <a:lstStyle/>
                    <a:p>
                      <a:pPr algn="ctr"/>
                      <a:r>
                        <a:rPr lang="en-US" sz="1600" b="1">
                          <a:solidFill>
                            <a:schemeClr val="tx1"/>
                          </a:solidFill>
                        </a:rPr>
                        <a:t>Unknown Numbers Handling for Premises-based PSTN:</a:t>
                      </a:r>
                    </a:p>
                  </a:txBody>
                  <a:tcPr marL="121920" marR="121920" marT="60960" marB="60960" anchor="ctr">
                    <a:solidFill>
                      <a:schemeClr val="accent1">
                        <a:lumMod val="50000"/>
                      </a:schemeClr>
                    </a:solidFill>
                  </a:tcPr>
                </a:tc>
                <a:tc hMerge="1">
                  <a:txBody>
                    <a:bodyPr/>
                    <a:lstStyle/>
                    <a:p>
                      <a:pPr algn="ctr"/>
                      <a:endParaRPr lang="en-US" sz="1200"/>
                    </a:p>
                  </a:txBody>
                  <a:tcPr anchor="ctr"/>
                </a:tc>
                <a:extLst>
                  <a:ext uri="{0D108BD9-81ED-4DB2-BD59-A6C34878D82A}">
                    <a16:rowId xmlns:a16="http://schemas.microsoft.com/office/drawing/2014/main" val="3533592517"/>
                  </a:ext>
                </a:extLst>
              </a:tr>
              <a:tr h="647796">
                <a:tc>
                  <a:txBody>
                    <a:bodyPr/>
                    <a:lstStyle/>
                    <a:p>
                      <a:pPr algn="ctr"/>
                      <a:r>
                        <a:rPr lang="en-US" sz="1600" b="1">
                          <a:solidFill>
                            <a:schemeClr val="tx1"/>
                          </a:solidFill>
                        </a:rPr>
                        <a:t>Device</a:t>
                      </a:r>
                    </a:p>
                  </a:txBody>
                  <a:tcPr marL="121920" marR="121920" marT="60960" marB="60960" anchor="ctr">
                    <a:solidFill>
                      <a:schemeClr val="accent1">
                        <a:lumMod val="75000"/>
                      </a:schemeClr>
                    </a:solidFill>
                  </a:tcPr>
                </a:tc>
                <a:tc>
                  <a:txBody>
                    <a:bodyPr/>
                    <a:lstStyle/>
                    <a:p>
                      <a:pPr algn="ctr"/>
                      <a:r>
                        <a:rPr lang="en-US" sz="1600" b="1">
                          <a:solidFill>
                            <a:schemeClr val="tx1"/>
                          </a:solidFill>
                        </a:rPr>
                        <a:t>Number</a:t>
                      </a:r>
                      <a:endParaRPr lang="en-US" sz="2500">
                        <a:solidFill>
                          <a:schemeClr val="tx1"/>
                        </a:solidFill>
                      </a:endParaRPr>
                    </a:p>
                  </a:txBody>
                  <a:tcPr marL="121920" marR="121920" marT="60960" marB="60960" anchor="ctr">
                    <a:solidFill>
                      <a:schemeClr val="accent1"/>
                    </a:solidFill>
                  </a:tcPr>
                </a:tc>
                <a:tc>
                  <a:txBody>
                    <a:bodyPr/>
                    <a:lstStyle/>
                    <a:p>
                      <a:pPr algn="ctr"/>
                      <a:r>
                        <a:rPr lang="en-US" sz="1500">
                          <a:solidFill>
                            <a:schemeClr val="tx1"/>
                          </a:solidFill>
                        </a:rPr>
                        <a:t>“Standard behavior”</a:t>
                      </a:r>
                    </a:p>
                  </a:txBody>
                  <a:tcPr marL="121920" marR="121920" marT="60960" marB="60960" anchor="ctr">
                    <a:solidFill>
                      <a:schemeClr val="accent1">
                        <a:lumMod val="75000"/>
                      </a:schemeClr>
                    </a:solidFill>
                  </a:tcPr>
                </a:tc>
                <a:tc>
                  <a:txBody>
                    <a:bodyPr/>
                    <a:lstStyle/>
                    <a:p>
                      <a:pPr algn="ctr"/>
                      <a:r>
                        <a:rPr lang="en-US" sz="1500">
                          <a:solidFill>
                            <a:schemeClr val="tx1"/>
                          </a:solidFill>
                        </a:rPr>
                        <a:t>“Legacy behavior”</a:t>
                      </a:r>
                    </a:p>
                  </a:txBody>
                  <a:tcPr marL="121920" marR="121920" marT="60960" marB="60960" anchor="ctr">
                    <a:solidFill>
                      <a:schemeClr val="accent1">
                        <a:lumMod val="75000"/>
                      </a:schemeClr>
                    </a:solidFill>
                  </a:tcPr>
                </a:tc>
                <a:extLst>
                  <a:ext uri="{0D108BD9-81ED-4DB2-BD59-A6C34878D82A}">
                    <a16:rowId xmlns:a16="http://schemas.microsoft.com/office/drawing/2014/main" val="2754749369"/>
                  </a:ext>
                </a:extLst>
              </a:tr>
              <a:tr h="365760">
                <a:tc rowSpan="3">
                  <a:txBody>
                    <a:bodyPr/>
                    <a:lstStyle/>
                    <a:p>
                      <a:pPr algn="ctr"/>
                      <a:r>
                        <a:rPr lang="en-US" sz="1600" b="1">
                          <a:solidFill>
                            <a:schemeClr val="tx1"/>
                          </a:solidFill>
                        </a:rPr>
                        <a:t>Trunk</a:t>
                      </a:r>
                      <a:endParaRPr lang="en-US" sz="1600" b="1" i="1">
                        <a:solidFill>
                          <a:schemeClr val="tx1"/>
                        </a:solidFill>
                      </a:endParaRPr>
                    </a:p>
                  </a:txBody>
                  <a:tcPr marL="121920" marR="121920" marT="60960" marB="60960" anchor="ctr">
                    <a:solidFill>
                      <a:schemeClr val="accent1">
                        <a:lumMod val="75000"/>
                      </a:schemeClr>
                    </a:solidFill>
                  </a:tcPr>
                </a:tc>
                <a:tc rowSpan="2">
                  <a:txBody>
                    <a:bodyPr/>
                    <a:lstStyle/>
                    <a:p>
                      <a:pPr algn="ctr"/>
                      <a:r>
                        <a:rPr lang="en-US" sz="1600" b="0">
                          <a:solidFill>
                            <a:schemeClr val="tx1"/>
                          </a:solidFill>
                        </a:rPr>
                        <a:t>Unknown Extension</a:t>
                      </a:r>
                      <a:endParaRPr lang="en-US" sz="1900" b="0">
                        <a:solidFill>
                          <a:schemeClr val="tx1"/>
                        </a:solidFill>
                      </a:endParaRPr>
                    </a:p>
                    <a:p>
                      <a:pPr algn="ctr"/>
                      <a:r>
                        <a:rPr lang="en-US" sz="1300" b="0" i="1">
                          <a:solidFill>
                            <a:schemeClr val="tx1"/>
                          </a:solidFill>
                        </a:rPr>
                        <a:t>(2-6 digits, e.g., 4099)</a:t>
                      </a:r>
                    </a:p>
                  </a:txBody>
                  <a:tcPr marL="121920" marR="121920" marT="60960" marB="60960" anchor="ctr">
                    <a:solidFill>
                      <a:schemeClr val="accent1"/>
                    </a:solidFill>
                  </a:tcPr>
                </a:tc>
                <a:tc>
                  <a:txBody>
                    <a:bodyPr/>
                    <a:lstStyle/>
                    <a:p>
                      <a:pPr algn="ctr"/>
                      <a:r>
                        <a:rPr lang="en-US" sz="1600" b="1"/>
                        <a:t>Premises</a:t>
                      </a:r>
                    </a:p>
                  </a:txBody>
                  <a:tcPr marL="121920" marR="121920" marT="60960" marB="60960" anchor="ctr">
                    <a:lnB w="9525" cap="flat" cmpd="sng" algn="ctr">
                      <a:solidFill>
                        <a:schemeClr val="tx1"/>
                      </a:solidFill>
                      <a:prstDash val="dash"/>
                      <a:round/>
                      <a:headEnd type="none" w="med" len="med"/>
                      <a:tailEnd type="none" w="med" len="med"/>
                    </a:lnB>
                    <a:solidFill>
                      <a:schemeClr val="accent3">
                        <a:lumMod val="20000"/>
                        <a:lumOff val="80000"/>
                      </a:schemeClr>
                    </a:solidFill>
                  </a:tcPr>
                </a:tc>
                <a:tc rowSpan="2">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1328003336"/>
                  </a:ext>
                </a:extLst>
              </a:tr>
              <a:tr h="365760">
                <a:tc vMerge="1">
                  <a:txBody>
                    <a:bodyPr/>
                    <a:lstStyle/>
                    <a:p>
                      <a:endParaRPr lang="en-US"/>
                    </a:p>
                  </a:txBody>
                  <a:tcPr/>
                </a:tc>
                <a:tc vMerge="1">
                  <a:txBody>
                    <a:bodyPr/>
                    <a:lstStyle/>
                    <a:p>
                      <a:endParaRPr lang="en-US"/>
                    </a:p>
                  </a:txBody>
                  <a:tcPr/>
                </a:tc>
                <a:tc>
                  <a:txBody>
                    <a:bodyPr/>
                    <a:lstStyle/>
                    <a:p>
                      <a:pPr algn="ctr"/>
                      <a:r>
                        <a:rPr lang="en-US" sz="1600" b="1"/>
                        <a:t>External</a:t>
                      </a:r>
                    </a:p>
                  </a:txBody>
                  <a:tcPr marL="121920" marR="121920" marT="60960" marB="60960" anchor="ctr">
                    <a:lnT w="9525" cap="flat" cmpd="sng" algn="ctr">
                      <a:solidFill>
                        <a:schemeClr val="tx1"/>
                      </a:solidFill>
                      <a:prstDash val="dash"/>
                      <a:round/>
                      <a:headEnd type="none" w="med" len="med"/>
                      <a:tailEnd type="none" w="med" len="med"/>
                    </a:lnT>
                    <a:solidFill>
                      <a:schemeClr val="accent5">
                        <a:lumMod val="20000"/>
                        <a:lumOff val="80000"/>
                      </a:schemeClr>
                    </a:solidFill>
                  </a:tcPr>
                </a:tc>
                <a:tc vMerge="1">
                  <a:txBody>
                    <a:bodyPr/>
                    <a:lstStyle/>
                    <a:p>
                      <a:endParaRPr lang="en-US"/>
                    </a:p>
                  </a:txBody>
                  <a:tcPr/>
                </a:tc>
                <a:extLst>
                  <a:ext uri="{0D108BD9-81ED-4DB2-BD59-A6C34878D82A}">
                    <a16:rowId xmlns:a16="http://schemas.microsoft.com/office/drawing/2014/main" val="2298380120"/>
                  </a:ext>
                </a:extLst>
              </a:tr>
              <a:tr h="611244">
                <a:tc vMerge="1">
                  <a:txBody>
                    <a:bodyPr/>
                    <a:lstStyle/>
                    <a:p>
                      <a:pPr algn="ctr"/>
                      <a:endParaRPr lang="en-US" sz="1200" b="0">
                        <a:solidFill>
                          <a:schemeClr val="bg2"/>
                        </a:solidFill>
                      </a:endParaRPr>
                    </a:p>
                  </a:txBody>
                  <a:tcPr anchor="ctr"/>
                </a:tc>
                <a:tc>
                  <a:txBody>
                    <a:bodyPr/>
                    <a:lstStyle/>
                    <a:p>
                      <a:pPr algn="ctr"/>
                      <a:r>
                        <a:rPr lang="en-US" sz="1600" b="0">
                          <a:solidFill>
                            <a:schemeClr val="tx1"/>
                          </a:solidFill>
                        </a:rPr>
                        <a:t>Other Unknown Number</a:t>
                      </a:r>
                    </a:p>
                    <a:p>
                      <a:pPr algn="ctr"/>
                      <a:r>
                        <a:rPr lang="en-US" sz="1300" b="0" i="1">
                          <a:solidFill>
                            <a:schemeClr val="tx1"/>
                          </a:solidFill>
                        </a:rPr>
                        <a:t>(e.g., 72349999)</a:t>
                      </a:r>
                    </a:p>
                  </a:txBody>
                  <a:tcPr marL="121920" marR="121920" marT="60960" marB="60960" anchor="ctr">
                    <a:solidFill>
                      <a:schemeClr val="accent1"/>
                    </a:solidFill>
                  </a:tcPr>
                </a:tc>
                <a:tc>
                  <a:txBody>
                    <a:bodyPr/>
                    <a:lstStyle/>
                    <a:p>
                      <a:pPr algn="ctr"/>
                      <a:r>
                        <a:rPr lang="en-US" sz="1600" b="1"/>
                        <a:t>External</a:t>
                      </a:r>
                    </a:p>
                  </a:txBody>
                  <a:tcPr marL="121920" marR="121920" marT="60960" marB="60960" anchor="ctr">
                    <a:solidFill>
                      <a:srgbClr val="E2E2E2"/>
                    </a:solidFill>
                  </a:tcPr>
                </a:tc>
                <a:tc>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3456743961"/>
                  </a:ext>
                </a:extLst>
              </a:tr>
            </a:tbl>
          </a:graphicData>
        </a:graphic>
      </p:graphicFrame>
      <p:sp>
        <p:nvSpPr>
          <p:cNvPr id="7" name="Rectangle 6">
            <a:extLst>
              <a:ext uri="{FF2B5EF4-FFF2-40B4-BE49-F238E27FC236}">
                <a16:creationId xmlns:a16="http://schemas.microsoft.com/office/drawing/2014/main" id="{7216F18F-E171-B0E4-BE0D-091D5B7DE0A3}"/>
              </a:ext>
            </a:extLst>
          </p:cNvPr>
          <p:cNvSpPr/>
          <p:nvPr/>
        </p:nvSpPr>
        <p:spPr>
          <a:xfrm>
            <a:off x="7203441" y="3429001"/>
            <a:ext cx="3405063" cy="1344151"/>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4C6DB0C-0C86-6D57-A8B9-A6156E6BC028}"/>
              </a:ext>
            </a:extLst>
          </p:cNvPr>
          <p:cNvSpPr txBox="1"/>
          <p:nvPr/>
        </p:nvSpPr>
        <p:spPr>
          <a:xfrm>
            <a:off x="8109632" y="1329502"/>
            <a:ext cx="3261360" cy="923330"/>
          </a:xfrm>
          <a:prstGeom prst="rect">
            <a:avLst/>
          </a:prstGeom>
          <a:solidFill>
            <a:schemeClr val="bg2"/>
          </a:solidFill>
          <a:ln w="50800">
            <a:solidFill>
              <a:schemeClr val="accent6"/>
            </a:solidFill>
          </a:ln>
        </p:spPr>
        <p:txBody>
          <a:bodyPr wrap="square" rtlCol="0">
            <a:spAutoFit/>
          </a:bodyPr>
          <a:lstStyle/>
          <a:p>
            <a:r>
              <a:rPr lang="en-US">
                <a:latin typeface="+mn-lt"/>
              </a:rPr>
              <a:t>Basically: call from any unknown number treated as premises call</a:t>
            </a:r>
          </a:p>
        </p:txBody>
      </p:sp>
      <p:cxnSp>
        <p:nvCxnSpPr>
          <p:cNvPr id="11" name="Straight Connector 10">
            <a:extLst>
              <a:ext uri="{FF2B5EF4-FFF2-40B4-BE49-F238E27FC236}">
                <a16:creationId xmlns:a16="http://schemas.microsoft.com/office/drawing/2014/main" id="{7A65111B-DE60-4E87-342D-51D159AB37A9}"/>
              </a:ext>
            </a:extLst>
          </p:cNvPr>
          <p:cNvCxnSpPr>
            <a:stCxn id="9" idx="2"/>
            <a:endCxn id="7" idx="0"/>
          </p:cNvCxnSpPr>
          <p:nvPr/>
        </p:nvCxnSpPr>
        <p:spPr>
          <a:xfrm flipH="1">
            <a:off x="8905973" y="2252832"/>
            <a:ext cx="834339" cy="1176169"/>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DBE24B-6FBC-3B3B-20E4-577E12716EB2}"/>
              </a:ext>
            </a:extLst>
          </p:cNvPr>
          <p:cNvGrpSpPr/>
          <p:nvPr/>
        </p:nvGrpSpPr>
        <p:grpSpPr>
          <a:xfrm>
            <a:off x="5443581" y="5097644"/>
            <a:ext cx="5523022" cy="596712"/>
            <a:chOff x="696151" y="5122696"/>
            <a:chExt cx="5523022" cy="596712"/>
          </a:xfrm>
        </p:grpSpPr>
        <p:grpSp>
          <p:nvGrpSpPr>
            <p:cNvPr id="13" name="Group 12">
              <a:extLst>
                <a:ext uri="{FF2B5EF4-FFF2-40B4-BE49-F238E27FC236}">
                  <a16:creationId xmlns:a16="http://schemas.microsoft.com/office/drawing/2014/main" id="{CE827180-A037-F4B0-7A17-A6B3DC054342}"/>
                </a:ext>
              </a:extLst>
            </p:cNvPr>
            <p:cNvGrpSpPr/>
            <p:nvPr/>
          </p:nvGrpSpPr>
          <p:grpSpPr>
            <a:xfrm>
              <a:off x="5111642" y="5122696"/>
              <a:ext cx="1107531" cy="596712"/>
              <a:chOff x="5443581" y="5122696"/>
              <a:chExt cx="5807283" cy="596712"/>
            </a:xfrm>
          </p:grpSpPr>
          <p:sp>
            <p:nvSpPr>
              <p:cNvPr id="15" name="Rectangle 14">
                <a:extLst>
                  <a:ext uri="{FF2B5EF4-FFF2-40B4-BE49-F238E27FC236}">
                    <a16:creationId xmlns:a16="http://schemas.microsoft.com/office/drawing/2014/main" id="{6222C1D4-A78E-7111-8297-541134FA714D}"/>
                  </a:ext>
                </a:extLst>
              </p:cNvPr>
              <p:cNvSpPr/>
              <p:nvPr/>
            </p:nvSpPr>
            <p:spPr>
              <a:xfrm>
                <a:off x="5443581" y="5122696"/>
                <a:ext cx="5807283" cy="284411"/>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enabled</a:t>
                </a:r>
              </a:p>
            </p:txBody>
          </p:sp>
          <p:sp>
            <p:nvSpPr>
              <p:cNvPr id="16" name="Rectangle 15">
                <a:extLst>
                  <a:ext uri="{FF2B5EF4-FFF2-40B4-BE49-F238E27FC236}">
                    <a16:creationId xmlns:a16="http://schemas.microsoft.com/office/drawing/2014/main" id="{5387384B-28DF-4C74-7640-FFB6046E25B7}"/>
                  </a:ext>
                </a:extLst>
              </p:cNvPr>
              <p:cNvSpPr/>
              <p:nvPr/>
            </p:nvSpPr>
            <p:spPr>
              <a:xfrm>
                <a:off x="5443581" y="5434997"/>
                <a:ext cx="5807283" cy="284411"/>
              </a:xfrm>
              <a:prstGeom prst="rect">
                <a:avLst/>
              </a:prstGeom>
              <a:solidFill>
                <a:schemeClr val="accent5">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disabled</a:t>
                </a:r>
              </a:p>
            </p:txBody>
          </p:sp>
        </p:grpSp>
        <p:sp>
          <p:nvSpPr>
            <p:cNvPr id="14" name="TextBox 13">
              <a:extLst>
                <a:ext uri="{FF2B5EF4-FFF2-40B4-BE49-F238E27FC236}">
                  <a16:creationId xmlns:a16="http://schemas.microsoft.com/office/drawing/2014/main" id="{A767EE8B-4715-7AFC-5215-28B3F322095F}"/>
                </a:ext>
              </a:extLst>
            </p:cNvPr>
            <p:cNvSpPr txBox="1"/>
            <p:nvPr/>
          </p:nvSpPr>
          <p:spPr>
            <a:xfrm>
              <a:off x="696151" y="5134633"/>
              <a:ext cx="4747430" cy="584775"/>
            </a:xfrm>
            <a:prstGeom prst="rect">
              <a:avLst/>
            </a:prstGeom>
            <a:noFill/>
          </p:spPr>
          <p:txBody>
            <a:bodyPr wrap="square" rtlCol="0">
              <a:spAutoFit/>
            </a:bodyPr>
            <a:lstStyle/>
            <a:p>
              <a:r>
                <a:rPr lang="en-US" sz="1600">
                  <a:latin typeface="+mn-lt"/>
                </a:rPr>
                <a:t>“Enable routing unknown extensions to the Premises as internal calls” (location setting):</a:t>
              </a:r>
            </a:p>
          </p:txBody>
        </p:sp>
      </p:grpSp>
      <p:pic>
        <p:nvPicPr>
          <p:cNvPr id="17" name="Picture 16">
            <a:extLst>
              <a:ext uri="{FF2B5EF4-FFF2-40B4-BE49-F238E27FC236}">
                <a16:creationId xmlns:a16="http://schemas.microsoft.com/office/drawing/2014/main" id="{7B0ADC2E-0AC4-82A1-B877-EBE715381E2F}"/>
              </a:ext>
            </a:extLst>
          </p:cNvPr>
          <p:cNvPicPr>
            <a:picLocks noChangeAspect="1"/>
          </p:cNvPicPr>
          <p:nvPr/>
        </p:nvPicPr>
        <p:blipFill>
          <a:blip r:embed="rId3"/>
          <a:stretch>
            <a:fillRect/>
          </a:stretch>
        </p:blipFill>
        <p:spPr>
          <a:xfrm>
            <a:off x="1078261" y="5097644"/>
            <a:ext cx="3981065" cy="731216"/>
          </a:xfrm>
          <a:prstGeom prst="rect">
            <a:avLst/>
          </a:prstGeom>
          <a:ln>
            <a:solidFill>
              <a:schemeClr val="accent1"/>
            </a:solidFill>
          </a:ln>
        </p:spPr>
      </p:pic>
      <p:sp>
        <p:nvSpPr>
          <p:cNvPr id="18" name="TextBox 17">
            <a:extLst>
              <a:ext uri="{FF2B5EF4-FFF2-40B4-BE49-F238E27FC236}">
                <a16:creationId xmlns:a16="http://schemas.microsoft.com/office/drawing/2014/main" id="{24E88C58-3438-4133-5F8A-3DD4B09DAFCE}"/>
              </a:ext>
            </a:extLst>
          </p:cNvPr>
          <p:cNvSpPr txBox="1"/>
          <p:nvPr/>
        </p:nvSpPr>
        <p:spPr>
          <a:xfrm>
            <a:off x="3444657" y="6034486"/>
            <a:ext cx="4540025" cy="261610"/>
          </a:xfrm>
          <a:prstGeom prst="rect">
            <a:avLst/>
          </a:prstGeom>
          <a:noFill/>
        </p:spPr>
        <p:txBody>
          <a:bodyPr wrap="none" rtlCol="0">
            <a:spAutoFit/>
          </a:bodyPr>
          <a:lstStyle/>
          <a:p>
            <a:r>
              <a:rPr lang="en-DE" sz="1100" baseline="30000">
                <a:latin typeface="+mn-lt"/>
              </a:rPr>
              <a:t>*</a:t>
            </a:r>
            <a:r>
              <a:rPr lang="en-DE" sz="1100">
                <a:latin typeface="+mn-lt"/>
              </a:rPr>
              <a:t>unknown: caller id does not match any dial plan pattern or route list</a:t>
            </a:r>
            <a:endParaRPr lang="en-DE" sz="1100" baseline="30000">
              <a:latin typeface="+mn-lt"/>
            </a:endParaRPr>
          </a:p>
        </p:txBody>
      </p:sp>
    </p:spTree>
    <p:extLst>
      <p:ext uri="{BB962C8B-B14F-4D97-AF65-F5344CB8AC3E}">
        <p14:creationId xmlns:p14="http://schemas.microsoft.com/office/powerpoint/2010/main" val="426812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9" y="739631"/>
            <a:ext cx="8175172" cy="482748"/>
          </a:xfrm>
        </p:spPr>
        <p:txBody>
          <a:bodyPr/>
          <a:lstStyle/>
          <a:p>
            <a:r>
              <a:rPr lang="en-US"/>
              <a:t>Unknown</a:t>
            </a:r>
            <a:r>
              <a:rPr lang="en-US" baseline="30000"/>
              <a:t>*</a:t>
            </a:r>
            <a:r>
              <a:rPr lang="en-US"/>
              <a:t> Number Incoming Call Handling</a:t>
            </a:r>
          </a:p>
        </p:txBody>
      </p:sp>
      <p:graphicFrame>
        <p:nvGraphicFramePr>
          <p:cNvPr id="2" name="Table 1">
            <a:extLst>
              <a:ext uri="{FF2B5EF4-FFF2-40B4-BE49-F238E27FC236}">
                <a16:creationId xmlns:a16="http://schemas.microsoft.com/office/drawing/2014/main" id="{4B97ED53-28E0-2182-6DA1-D48E198C3327}"/>
              </a:ext>
            </a:extLst>
          </p:cNvPr>
          <p:cNvGraphicFramePr>
            <a:graphicFrameLocks noGrp="1"/>
          </p:cNvGraphicFramePr>
          <p:nvPr/>
        </p:nvGraphicFramePr>
        <p:xfrm>
          <a:off x="719404" y="2398548"/>
          <a:ext cx="9889099" cy="2374603"/>
        </p:xfrm>
        <a:graphic>
          <a:graphicData uri="http://schemas.openxmlformats.org/drawingml/2006/table">
            <a:tbl>
              <a:tblPr firstCol="1" bandRow="1">
                <a:tableStyleId>{5C22544A-7EE6-4342-B048-85BDC9FD1C3A}</a:tableStyleId>
              </a:tblPr>
              <a:tblGrid>
                <a:gridCol w="1440160">
                  <a:extLst>
                    <a:ext uri="{9D8B030D-6E8A-4147-A177-3AD203B41FA5}">
                      <a16:colId xmlns:a16="http://schemas.microsoft.com/office/drawing/2014/main" val="1498201134"/>
                    </a:ext>
                  </a:extLst>
                </a:gridCol>
                <a:gridCol w="2619719">
                  <a:extLst>
                    <a:ext uri="{9D8B030D-6E8A-4147-A177-3AD203B41FA5}">
                      <a16:colId xmlns:a16="http://schemas.microsoft.com/office/drawing/2014/main" val="2748428571"/>
                    </a:ext>
                  </a:extLst>
                </a:gridCol>
                <a:gridCol w="2435320">
                  <a:extLst>
                    <a:ext uri="{9D8B030D-6E8A-4147-A177-3AD203B41FA5}">
                      <a16:colId xmlns:a16="http://schemas.microsoft.com/office/drawing/2014/main" val="4090429302"/>
                    </a:ext>
                  </a:extLst>
                </a:gridCol>
                <a:gridCol w="3393900">
                  <a:extLst>
                    <a:ext uri="{9D8B030D-6E8A-4147-A177-3AD203B41FA5}">
                      <a16:colId xmlns:a16="http://schemas.microsoft.com/office/drawing/2014/main" val="2897960276"/>
                    </a:ext>
                  </a:extLst>
                </a:gridCol>
              </a:tblGrid>
              <a:tr h="384043">
                <a:tc gridSpan="2">
                  <a:txBody>
                    <a:bodyPr/>
                    <a:lstStyle/>
                    <a:p>
                      <a:pPr algn="ctr"/>
                      <a:r>
                        <a:rPr lang="en-US" sz="1600" b="1">
                          <a:solidFill>
                            <a:schemeClr val="tx1"/>
                          </a:solidFill>
                        </a:rPr>
                        <a:t>Calling Device/Number</a:t>
                      </a:r>
                    </a:p>
                  </a:txBody>
                  <a:tcPr marL="121920" marR="121920" marT="60960" marB="60960" anchor="ctr">
                    <a:solidFill>
                      <a:schemeClr val="accent1">
                        <a:lumMod val="50000"/>
                      </a:schemeClr>
                    </a:solidFill>
                  </a:tcPr>
                </a:tc>
                <a:tc hMerge="1">
                  <a:txBody>
                    <a:bodyPr/>
                    <a:lstStyle/>
                    <a:p>
                      <a:endParaRPr lang="en-US"/>
                    </a:p>
                  </a:txBody>
                  <a:tcPr/>
                </a:tc>
                <a:tc gridSpan="2">
                  <a:txBody>
                    <a:bodyPr/>
                    <a:lstStyle/>
                    <a:p>
                      <a:pPr algn="ctr"/>
                      <a:r>
                        <a:rPr lang="en-US" sz="1600" b="1">
                          <a:solidFill>
                            <a:schemeClr val="tx1"/>
                          </a:solidFill>
                        </a:rPr>
                        <a:t>Unknown Numbers Handling for Premises-based PSTN:</a:t>
                      </a:r>
                    </a:p>
                  </a:txBody>
                  <a:tcPr marL="121920" marR="121920" marT="60960" marB="60960" anchor="ctr">
                    <a:solidFill>
                      <a:schemeClr val="accent1">
                        <a:lumMod val="50000"/>
                      </a:schemeClr>
                    </a:solidFill>
                  </a:tcPr>
                </a:tc>
                <a:tc hMerge="1">
                  <a:txBody>
                    <a:bodyPr/>
                    <a:lstStyle/>
                    <a:p>
                      <a:pPr algn="ctr"/>
                      <a:endParaRPr lang="en-US" sz="1200"/>
                    </a:p>
                  </a:txBody>
                  <a:tcPr anchor="ctr"/>
                </a:tc>
                <a:extLst>
                  <a:ext uri="{0D108BD9-81ED-4DB2-BD59-A6C34878D82A}">
                    <a16:rowId xmlns:a16="http://schemas.microsoft.com/office/drawing/2014/main" val="3533592517"/>
                  </a:ext>
                </a:extLst>
              </a:tr>
              <a:tr h="647796">
                <a:tc>
                  <a:txBody>
                    <a:bodyPr/>
                    <a:lstStyle/>
                    <a:p>
                      <a:pPr algn="ctr"/>
                      <a:r>
                        <a:rPr lang="en-US" sz="1600" b="1">
                          <a:solidFill>
                            <a:schemeClr val="tx1"/>
                          </a:solidFill>
                        </a:rPr>
                        <a:t>Device</a:t>
                      </a:r>
                    </a:p>
                  </a:txBody>
                  <a:tcPr marL="121920" marR="121920" marT="60960" marB="60960" anchor="ctr">
                    <a:solidFill>
                      <a:schemeClr val="accent1">
                        <a:lumMod val="75000"/>
                      </a:schemeClr>
                    </a:solidFill>
                  </a:tcPr>
                </a:tc>
                <a:tc>
                  <a:txBody>
                    <a:bodyPr/>
                    <a:lstStyle/>
                    <a:p>
                      <a:pPr algn="ctr"/>
                      <a:r>
                        <a:rPr lang="en-US" sz="1600" b="1">
                          <a:solidFill>
                            <a:schemeClr val="tx1"/>
                          </a:solidFill>
                        </a:rPr>
                        <a:t>Number</a:t>
                      </a:r>
                      <a:endParaRPr lang="en-US" sz="2500">
                        <a:solidFill>
                          <a:schemeClr val="tx1"/>
                        </a:solidFill>
                      </a:endParaRPr>
                    </a:p>
                  </a:txBody>
                  <a:tcPr marL="121920" marR="121920" marT="60960" marB="60960" anchor="ctr">
                    <a:solidFill>
                      <a:schemeClr val="accent1"/>
                    </a:solidFill>
                  </a:tcPr>
                </a:tc>
                <a:tc>
                  <a:txBody>
                    <a:bodyPr/>
                    <a:lstStyle/>
                    <a:p>
                      <a:pPr algn="ctr"/>
                      <a:r>
                        <a:rPr lang="en-US" sz="1500">
                          <a:solidFill>
                            <a:schemeClr val="tx1"/>
                          </a:solidFill>
                        </a:rPr>
                        <a:t>“Standard behavior”</a:t>
                      </a:r>
                    </a:p>
                  </a:txBody>
                  <a:tcPr marL="121920" marR="121920" marT="60960" marB="60960" anchor="ctr">
                    <a:solidFill>
                      <a:schemeClr val="accent1">
                        <a:lumMod val="75000"/>
                      </a:schemeClr>
                    </a:solidFill>
                  </a:tcPr>
                </a:tc>
                <a:tc>
                  <a:txBody>
                    <a:bodyPr/>
                    <a:lstStyle/>
                    <a:p>
                      <a:pPr algn="ctr"/>
                      <a:r>
                        <a:rPr lang="en-US" sz="1500">
                          <a:solidFill>
                            <a:schemeClr val="tx1"/>
                          </a:solidFill>
                        </a:rPr>
                        <a:t>“Legacy behavior”</a:t>
                      </a:r>
                    </a:p>
                  </a:txBody>
                  <a:tcPr marL="121920" marR="121920" marT="60960" marB="60960" anchor="ctr">
                    <a:solidFill>
                      <a:schemeClr val="accent1">
                        <a:lumMod val="75000"/>
                      </a:schemeClr>
                    </a:solidFill>
                  </a:tcPr>
                </a:tc>
                <a:extLst>
                  <a:ext uri="{0D108BD9-81ED-4DB2-BD59-A6C34878D82A}">
                    <a16:rowId xmlns:a16="http://schemas.microsoft.com/office/drawing/2014/main" val="2754749369"/>
                  </a:ext>
                </a:extLst>
              </a:tr>
              <a:tr h="365760">
                <a:tc rowSpan="3">
                  <a:txBody>
                    <a:bodyPr/>
                    <a:lstStyle/>
                    <a:p>
                      <a:pPr algn="ctr"/>
                      <a:r>
                        <a:rPr lang="en-US" sz="1600" b="1">
                          <a:solidFill>
                            <a:schemeClr val="tx1"/>
                          </a:solidFill>
                        </a:rPr>
                        <a:t>Trunk</a:t>
                      </a:r>
                      <a:endParaRPr lang="en-US" sz="1600" b="1" i="1">
                        <a:solidFill>
                          <a:schemeClr val="tx1"/>
                        </a:solidFill>
                      </a:endParaRPr>
                    </a:p>
                  </a:txBody>
                  <a:tcPr marL="121920" marR="121920" marT="60960" marB="60960" anchor="ctr">
                    <a:solidFill>
                      <a:schemeClr val="accent1">
                        <a:lumMod val="75000"/>
                      </a:schemeClr>
                    </a:solidFill>
                  </a:tcPr>
                </a:tc>
                <a:tc rowSpan="2">
                  <a:txBody>
                    <a:bodyPr/>
                    <a:lstStyle/>
                    <a:p>
                      <a:pPr algn="ctr"/>
                      <a:r>
                        <a:rPr lang="en-US" sz="1600" b="0">
                          <a:solidFill>
                            <a:schemeClr val="tx1"/>
                          </a:solidFill>
                        </a:rPr>
                        <a:t>Unknown Extension</a:t>
                      </a:r>
                      <a:endParaRPr lang="en-US" sz="1900" b="0">
                        <a:solidFill>
                          <a:schemeClr val="tx1"/>
                        </a:solidFill>
                      </a:endParaRPr>
                    </a:p>
                    <a:p>
                      <a:pPr algn="ctr"/>
                      <a:r>
                        <a:rPr lang="en-US" sz="1300" b="0" i="1">
                          <a:solidFill>
                            <a:schemeClr val="tx1"/>
                          </a:solidFill>
                        </a:rPr>
                        <a:t>(2-6 digits, e.g., 4099)</a:t>
                      </a:r>
                    </a:p>
                  </a:txBody>
                  <a:tcPr marL="121920" marR="121920" marT="60960" marB="60960" anchor="ctr">
                    <a:solidFill>
                      <a:schemeClr val="accent1"/>
                    </a:solidFill>
                  </a:tcPr>
                </a:tc>
                <a:tc>
                  <a:txBody>
                    <a:bodyPr/>
                    <a:lstStyle/>
                    <a:p>
                      <a:pPr algn="ctr"/>
                      <a:r>
                        <a:rPr lang="en-US" sz="1600" b="1"/>
                        <a:t>Premises</a:t>
                      </a:r>
                    </a:p>
                  </a:txBody>
                  <a:tcPr marL="121920" marR="121920" marT="60960" marB="60960" anchor="ctr">
                    <a:lnB w="9525" cap="flat" cmpd="sng" algn="ctr">
                      <a:solidFill>
                        <a:schemeClr val="tx1"/>
                      </a:solidFill>
                      <a:prstDash val="dash"/>
                      <a:round/>
                      <a:headEnd type="none" w="med" len="med"/>
                      <a:tailEnd type="none" w="med" len="med"/>
                    </a:lnB>
                    <a:solidFill>
                      <a:schemeClr val="accent3">
                        <a:lumMod val="20000"/>
                        <a:lumOff val="80000"/>
                      </a:schemeClr>
                    </a:solidFill>
                  </a:tcPr>
                </a:tc>
                <a:tc rowSpan="2">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1328003336"/>
                  </a:ext>
                </a:extLst>
              </a:tr>
              <a:tr h="365760">
                <a:tc vMerge="1">
                  <a:txBody>
                    <a:bodyPr/>
                    <a:lstStyle/>
                    <a:p>
                      <a:endParaRPr lang="en-US"/>
                    </a:p>
                  </a:txBody>
                  <a:tcPr/>
                </a:tc>
                <a:tc vMerge="1">
                  <a:txBody>
                    <a:bodyPr/>
                    <a:lstStyle/>
                    <a:p>
                      <a:endParaRPr lang="en-US"/>
                    </a:p>
                  </a:txBody>
                  <a:tcPr/>
                </a:tc>
                <a:tc>
                  <a:txBody>
                    <a:bodyPr/>
                    <a:lstStyle/>
                    <a:p>
                      <a:pPr algn="ctr"/>
                      <a:r>
                        <a:rPr lang="en-US" sz="1600" b="1"/>
                        <a:t>External</a:t>
                      </a:r>
                    </a:p>
                  </a:txBody>
                  <a:tcPr marL="121920" marR="121920" marT="60960" marB="60960" anchor="ctr">
                    <a:lnT w="9525" cap="flat" cmpd="sng" algn="ctr">
                      <a:solidFill>
                        <a:schemeClr val="tx1"/>
                      </a:solidFill>
                      <a:prstDash val="dash"/>
                      <a:round/>
                      <a:headEnd type="none" w="med" len="med"/>
                      <a:tailEnd type="none" w="med" len="med"/>
                    </a:lnT>
                    <a:solidFill>
                      <a:schemeClr val="accent5">
                        <a:lumMod val="20000"/>
                        <a:lumOff val="80000"/>
                      </a:schemeClr>
                    </a:solidFill>
                  </a:tcPr>
                </a:tc>
                <a:tc vMerge="1">
                  <a:txBody>
                    <a:bodyPr/>
                    <a:lstStyle/>
                    <a:p>
                      <a:endParaRPr lang="en-US"/>
                    </a:p>
                  </a:txBody>
                  <a:tcPr/>
                </a:tc>
                <a:extLst>
                  <a:ext uri="{0D108BD9-81ED-4DB2-BD59-A6C34878D82A}">
                    <a16:rowId xmlns:a16="http://schemas.microsoft.com/office/drawing/2014/main" val="2298380120"/>
                  </a:ext>
                </a:extLst>
              </a:tr>
              <a:tr h="611244">
                <a:tc vMerge="1">
                  <a:txBody>
                    <a:bodyPr/>
                    <a:lstStyle/>
                    <a:p>
                      <a:pPr algn="ctr"/>
                      <a:endParaRPr lang="en-US" sz="1200" b="0">
                        <a:solidFill>
                          <a:schemeClr val="bg2"/>
                        </a:solidFill>
                      </a:endParaRPr>
                    </a:p>
                  </a:txBody>
                  <a:tcPr anchor="ctr"/>
                </a:tc>
                <a:tc>
                  <a:txBody>
                    <a:bodyPr/>
                    <a:lstStyle/>
                    <a:p>
                      <a:pPr algn="ctr"/>
                      <a:r>
                        <a:rPr lang="en-US" sz="1600" b="0">
                          <a:solidFill>
                            <a:schemeClr val="tx1"/>
                          </a:solidFill>
                        </a:rPr>
                        <a:t>Other Unknown Number</a:t>
                      </a:r>
                    </a:p>
                    <a:p>
                      <a:pPr algn="ctr"/>
                      <a:r>
                        <a:rPr lang="en-US" sz="1300" b="0" i="1">
                          <a:solidFill>
                            <a:schemeClr val="tx1"/>
                          </a:solidFill>
                        </a:rPr>
                        <a:t>(e.g., 72349999)</a:t>
                      </a:r>
                    </a:p>
                  </a:txBody>
                  <a:tcPr marL="121920" marR="121920" marT="60960" marB="60960" anchor="ctr">
                    <a:solidFill>
                      <a:schemeClr val="accent1"/>
                    </a:solidFill>
                  </a:tcPr>
                </a:tc>
                <a:tc>
                  <a:txBody>
                    <a:bodyPr/>
                    <a:lstStyle/>
                    <a:p>
                      <a:pPr algn="ctr"/>
                      <a:r>
                        <a:rPr lang="en-US" sz="1600" b="1"/>
                        <a:t>External</a:t>
                      </a:r>
                    </a:p>
                  </a:txBody>
                  <a:tcPr marL="121920" marR="121920" marT="60960" marB="60960" anchor="ctr">
                    <a:solidFill>
                      <a:srgbClr val="E2E2E2"/>
                    </a:solidFill>
                  </a:tcPr>
                </a:tc>
                <a:tc>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3456743961"/>
                  </a:ext>
                </a:extLst>
              </a:tr>
            </a:tbl>
          </a:graphicData>
        </a:graphic>
      </p:graphicFrame>
      <p:grpSp>
        <p:nvGrpSpPr>
          <p:cNvPr id="17" name="Group 16">
            <a:extLst>
              <a:ext uri="{FF2B5EF4-FFF2-40B4-BE49-F238E27FC236}">
                <a16:creationId xmlns:a16="http://schemas.microsoft.com/office/drawing/2014/main" id="{9644E329-7DC5-9F1D-14AB-34E5C5A13DAF}"/>
              </a:ext>
            </a:extLst>
          </p:cNvPr>
          <p:cNvGrpSpPr/>
          <p:nvPr/>
        </p:nvGrpSpPr>
        <p:grpSpPr>
          <a:xfrm>
            <a:off x="5443581" y="5097644"/>
            <a:ext cx="5523022" cy="596712"/>
            <a:chOff x="696151" y="5122696"/>
            <a:chExt cx="5523022" cy="596712"/>
          </a:xfrm>
        </p:grpSpPr>
        <p:grpSp>
          <p:nvGrpSpPr>
            <p:cNvPr id="16" name="Group 15">
              <a:extLst>
                <a:ext uri="{FF2B5EF4-FFF2-40B4-BE49-F238E27FC236}">
                  <a16:creationId xmlns:a16="http://schemas.microsoft.com/office/drawing/2014/main" id="{D553B5E9-593A-D620-6006-06F41F8C2D55}"/>
                </a:ext>
              </a:extLst>
            </p:cNvPr>
            <p:cNvGrpSpPr/>
            <p:nvPr/>
          </p:nvGrpSpPr>
          <p:grpSpPr>
            <a:xfrm>
              <a:off x="5111642" y="5122696"/>
              <a:ext cx="1107531" cy="596712"/>
              <a:chOff x="5443581" y="5122696"/>
              <a:chExt cx="5807283" cy="596712"/>
            </a:xfrm>
          </p:grpSpPr>
          <p:sp>
            <p:nvSpPr>
              <p:cNvPr id="5" name="Rectangle 4">
                <a:extLst>
                  <a:ext uri="{FF2B5EF4-FFF2-40B4-BE49-F238E27FC236}">
                    <a16:creationId xmlns:a16="http://schemas.microsoft.com/office/drawing/2014/main" id="{57BDEEB3-D5A8-01D3-2C3A-B699E76F7457}"/>
                  </a:ext>
                </a:extLst>
              </p:cNvPr>
              <p:cNvSpPr/>
              <p:nvPr/>
            </p:nvSpPr>
            <p:spPr>
              <a:xfrm>
                <a:off x="5443581" y="5122696"/>
                <a:ext cx="5807283" cy="284411"/>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enabled</a:t>
                </a:r>
              </a:p>
            </p:txBody>
          </p:sp>
          <p:sp>
            <p:nvSpPr>
              <p:cNvPr id="6" name="Rectangle 5">
                <a:extLst>
                  <a:ext uri="{FF2B5EF4-FFF2-40B4-BE49-F238E27FC236}">
                    <a16:creationId xmlns:a16="http://schemas.microsoft.com/office/drawing/2014/main" id="{7F6B8FF4-17AF-B39D-E086-D7FBFC3A0BB8}"/>
                  </a:ext>
                </a:extLst>
              </p:cNvPr>
              <p:cNvSpPr/>
              <p:nvPr/>
            </p:nvSpPr>
            <p:spPr>
              <a:xfrm>
                <a:off x="5443581" y="5434997"/>
                <a:ext cx="5807283" cy="284411"/>
              </a:xfrm>
              <a:prstGeom prst="rect">
                <a:avLst/>
              </a:prstGeom>
              <a:solidFill>
                <a:schemeClr val="accent5">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disabled</a:t>
                </a:r>
              </a:p>
            </p:txBody>
          </p:sp>
        </p:grpSp>
        <p:sp>
          <p:nvSpPr>
            <p:cNvPr id="8" name="TextBox 7">
              <a:extLst>
                <a:ext uri="{FF2B5EF4-FFF2-40B4-BE49-F238E27FC236}">
                  <a16:creationId xmlns:a16="http://schemas.microsoft.com/office/drawing/2014/main" id="{449CB992-8732-757E-3AC4-43A000B0AD72}"/>
                </a:ext>
              </a:extLst>
            </p:cNvPr>
            <p:cNvSpPr txBox="1"/>
            <p:nvPr/>
          </p:nvSpPr>
          <p:spPr>
            <a:xfrm>
              <a:off x="696151" y="5134633"/>
              <a:ext cx="4747430" cy="584775"/>
            </a:xfrm>
            <a:prstGeom prst="rect">
              <a:avLst/>
            </a:prstGeom>
            <a:noFill/>
          </p:spPr>
          <p:txBody>
            <a:bodyPr wrap="square" rtlCol="0">
              <a:spAutoFit/>
            </a:bodyPr>
            <a:lstStyle/>
            <a:p>
              <a:r>
                <a:rPr lang="en-US" sz="1600">
                  <a:latin typeface="+mn-lt"/>
                </a:rPr>
                <a:t>“Enable routing unknown extensions to the Premises as internal calls” (location setting):</a:t>
              </a:r>
            </a:p>
          </p:txBody>
        </p:sp>
      </p:grpSp>
      <p:sp>
        <p:nvSpPr>
          <p:cNvPr id="7" name="Rectangle 6">
            <a:extLst>
              <a:ext uri="{FF2B5EF4-FFF2-40B4-BE49-F238E27FC236}">
                <a16:creationId xmlns:a16="http://schemas.microsoft.com/office/drawing/2014/main" id="{7216F18F-E171-B0E4-BE0D-091D5B7DE0A3}"/>
              </a:ext>
            </a:extLst>
          </p:cNvPr>
          <p:cNvSpPr/>
          <p:nvPr/>
        </p:nvSpPr>
        <p:spPr>
          <a:xfrm>
            <a:off x="4801221" y="3429002"/>
            <a:ext cx="2417089" cy="731216"/>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4C6DB0C-0C86-6D57-A8B9-A6156E6BC028}"/>
              </a:ext>
            </a:extLst>
          </p:cNvPr>
          <p:cNvSpPr txBox="1"/>
          <p:nvPr/>
        </p:nvSpPr>
        <p:spPr>
          <a:xfrm>
            <a:off x="6461356" y="1329502"/>
            <a:ext cx="4909636" cy="923330"/>
          </a:xfrm>
          <a:prstGeom prst="rect">
            <a:avLst/>
          </a:prstGeom>
          <a:solidFill>
            <a:schemeClr val="bg2"/>
          </a:solidFill>
          <a:ln w="50800">
            <a:solidFill>
              <a:schemeClr val="accent6"/>
            </a:solidFill>
          </a:ln>
        </p:spPr>
        <p:txBody>
          <a:bodyPr wrap="square" rtlCol="0">
            <a:spAutoFit/>
          </a:bodyPr>
          <a:lstStyle/>
          <a:p>
            <a:r>
              <a:rPr lang="en-US">
                <a:latin typeface="+mn-lt"/>
              </a:rPr>
              <a:t>Classification of calls from extensions depends on location level setting for unknown extension </a:t>
            </a:r>
            <a:r>
              <a:rPr lang="en-GB" err="1">
                <a:latin typeface="+mn-lt"/>
              </a:rPr>
              <a:t>dialing</a:t>
            </a:r>
            <a:endParaRPr lang="en-GB">
              <a:latin typeface="+mn-lt"/>
            </a:endParaRPr>
          </a:p>
        </p:txBody>
      </p:sp>
      <p:cxnSp>
        <p:nvCxnSpPr>
          <p:cNvPr id="11" name="Straight Connector 10">
            <a:extLst>
              <a:ext uri="{FF2B5EF4-FFF2-40B4-BE49-F238E27FC236}">
                <a16:creationId xmlns:a16="http://schemas.microsoft.com/office/drawing/2014/main" id="{7A65111B-DE60-4E87-342D-51D159AB37A9}"/>
              </a:ext>
            </a:extLst>
          </p:cNvPr>
          <p:cNvCxnSpPr>
            <a:cxnSpLocks/>
            <a:stCxn id="9" idx="2"/>
            <a:endCxn id="7" idx="0"/>
          </p:cNvCxnSpPr>
          <p:nvPr/>
        </p:nvCxnSpPr>
        <p:spPr>
          <a:xfrm flipH="1">
            <a:off x="6009766" y="2252832"/>
            <a:ext cx="2906408" cy="117617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1631F3C-5725-3F09-B39C-D81926D6E7FC}"/>
              </a:ext>
            </a:extLst>
          </p:cNvPr>
          <p:cNvPicPr>
            <a:picLocks noChangeAspect="1"/>
          </p:cNvPicPr>
          <p:nvPr/>
        </p:nvPicPr>
        <p:blipFill>
          <a:blip r:embed="rId3"/>
          <a:stretch>
            <a:fillRect/>
          </a:stretch>
        </p:blipFill>
        <p:spPr>
          <a:xfrm>
            <a:off x="1078261" y="5097644"/>
            <a:ext cx="3981065" cy="731216"/>
          </a:xfrm>
          <a:prstGeom prst="rect">
            <a:avLst/>
          </a:prstGeom>
          <a:ln>
            <a:solidFill>
              <a:schemeClr val="accent1"/>
            </a:solidFill>
          </a:ln>
        </p:spPr>
      </p:pic>
      <p:sp>
        <p:nvSpPr>
          <p:cNvPr id="18" name="TextBox 17">
            <a:extLst>
              <a:ext uri="{FF2B5EF4-FFF2-40B4-BE49-F238E27FC236}">
                <a16:creationId xmlns:a16="http://schemas.microsoft.com/office/drawing/2014/main" id="{E634A155-2B34-96D4-7EE7-AA2D36B7CD48}"/>
              </a:ext>
            </a:extLst>
          </p:cNvPr>
          <p:cNvSpPr txBox="1"/>
          <p:nvPr/>
        </p:nvSpPr>
        <p:spPr>
          <a:xfrm>
            <a:off x="3444657" y="6034486"/>
            <a:ext cx="4540025" cy="261610"/>
          </a:xfrm>
          <a:prstGeom prst="rect">
            <a:avLst/>
          </a:prstGeom>
          <a:noFill/>
        </p:spPr>
        <p:txBody>
          <a:bodyPr wrap="none" rtlCol="0">
            <a:spAutoFit/>
          </a:bodyPr>
          <a:lstStyle/>
          <a:p>
            <a:r>
              <a:rPr lang="en-DE" sz="1100" baseline="30000">
                <a:latin typeface="+mn-lt"/>
              </a:rPr>
              <a:t>*</a:t>
            </a:r>
            <a:r>
              <a:rPr lang="en-DE" sz="1100">
                <a:latin typeface="+mn-lt"/>
              </a:rPr>
              <a:t>unknown: caller id does not match any dial plan pattern or route list</a:t>
            </a:r>
            <a:endParaRPr lang="en-DE" sz="1100" baseline="30000">
              <a:latin typeface="+mn-lt"/>
            </a:endParaRPr>
          </a:p>
        </p:txBody>
      </p:sp>
    </p:spTree>
    <p:extLst>
      <p:ext uri="{BB962C8B-B14F-4D97-AF65-F5344CB8AC3E}">
        <p14:creationId xmlns:p14="http://schemas.microsoft.com/office/powerpoint/2010/main" val="548968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9" y="739631"/>
            <a:ext cx="8175172" cy="482748"/>
          </a:xfrm>
        </p:spPr>
        <p:txBody>
          <a:bodyPr/>
          <a:lstStyle/>
          <a:p>
            <a:r>
              <a:rPr lang="en-US"/>
              <a:t>Unknown</a:t>
            </a:r>
            <a:r>
              <a:rPr lang="en-US" baseline="30000"/>
              <a:t>*</a:t>
            </a:r>
            <a:r>
              <a:rPr lang="en-US"/>
              <a:t> Number Incoming Call Handling</a:t>
            </a:r>
          </a:p>
        </p:txBody>
      </p:sp>
      <p:graphicFrame>
        <p:nvGraphicFramePr>
          <p:cNvPr id="2" name="Table 1">
            <a:extLst>
              <a:ext uri="{FF2B5EF4-FFF2-40B4-BE49-F238E27FC236}">
                <a16:creationId xmlns:a16="http://schemas.microsoft.com/office/drawing/2014/main" id="{4B97ED53-28E0-2182-6DA1-D48E198C3327}"/>
              </a:ext>
            </a:extLst>
          </p:cNvPr>
          <p:cNvGraphicFramePr>
            <a:graphicFrameLocks noGrp="1"/>
          </p:cNvGraphicFramePr>
          <p:nvPr/>
        </p:nvGraphicFramePr>
        <p:xfrm>
          <a:off x="719404" y="2398548"/>
          <a:ext cx="9889099" cy="2374603"/>
        </p:xfrm>
        <a:graphic>
          <a:graphicData uri="http://schemas.openxmlformats.org/drawingml/2006/table">
            <a:tbl>
              <a:tblPr firstCol="1" bandRow="1">
                <a:tableStyleId>{5C22544A-7EE6-4342-B048-85BDC9FD1C3A}</a:tableStyleId>
              </a:tblPr>
              <a:tblGrid>
                <a:gridCol w="1440160">
                  <a:extLst>
                    <a:ext uri="{9D8B030D-6E8A-4147-A177-3AD203B41FA5}">
                      <a16:colId xmlns:a16="http://schemas.microsoft.com/office/drawing/2014/main" val="1498201134"/>
                    </a:ext>
                  </a:extLst>
                </a:gridCol>
                <a:gridCol w="2619719">
                  <a:extLst>
                    <a:ext uri="{9D8B030D-6E8A-4147-A177-3AD203B41FA5}">
                      <a16:colId xmlns:a16="http://schemas.microsoft.com/office/drawing/2014/main" val="2748428571"/>
                    </a:ext>
                  </a:extLst>
                </a:gridCol>
                <a:gridCol w="2435320">
                  <a:extLst>
                    <a:ext uri="{9D8B030D-6E8A-4147-A177-3AD203B41FA5}">
                      <a16:colId xmlns:a16="http://schemas.microsoft.com/office/drawing/2014/main" val="4090429302"/>
                    </a:ext>
                  </a:extLst>
                </a:gridCol>
                <a:gridCol w="3393900">
                  <a:extLst>
                    <a:ext uri="{9D8B030D-6E8A-4147-A177-3AD203B41FA5}">
                      <a16:colId xmlns:a16="http://schemas.microsoft.com/office/drawing/2014/main" val="2897960276"/>
                    </a:ext>
                  </a:extLst>
                </a:gridCol>
              </a:tblGrid>
              <a:tr h="384043">
                <a:tc gridSpan="2">
                  <a:txBody>
                    <a:bodyPr/>
                    <a:lstStyle/>
                    <a:p>
                      <a:pPr algn="ctr"/>
                      <a:r>
                        <a:rPr lang="en-US" sz="1600" b="1">
                          <a:solidFill>
                            <a:schemeClr val="tx1"/>
                          </a:solidFill>
                        </a:rPr>
                        <a:t>Calling Device/Number</a:t>
                      </a:r>
                    </a:p>
                  </a:txBody>
                  <a:tcPr marL="121920" marR="121920" marT="60960" marB="60960" anchor="ctr">
                    <a:solidFill>
                      <a:schemeClr val="accent1">
                        <a:lumMod val="50000"/>
                      </a:schemeClr>
                    </a:solidFill>
                  </a:tcPr>
                </a:tc>
                <a:tc hMerge="1">
                  <a:txBody>
                    <a:bodyPr/>
                    <a:lstStyle/>
                    <a:p>
                      <a:endParaRPr lang="en-US"/>
                    </a:p>
                  </a:txBody>
                  <a:tcPr/>
                </a:tc>
                <a:tc gridSpan="2">
                  <a:txBody>
                    <a:bodyPr/>
                    <a:lstStyle/>
                    <a:p>
                      <a:pPr algn="ctr"/>
                      <a:r>
                        <a:rPr lang="en-US" sz="1600" b="1">
                          <a:solidFill>
                            <a:schemeClr val="tx1"/>
                          </a:solidFill>
                        </a:rPr>
                        <a:t>Unknown Numbers Handling for Premises-based PSTN:</a:t>
                      </a:r>
                    </a:p>
                  </a:txBody>
                  <a:tcPr marL="121920" marR="121920" marT="60960" marB="60960" anchor="ctr">
                    <a:solidFill>
                      <a:schemeClr val="accent1">
                        <a:lumMod val="50000"/>
                      </a:schemeClr>
                    </a:solidFill>
                  </a:tcPr>
                </a:tc>
                <a:tc hMerge="1">
                  <a:txBody>
                    <a:bodyPr/>
                    <a:lstStyle/>
                    <a:p>
                      <a:pPr algn="ctr"/>
                      <a:endParaRPr lang="en-US" sz="1200"/>
                    </a:p>
                  </a:txBody>
                  <a:tcPr anchor="ctr"/>
                </a:tc>
                <a:extLst>
                  <a:ext uri="{0D108BD9-81ED-4DB2-BD59-A6C34878D82A}">
                    <a16:rowId xmlns:a16="http://schemas.microsoft.com/office/drawing/2014/main" val="3533592517"/>
                  </a:ext>
                </a:extLst>
              </a:tr>
              <a:tr h="647796">
                <a:tc>
                  <a:txBody>
                    <a:bodyPr/>
                    <a:lstStyle/>
                    <a:p>
                      <a:pPr algn="ctr"/>
                      <a:r>
                        <a:rPr lang="en-US" sz="1600" b="1">
                          <a:solidFill>
                            <a:schemeClr val="tx1"/>
                          </a:solidFill>
                        </a:rPr>
                        <a:t>Device</a:t>
                      </a:r>
                    </a:p>
                  </a:txBody>
                  <a:tcPr marL="121920" marR="121920" marT="60960" marB="60960" anchor="ctr">
                    <a:solidFill>
                      <a:schemeClr val="accent1">
                        <a:lumMod val="75000"/>
                      </a:schemeClr>
                    </a:solidFill>
                  </a:tcPr>
                </a:tc>
                <a:tc>
                  <a:txBody>
                    <a:bodyPr/>
                    <a:lstStyle/>
                    <a:p>
                      <a:pPr algn="ctr"/>
                      <a:r>
                        <a:rPr lang="en-US" sz="1600" b="1">
                          <a:solidFill>
                            <a:schemeClr val="tx1"/>
                          </a:solidFill>
                        </a:rPr>
                        <a:t>Number</a:t>
                      </a:r>
                      <a:endParaRPr lang="en-US" sz="2500">
                        <a:solidFill>
                          <a:schemeClr val="tx1"/>
                        </a:solidFill>
                      </a:endParaRPr>
                    </a:p>
                  </a:txBody>
                  <a:tcPr marL="121920" marR="121920" marT="60960" marB="60960" anchor="ctr">
                    <a:solidFill>
                      <a:schemeClr val="accent1"/>
                    </a:solidFill>
                  </a:tcPr>
                </a:tc>
                <a:tc>
                  <a:txBody>
                    <a:bodyPr/>
                    <a:lstStyle/>
                    <a:p>
                      <a:pPr algn="ctr"/>
                      <a:r>
                        <a:rPr lang="en-US" sz="1500">
                          <a:solidFill>
                            <a:schemeClr val="tx1"/>
                          </a:solidFill>
                        </a:rPr>
                        <a:t>“Standard behavior”</a:t>
                      </a:r>
                    </a:p>
                  </a:txBody>
                  <a:tcPr marL="121920" marR="121920" marT="60960" marB="60960" anchor="ctr">
                    <a:solidFill>
                      <a:schemeClr val="accent1">
                        <a:lumMod val="75000"/>
                      </a:schemeClr>
                    </a:solidFill>
                  </a:tcPr>
                </a:tc>
                <a:tc>
                  <a:txBody>
                    <a:bodyPr/>
                    <a:lstStyle/>
                    <a:p>
                      <a:pPr algn="ctr"/>
                      <a:r>
                        <a:rPr lang="en-US" sz="1500">
                          <a:solidFill>
                            <a:schemeClr val="tx1"/>
                          </a:solidFill>
                        </a:rPr>
                        <a:t>“Legacy behavior”</a:t>
                      </a:r>
                    </a:p>
                  </a:txBody>
                  <a:tcPr marL="121920" marR="121920" marT="60960" marB="60960" anchor="ctr">
                    <a:solidFill>
                      <a:schemeClr val="accent1">
                        <a:lumMod val="75000"/>
                      </a:schemeClr>
                    </a:solidFill>
                  </a:tcPr>
                </a:tc>
                <a:extLst>
                  <a:ext uri="{0D108BD9-81ED-4DB2-BD59-A6C34878D82A}">
                    <a16:rowId xmlns:a16="http://schemas.microsoft.com/office/drawing/2014/main" val="2754749369"/>
                  </a:ext>
                </a:extLst>
              </a:tr>
              <a:tr h="365760">
                <a:tc rowSpan="3">
                  <a:txBody>
                    <a:bodyPr/>
                    <a:lstStyle/>
                    <a:p>
                      <a:pPr algn="ctr"/>
                      <a:r>
                        <a:rPr lang="en-US" sz="1600" b="1">
                          <a:solidFill>
                            <a:schemeClr val="tx1"/>
                          </a:solidFill>
                        </a:rPr>
                        <a:t>Trunk</a:t>
                      </a:r>
                      <a:endParaRPr lang="en-US" sz="1600" b="1" i="1">
                        <a:solidFill>
                          <a:schemeClr val="tx1"/>
                        </a:solidFill>
                      </a:endParaRPr>
                    </a:p>
                  </a:txBody>
                  <a:tcPr marL="121920" marR="121920" marT="60960" marB="60960" anchor="ctr">
                    <a:solidFill>
                      <a:schemeClr val="accent1">
                        <a:lumMod val="75000"/>
                      </a:schemeClr>
                    </a:solidFill>
                  </a:tcPr>
                </a:tc>
                <a:tc rowSpan="2">
                  <a:txBody>
                    <a:bodyPr/>
                    <a:lstStyle/>
                    <a:p>
                      <a:pPr algn="ctr"/>
                      <a:r>
                        <a:rPr lang="en-US" sz="1600" b="0">
                          <a:solidFill>
                            <a:schemeClr val="tx1"/>
                          </a:solidFill>
                        </a:rPr>
                        <a:t>Unknown Extension</a:t>
                      </a:r>
                      <a:endParaRPr lang="en-US" sz="1900" b="0">
                        <a:solidFill>
                          <a:schemeClr val="tx1"/>
                        </a:solidFill>
                      </a:endParaRPr>
                    </a:p>
                    <a:p>
                      <a:pPr algn="ctr"/>
                      <a:r>
                        <a:rPr lang="en-US" sz="1300" b="0" i="1">
                          <a:solidFill>
                            <a:schemeClr val="tx1"/>
                          </a:solidFill>
                        </a:rPr>
                        <a:t>(2-6 digits, e.g., 4099)</a:t>
                      </a:r>
                    </a:p>
                  </a:txBody>
                  <a:tcPr marL="121920" marR="121920" marT="60960" marB="60960" anchor="ctr">
                    <a:solidFill>
                      <a:schemeClr val="accent1"/>
                    </a:solidFill>
                  </a:tcPr>
                </a:tc>
                <a:tc>
                  <a:txBody>
                    <a:bodyPr/>
                    <a:lstStyle/>
                    <a:p>
                      <a:pPr algn="ctr"/>
                      <a:r>
                        <a:rPr lang="en-US" sz="1600" b="1"/>
                        <a:t>Premises</a:t>
                      </a:r>
                    </a:p>
                  </a:txBody>
                  <a:tcPr marL="121920" marR="121920" marT="60960" marB="60960" anchor="ctr">
                    <a:lnB w="9525" cap="flat" cmpd="sng" algn="ctr">
                      <a:solidFill>
                        <a:schemeClr val="tx1"/>
                      </a:solidFill>
                      <a:prstDash val="dash"/>
                      <a:round/>
                      <a:headEnd type="none" w="med" len="med"/>
                      <a:tailEnd type="none" w="med" len="med"/>
                    </a:lnB>
                    <a:solidFill>
                      <a:schemeClr val="accent3">
                        <a:lumMod val="20000"/>
                        <a:lumOff val="80000"/>
                      </a:schemeClr>
                    </a:solidFill>
                  </a:tcPr>
                </a:tc>
                <a:tc rowSpan="2">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1328003336"/>
                  </a:ext>
                </a:extLst>
              </a:tr>
              <a:tr h="365760">
                <a:tc vMerge="1">
                  <a:txBody>
                    <a:bodyPr/>
                    <a:lstStyle/>
                    <a:p>
                      <a:endParaRPr lang="en-US"/>
                    </a:p>
                  </a:txBody>
                  <a:tcPr/>
                </a:tc>
                <a:tc vMerge="1">
                  <a:txBody>
                    <a:bodyPr/>
                    <a:lstStyle/>
                    <a:p>
                      <a:endParaRPr lang="en-US"/>
                    </a:p>
                  </a:txBody>
                  <a:tcPr/>
                </a:tc>
                <a:tc>
                  <a:txBody>
                    <a:bodyPr/>
                    <a:lstStyle/>
                    <a:p>
                      <a:pPr algn="ctr"/>
                      <a:r>
                        <a:rPr lang="en-US" sz="1600" b="1"/>
                        <a:t>External</a:t>
                      </a:r>
                    </a:p>
                  </a:txBody>
                  <a:tcPr marL="121920" marR="121920" marT="60960" marB="60960" anchor="ctr">
                    <a:lnT w="9525" cap="flat" cmpd="sng" algn="ctr">
                      <a:solidFill>
                        <a:schemeClr val="tx1"/>
                      </a:solidFill>
                      <a:prstDash val="dash"/>
                      <a:round/>
                      <a:headEnd type="none" w="med" len="med"/>
                      <a:tailEnd type="none" w="med" len="med"/>
                    </a:lnT>
                    <a:solidFill>
                      <a:schemeClr val="accent5">
                        <a:lumMod val="20000"/>
                        <a:lumOff val="80000"/>
                      </a:schemeClr>
                    </a:solidFill>
                  </a:tcPr>
                </a:tc>
                <a:tc vMerge="1">
                  <a:txBody>
                    <a:bodyPr/>
                    <a:lstStyle/>
                    <a:p>
                      <a:endParaRPr lang="en-US"/>
                    </a:p>
                  </a:txBody>
                  <a:tcPr/>
                </a:tc>
                <a:extLst>
                  <a:ext uri="{0D108BD9-81ED-4DB2-BD59-A6C34878D82A}">
                    <a16:rowId xmlns:a16="http://schemas.microsoft.com/office/drawing/2014/main" val="2298380120"/>
                  </a:ext>
                </a:extLst>
              </a:tr>
              <a:tr h="611244">
                <a:tc vMerge="1">
                  <a:txBody>
                    <a:bodyPr/>
                    <a:lstStyle/>
                    <a:p>
                      <a:pPr algn="ctr"/>
                      <a:endParaRPr lang="en-US" sz="1200" b="0">
                        <a:solidFill>
                          <a:schemeClr val="bg2"/>
                        </a:solidFill>
                      </a:endParaRPr>
                    </a:p>
                  </a:txBody>
                  <a:tcPr anchor="ctr"/>
                </a:tc>
                <a:tc>
                  <a:txBody>
                    <a:bodyPr/>
                    <a:lstStyle/>
                    <a:p>
                      <a:pPr algn="ctr"/>
                      <a:r>
                        <a:rPr lang="en-US" sz="1600" b="0">
                          <a:solidFill>
                            <a:schemeClr val="tx1"/>
                          </a:solidFill>
                        </a:rPr>
                        <a:t>Other Unknown Number</a:t>
                      </a:r>
                    </a:p>
                    <a:p>
                      <a:pPr algn="ctr"/>
                      <a:r>
                        <a:rPr lang="en-US" sz="1300" b="0" i="1">
                          <a:solidFill>
                            <a:schemeClr val="tx1"/>
                          </a:solidFill>
                        </a:rPr>
                        <a:t>(e.g., 72349999)</a:t>
                      </a:r>
                    </a:p>
                  </a:txBody>
                  <a:tcPr marL="121920" marR="121920" marT="60960" marB="60960" anchor="ctr">
                    <a:solidFill>
                      <a:schemeClr val="accent1"/>
                    </a:solidFill>
                  </a:tcPr>
                </a:tc>
                <a:tc>
                  <a:txBody>
                    <a:bodyPr/>
                    <a:lstStyle/>
                    <a:p>
                      <a:pPr algn="ctr"/>
                      <a:r>
                        <a:rPr lang="en-US" sz="1600" b="1"/>
                        <a:t>External</a:t>
                      </a:r>
                    </a:p>
                  </a:txBody>
                  <a:tcPr marL="121920" marR="121920" marT="60960" marB="60960" anchor="ctr">
                    <a:solidFill>
                      <a:srgbClr val="E2E2E2"/>
                    </a:solidFill>
                  </a:tcPr>
                </a:tc>
                <a:tc>
                  <a:txBody>
                    <a:bodyPr/>
                    <a:lstStyle/>
                    <a:p>
                      <a:pPr algn="ctr"/>
                      <a:r>
                        <a:rPr lang="en-US" sz="1600" b="1"/>
                        <a:t>Premises</a:t>
                      </a:r>
                    </a:p>
                  </a:txBody>
                  <a:tcPr marL="121920" marR="121920" marT="60960" marB="60960" anchor="ctr">
                    <a:solidFill>
                      <a:srgbClr val="E2E2E2"/>
                    </a:solidFill>
                  </a:tcPr>
                </a:tc>
                <a:extLst>
                  <a:ext uri="{0D108BD9-81ED-4DB2-BD59-A6C34878D82A}">
                    <a16:rowId xmlns:a16="http://schemas.microsoft.com/office/drawing/2014/main" val="3456743961"/>
                  </a:ext>
                </a:extLst>
              </a:tr>
            </a:tbl>
          </a:graphicData>
        </a:graphic>
      </p:graphicFrame>
      <p:grpSp>
        <p:nvGrpSpPr>
          <p:cNvPr id="17" name="Group 16">
            <a:extLst>
              <a:ext uri="{FF2B5EF4-FFF2-40B4-BE49-F238E27FC236}">
                <a16:creationId xmlns:a16="http://schemas.microsoft.com/office/drawing/2014/main" id="{9644E329-7DC5-9F1D-14AB-34E5C5A13DAF}"/>
              </a:ext>
            </a:extLst>
          </p:cNvPr>
          <p:cNvGrpSpPr/>
          <p:nvPr/>
        </p:nvGrpSpPr>
        <p:grpSpPr>
          <a:xfrm>
            <a:off x="5443581" y="5097644"/>
            <a:ext cx="5523022" cy="596712"/>
            <a:chOff x="696151" y="5122696"/>
            <a:chExt cx="5523022" cy="596712"/>
          </a:xfrm>
        </p:grpSpPr>
        <p:grpSp>
          <p:nvGrpSpPr>
            <p:cNvPr id="16" name="Group 15">
              <a:extLst>
                <a:ext uri="{FF2B5EF4-FFF2-40B4-BE49-F238E27FC236}">
                  <a16:creationId xmlns:a16="http://schemas.microsoft.com/office/drawing/2014/main" id="{D553B5E9-593A-D620-6006-06F41F8C2D55}"/>
                </a:ext>
              </a:extLst>
            </p:cNvPr>
            <p:cNvGrpSpPr/>
            <p:nvPr/>
          </p:nvGrpSpPr>
          <p:grpSpPr>
            <a:xfrm>
              <a:off x="5111642" y="5122696"/>
              <a:ext cx="1107531" cy="596712"/>
              <a:chOff x="5443581" y="5122696"/>
              <a:chExt cx="5807283" cy="596712"/>
            </a:xfrm>
          </p:grpSpPr>
          <p:sp>
            <p:nvSpPr>
              <p:cNvPr id="5" name="Rectangle 4">
                <a:extLst>
                  <a:ext uri="{FF2B5EF4-FFF2-40B4-BE49-F238E27FC236}">
                    <a16:creationId xmlns:a16="http://schemas.microsoft.com/office/drawing/2014/main" id="{57BDEEB3-D5A8-01D3-2C3A-B699E76F7457}"/>
                  </a:ext>
                </a:extLst>
              </p:cNvPr>
              <p:cNvSpPr/>
              <p:nvPr/>
            </p:nvSpPr>
            <p:spPr>
              <a:xfrm>
                <a:off x="5443581" y="5122696"/>
                <a:ext cx="5807283" cy="284411"/>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enabled</a:t>
                </a:r>
              </a:p>
            </p:txBody>
          </p:sp>
          <p:sp>
            <p:nvSpPr>
              <p:cNvPr id="6" name="Rectangle 5">
                <a:extLst>
                  <a:ext uri="{FF2B5EF4-FFF2-40B4-BE49-F238E27FC236}">
                    <a16:creationId xmlns:a16="http://schemas.microsoft.com/office/drawing/2014/main" id="{7F6B8FF4-17AF-B39D-E086-D7FBFC3A0BB8}"/>
                  </a:ext>
                </a:extLst>
              </p:cNvPr>
              <p:cNvSpPr/>
              <p:nvPr/>
            </p:nvSpPr>
            <p:spPr>
              <a:xfrm>
                <a:off x="5443581" y="5434997"/>
                <a:ext cx="5807283" cy="284411"/>
              </a:xfrm>
              <a:prstGeom prst="rect">
                <a:avLst/>
              </a:prstGeom>
              <a:solidFill>
                <a:schemeClr val="accent5">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disabled</a:t>
                </a:r>
              </a:p>
            </p:txBody>
          </p:sp>
        </p:grpSp>
        <p:sp>
          <p:nvSpPr>
            <p:cNvPr id="8" name="TextBox 7">
              <a:extLst>
                <a:ext uri="{FF2B5EF4-FFF2-40B4-BE49-F238E27FC236}">
                  <a16:creationId xmlns:a16="http://schemas.microsoft.com/office/drawing/2014/main" id="{449CB992-8732-757E-3AC4-43A000B0AD72}"/>
                </a:ext>
              </a:extLst>
            </p:cNvPr>
            <p:cNvSpPr txBox="1"/>
            <p:nvPr/>
          </p:nvSpPr>
          <p:spPr>
            <a:xfrm>
              <a:off x="696151" y="5134633"/>
              <a:ext cx="4747430" cy="584775"/>
            </a:xfrm>
            <a:prstGeom prst="rect">
              <a:avLst/>
            </a:prstGeom>
            <a:noFill/>
          </p:spPr>
          <p:txBody>
            <a:bodyPr wrap="square" rtlCol="0">
              <a:spAutoFit/>
            </a:bodyPr>
            <a:lstStyle/>
            <a:p>
              <a:r>
                <a:rPr lang="en-US" sz="1600">
                  <a:latin typeface="+mn-lt"/>
                </a:rPr>
                <a:t>“Enable routing unknown extensions to the Premises as internal calls” (location setting):</a:t>
              </a:r>
            </a:p>
          </p:txBody>
        </p:sp>
      </p:grpSp>
      <p:sp>
        <p:nvSpPr>
          <p:cNvPr id="7" name="Rectangle 6">
            <a:extLst>
              <a:ext uri="{FF2B5EF4-FFF2-40B4-BE49-F238E27FC236}">
                <a16:creationId xmlns:a16="http://schemas.microsoft.com/office/drawing/2014/main" id="{7216F18F-E171-B0E4-BE0D-091D5B7DE0A3}"/>
              </a:ext>
            </a:extLst>
          </p:cNvPr>
          <p:cNvSpPr/>
          <p:nvPr/>
        </p:nvSpPr>
        <p:spPr>
          <a:xfrm>
            <a:off x="4801221" y="3429002"/>
            <a:ext cx="2417089" cy="731216"/>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4C6DB0C-0C86-6D57-A8B9-A6156E6BC028}"/>
              </a:ext>
            </a:extLst>
          </p:cNvPr>
          <p:cNvSpPr txBox="1"/>
          <p:nvPr/>
        </p:nvSpPr>
        <p:spPr>
          <a:xfrm>
            <a:off x="6461356" y="1329502"/>
            <a:ext cx="4909636" cy="923330"/>
          </a:xfrm>
          <a:prstGeom prst="rect">
            <a:avLst/>
          </a:prstGeom>
          <a:solidFill>
            <a:schemeClr val="bg2"/>
          </a:solidFill>
          <a:ln w="50800">
            <a:solidFill>
              <a:schemeClr val="accent6"/>
            </a:solidFill>
          </a:ln>
        </p:spPr>
        <p:txBody>
          <a:bodyPr wrap="square" rtlCol="0">
            <a:spAutoFit/>
          </a:bodyPr>
          <a:lstStyle/>
          <a:p>
            <a:r>
              <a:rPr lang="en-US">
                <a:latin typeface="+mn-lt"/>
              </a:rPr>
              <a:t>Classification of calls from extensions depends on location level setting for unknown extension </a:t>
            </a:r>
            <a:r>
              <a:rPr lang="en-GB" err="1">
                <a:latin typeface="+mn-lt"/>
              </a:rPr>
              <a:t>dialing</a:t>
            </a:r>
            <a:endParaRPr lang="en-GB">
              <a:latin typeface="+mn-lt"/>
            </a:endParaRPr>
          </a:p>
        </p:txBody>
      </p:sp>
      <p:cxnSp>
        <p:nvCxnSpPr>
          <p:cNvPr id="11" name="Straight Connector 10">
            <a:extLst>
              <a:ext uri="{FF2B5EF4-FFF2-40B4-BE49-F238E27FC236}">
                <a16:creationId xmlns:a16="http://schemas.microsoft.com/office/drawing/2014/main" id="{7A65111B-DE60-4E87-342D-51D159AB37A9}"/>
              </a:ext>
            </a:extLst>
          </p:cNvPr>
          <p:cNvCxnSpPr>
            <a:cxnSpLocks/>
            <a:stCxn id="9" idx="2"/>
            <a:endCxn id="7" idx="0"/>
          </p:cNvCxnSpPr>
          <p:nvPr/>
        </p:nvCxnSpPr>
        <p:spPr>
          <a:xfrm flipH="1">
            <a:off x="6009766" y="2252832"/>
            <a:ext cx="2906408" cy="117617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1631F3C-5725-3F09-B39C-D81926D6E7FC}"/>
              </a:ext>
            </a:extLst>
          </p:cNvPr>
          <p:cNvPicPr>
            <a:picLocks noChangeAspect="1"/>
          </p:cNvPicPr>
          <p:nvPr/>
        </p:nvPicPr>
        <p:blipFill>
          <a:blip r:embed="rId3"/>
          <a:stretch>
            <a:fillRect/>
          </a:stretch>
        </p:blipFill>
        <p:spPr>
          <a:xfrm>
            <a:off x="1078261" y="5097644"/>
            <a:ext cx="3981065" cy="731216"/>
          </a:xfrm>
          <a:prstGeom prst="rect">
            <a:avLst/>
          </a:prstGeom>
          <a:ln>
            <a:solidFill>
              <a:schemeClr val="accent1"/>
            </a:solidFill>
          </a:ln>
        </p:spPr>
      </p:pic>
      <p:sp>
        <p:nvSpPr>
          <p:cNvPr id="10" name="TextBox 9">
            <a:extLst>
              <a:ext uri="{FF2B5EF4-FFF2-40B4-BE49-F238E27FC236}">
                <a16:creationId xmlns:a16="http://schemas.microsoft.com/office/drawing/2014/main" id="{109B58A0-A9EB-AD88-67B2-610BD1EF82C0}"/>
              </a:ext>
            </a:extLst>
          </p:cNvPr>
          <p:cNvSpPr txBox="1"/>
          <p:nvPr/>
        </p:nvSpPr>
        <p:spPr>
          <a:xfrm>
            <a:off x="7642043" y="2943313"/>
            <a:ext cx="3950796" cy="1754326"/>
          </a:xfrm>
          <a:prstGeom prst="rect">
            <a:avLst/>
          </a:prstGeom>
          <a:solidFill>
            <a:schemeClr val="bg2"/>
          </a:solidFill>
          <a:ln w="47625">
            <a:solidFill>
              <a:schemeClr val="accent6"/>
            </a:solidFill>
          </a:ln>
        </p:spPr>
        <p:txBody>
          <a:bodyPr wrap="square" rtlCol="0">
            <a:spAutoFit/>
          </a:bodyPr>
          <a:lstStyle/>
          <a:p>
            <a:r>
              <a:rPr lang="en-DE">
                <a:latin typeface="+mn-lt"/>
              </a:rPr>
              <a:t>Note: “</a:t>
            </a:r>
            <a:r>
              <a:rPr lang="en-US" sz="1800">
                <a:latin typeface="+mn-lt"/>
              </a:rPr>
              <a:t>Enable routing unknown extensions to the Premises as internal calls” setting does not only affect routing of calls </a:t>
            </a:r>
            <a:r>
              <a:rPr lang="en-US" sz="1800">
                <a:solidFill>
                  <a:schemeClr val="accent6"/>
                </a:solidFill>
                <a:latin typeface="+mn-lt"/>
              </a:rPr>
              <a:t>TO</a:t>
            </a:r>
            <a:r>
              <a:rPr lang="en-US" sz="1800">
                <a:latin typeface="+mn-lt"/>
              </a:rPr>
              <a:t> the premises but also treatment of calls </a:t>
            </a:r>
            <a:r>
              <a:rPr lang="en-US" sz="1800">
                <a:solidFill>
                  <a:schemeClr val="accent6"/>
                </a:solidFill>
                <a:latin typeface="+mn-lt"/>
              </a:rPr>
              <a:t>FROM</a:t>
            </a:r>
            <a:r>
              <a:rPr lang="en-US" sz="1800">
                <a:latin typeface="+mn-lt"/>
              </a:rPr>
              <a:t> the premises</a:t>
            </a:r>
            <a:r>
              <a:rPr lang="en-DE">
                <a:latin typeface="+mn-lt"/>
              </a:rPr>
              <a:t> </a:t>
            </a:r>
          </a:p>
        </p:txBody>
      </p:sp>
      <p:sp>
        <p:nvSpPr>
          <p:cNvPr id="12" name="TextBox 11">
            <a:extLst>
              <a:ext uri="{FF2B5EF4-FFF2-40B4-BE49-F238E27FC236}">
                <a16:creationId xmlns:a16="http://schemas.microsoft.com/office/drawing/2014/main" id="{314277AF-7D61-A593-9495-2DF5FEA9A40D}"/>
              </a:ext>
            </a:extLst>
          </p:cNvPr>
          <p:cNvSpPr txBox="1"/>
          <p:nvPr/>
        </p:nvSpPr>
        <p:spPr>
          <a:xfrm>
            <a:off x="3444657" y="6034486"/>
            <a:ext cx="4540025" cy="261610"/>
          </a:xfrm>
          <a:prstGeom prst="rect">
            <a:avLst/>
          </a:prstGeom>
          <a:noFill/>
        </p:spPr>
        <p:txBody>
          <a:bodyPr wrap="none" rtlCol="0">
            <a:spAutoFit/>
          </a:bodyPr>
          <a:lstStyle/>
          <a:p>
            <a:r>
              <a:rPr lang="en-DE" sz="1100" baseline="30000">
                <a:latin typeface="+mn-lt"/>
              </a:rPr>
              <a:t>*</a:t>
            </a:r>
            <a:r>
              <a:rPr lang="en-DE" sz="1100">
                <a:latin typeface="+mn-lt"/>
              </a:rPr>
              <a:t>unknown: caller id does not match any dial plan pattern or route list</a:t>
            </a:r>
            <a:endParaRPr lang="en-DE" sz="1100" baseline="30000">
              <a:latin typeface="+mn-lt"/>
            </a:endParaRPr>
          </a:p>
        </p:txBody>
      </p:sp>
    </p:spTree>
    <p:extLst>
      <p:ext uri="{BB962C8B-B14F-4D97-AF65-F5344CB8AC3E}">
        <p14:creationId xmlns:p14="http://schemas.microsoft.com/office/powerpoint/2010/main" val="4001805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8" y="739630"/>
            <a:ext cx="8175172" cy="482748"/>
          </a:xfrm>
        </p:spPr>
        <p:txBody>
          <a:bodyPr/>
          <a:lstStyle/>
          <a:p>
            <a:r>
              <a:rPr lang="en-US"/>
              <a:t>Unknown Number Outgoing Call Handling</a:t>
            </a:r>
          </a:p>
        </p:txBody>
      </p:sp>
      <p:graphicFrame>
        <p:nvGraphicFramePr>
          <p:cNvPr id="7" name="Table 6">
            <a:extLst>
              <a:ext uri="{FF2B5EF4-FFF2-40B4-BE49-F238E27FC236}">
                <a16:creationId xmlns:a16="http://schemas.microsoft.com/office/drawing/2014/main" id="{2F3AACC6-E447-F7CB-CE6D-0CD4E78E2D8A}"/>
              </a:ext>
            </a:extLst>
          </p:cNvPr>
          <p:cNvGraphicFramePr>
            <a:graphicFrameLocks noGrp="1"/>
          </p:cNvGraphicFramePr>
          <p:nvPr>
            <p:extLst>
              <p:ext uri="{D42A27DB-BD31-4B8C-83A1-F6EECF244321}">
                <p14:modId xmlns:p14="http://schemas.microsoft.com/office/powerpoint/2010/main" val="1932788264"/>
              </p:ext>
            </p:extLst>
          </p:nvPr>
        </p:nvGraphicFramePr>
        <p:xfrm>
          <a:off x="719403" y="1568425"/>
          <a:ext cx="10600876" cy="4090500"/>
        </p:xfrm>
        <a:graphic>
          <a:graphicData uri="http://schemas.openxmlformats.org/drawingml/2006/table">
            <a:tbl>
              <a:tblPr firstCol="1" bandRow="1">
                <a:tableStyleId>{5C22544A-7EE6-4342-B048-85BDC9FD1C3A}</a:tableStyleId>
              </a:tblPr>
              <a:tblGrid>
                <a:gridCol w="1824203">
                  <a:extLst>
                    <a:ext uri="{9D8B030D-6E8A-4147-A177-3AD203B41FA5}">
                      <a16:colId xmlns:a16="http://schemas.microsoft.com/office/drawing/2014/main" val="1498201134"/>
                    </a:ext>
                  </a:extLst>
                </a:gridCol>
                <a:gridCol w="2728001">
                  <a:extLst>
                    <a:ext uri="{9D8B030D-6E8A-4147-A177-3AD203B41FA5}">
                      <a16:colId xmlns:a16="http://schemas.microsoft.com/office/drawing/2014/main" val="2616746667"/>
                    </a:ext>
                  </a:extLst>
                </a:gridCol>
                <a:gridCol w="3168352">
                  <a:extLst>
                    <a:ext uri="{9D8B030D-6E8A-4147-A177-3AD203B41FA5}">
                      <a16:colId xmlns:a16="http://schemas.microsoft.com/office/drawing/2014/main" val="4090429302"/>
                    </a:ext>
                  </a:extLst>
                </a:gridCol>
                <a:gridCol w="2880320">
                  <a:extLst>
                    <a:ext uri="{9D8B030D-6E8A-4147-A177-3AD203B41FA5}">
                      <a16:colId xmlns:a16="http://schemas.microsoft.com/office/drawing/2014/main" val="2050758282"/>
                    </a:ext>
                  </a:extLst>
                </a:gridCol>
              </a:tblGrid>
              <a:tr h="369563">
                <a:tc gridSpan="2">
                  <a:txBody>
                    <a:bodyPr/>
                    <a:lstStyle/>
                    <a:p>
                      <a:pPr algn="ctr"/>
                      <a:r>
                        <a:rPr lang="en-US" sz="1600" b="1">
                          <a:solidFill>
                            <a:schemeClr val="tx1"/>
                          </a:solidFill>
                        </a:rPr>
                        <a:t>Call Types and Destinations</a:t>
                      </a:r>
                    </a:p>
                  </a:txBody>
                  <a:tcPr marL="121920" marR="121920" marT="60960" marB="60960" anchor="ctr">
                    <a:solidFill>
                      <a:schemeClr val="accent1">
                        <a:lumMod val="50000"/>
                      </a:schemeClr>
                    </a:solidFill>
                  </a:tcPr>
                </a:tc>
                <a:tc hMerge="1">
                  <a:txBody>
                    <a:bodyPr/>
                    <a:lstStyle/>
                    <a:p>
                      <a:pPr algn="ctr"/>
                      <a:endParaRPr lang="en-US" sz="1200"/>
                    </a:p>
                  </a:txBody>
                  <a:tcPr anchor="ctr"/>
                </a:tc>
                <a:tc gridSpan="2">
                  <a:txBody>
                    <a:bodyPr/>
                    <a:lstStyle/>
                    <a:p>
                      <a:pPr algn="ctr"/>
                      <a:r>
                        <a:rPr lang="en-US" sz="1600" b="1">
                          <a:solidFill>
                            <a:schemeClr val="tx1"/>
                          </a:solidFill>
                        </a:rPr>
                        <a:t>Unknown Numbers Handling for Premises-based PSTN:</a:t>
                      </a:r>
                    </a:p>
                  </a:txBody>
                  <a:tcPr marL="121920" marR="121920" marT="60960" marB="60960" anchor="ctr">
                    <a:solidFill>
                      <a:schemeClr val="accent1">
                        <a:lumMod val="50000"/>
                      </a:schemeClr>
                    </a:solidFill>
                  </a:tcPr>
                </a:tc>
                <a:tc hMerge="1">
                  <a:txBody>
                    <a:bodyPr/>
                    <a:lstStyle/>
                    <a:p>
                      <a:endParaRPr lang="en-US"/>
                    </a:p>
                  </a:txBody>
                  <a:tcPr/>
                </a:tc>
                <a:extLst>
                  <a:ext uri="{0D108BD9-81ED-4DB2-BD59-A6C34878D82A}">
                    <a16:rowId xmlns:a16="http://schemas.microsoft.com/office/drawing/2014/main" val="3533592517"/>
                  </a:ext>
                </a:extLst>
              </a:tr>
              <a:tr h="551017">
                <a:tc>
                  <a:txBody>
                    <a:bodyPr/>
                    <a:lstStyle/>
                    <a:p>
                      <a:pPr algn="ctr"/>
                      <a:r>
                        <a:rPr lang="en-US" sz="1900" b="1" u="sng">
                          <a:solidFill>
                            <a:schemeClr val="tx1"/>
                          </a:solidFill>
                        </a:rPr>
                        <a:t>From</a:t>
                      </a:r>
                    </a:p>
                  </a:txBody>
                  <a:tcPr marL="121920" marR="121920" marT="60960" marB="60960" anchor="ctr">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900" b="1" u="sng">
                          <a:solidFill>
                            <a:schemeClr val="tx1"/>
                          </a:solidFill>
                        </a:rPr>
                        <a:t>To</a:t>
                      </a:r>
                    </a:p>
                  </a:txBody>
                  <a:tcPr marL="121920" marR="121920" marT="60960" marB="60960" anchor="ctr">
                    <a:lnB w="19050" cap="flat" cmpd="sng" algn="ctr">
                      <a:solidFill>
                        <a:schemeClr val="tx1"/>
                      </a:solidFill>
                      <a:prstDash val="solid"/>
                      <a:round/>
                      <a:headEnd type="none" w="med" len="med"/>
                      <a:tailEnd type="none" w="med" len="med"/>
                    </a:lnB>
                    <a:solidFill>
                      <a:schemeClr val="accent1"/>
                    </a:solidFill>
                  </a:tcPr>
                </a:tc>
                <a:tc>
                  <a:txBody>
                    <a:bodyPr/>
                    <a:lstStyle/>
                    <a:p>
                      <a:pPr algn="ctr"/>
                      <a:r>
                        <a:rPr lang="en-US" sz="1500" b="0" u="none">
                          <a:solidFill>
                            <a:schemeClr val="tx1"/>
                          </a:solidFill>
                        </a:rPr>
                        <a:t>“Standard behavior”</a:t>
                      </a:r>
                    </a:p>
                  </a:txBody>
                  <a:tcPr marL="121920" marR="121920" marT="60960" marB="60960" anchor="ctr">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500" b="0" u="none">
                          <a:solidFill>
                            <a:schemeClr val="tx1"/>
                          </a:solidFill>
                        </a:rPr>
                        <a:t>“Legacy behavior”</a:t>
                      </a:r>
                    </a:p>
                  </a:txBody>
                  <a:tcPr marL="121920" marR="121920" marT="60960" marB="60960" anchor="ctr">
                    <a:lnB w="1905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54749369"/>
                  </a:ext>
                </a:extLst>
              </a:tr>
              <a:tr h="365760">
                <a:tc rowSpan="3">
                  <a:txBody>
                    <a:bodyPr/>
                    <a:lstStyle/>
                    <a:p>
                      <a:pPr algn="ctr"/>
                      <a:r>
                        <a:rPr lang="en-US" sz="1600" b="1">
                          <a:solidFill>
                            <a:schemeClr val="tx1"/>
                          </a:solidFill>
                        </a:rPr>
                        <a:t>WxC</a:t>
                      </a:r>
                    </a:p>
                  </a:txBody>
                  <a:tcPr marL="121920" marR="121920" marT="60960" marB="6096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0">
                          <a:solidFill>
                            <a:schemeClr val="tx1"/>
                          </a:solidFill>
                        </a:rPr>
                        <a:t>Unknown Extension</a:t>
                      </a:r>
                      <a:br>
                        <a:rPr lang="en-US" sz="1600" b="0">
                          <a:solidFill>
                            <a:schemeClr val="tx1"/>
                          </a:solidFill>
                        </a:rPr>
                      </a:br>
                      <a:r>
                        <a:rPr lang="en-US" sz="1300" b="0" i="1">
                          <a:solidFill>
                            <a:schemeClr val="tx1"/>
                          </a:solidFill>
                        </a:rPr>
                        <a:t>(e.g., 4099)</a:t>
                      </a:r>
                    </a:p>
                  </a:txBody>
                  <a:tcPr marL="121920" marR="121920" marT="60960" marB="6096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US" sz="1600" b="1">
                          <a:solidFill>
                            <a:schemeClr val="accent2">
                              <a:lumMod val="50000"/>
                            </a:schemeClr>
                          </a:solidFill>
                        </a:rPr>
                        <a:t>Route to Premises</a:t>
                      </a:r>
                    </a:p>
                  </a:txBody>
                  <a:tcPr marL="121920" marR="121920" marT="60960" marB="60960" anchor="ctr">
                    <a:lnT w="19050" cap="flat" cmpd="sng" algn="ctr">
                      <a:solidFill>
                        <a:schemeClr val="tx1"/>
                      </a:solidFill>
                      <a:prstDash val="solid"/>
                      <a:round/>
                      <a:headEnd type="none" w="med" len="med"/>
                      <a:tailEnd type="none" w="med" len="med"/>
                    </a:lnT>
                    <a:lnB w="9525" cap="flat" cmpd="sng" algn="ctr">
                      <a:solidFill>
                        <a:schemeClr val="tx1"/>
                      </a:solidFill>
                      <a:prstDash val="dash"/>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367274164"/>
                  </a:ext>
                </a:extLst>
              </a:tr>
              <a:tr h="365760">
                <a:tc vMerge="1">
                  <a:txBody>
                    <a:bodyPr/>
                    <a:lstStyle/>
                    <a:p>
                      <a:endParaRPr lang="en-US"/>
                    </a:p>
                  </a:txBody>
                  <a:tcPr/>
                </a:tc>
                <a:tc vMerge="1">
                  <a:txBody>
                    <a:bodyPr/>
                    <a:lstStyle/>
                    <a:p>
                      <a:endParaRPr lang="en-US"/>
                    </a:p>
                  </a:txBody>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6"/>
                          </a:solidFill>
                        </a:rPr>
                        <a:t>Block</a:t>
                      </a:r>
                    </a:p>
                  </a:txBody>
                  <a:tcPr marL="121920" marR="121920" marT="60960" marB="60960" anchor="ctr">
                    <a:lnT w="9525" cap="flat" cmpd="sng" algn="ctr">
                      <a:solidFill>
                        <a:schemeClr val="tx1"/>
                      </a:solidFill>
                      <a:prstDash val="dash"/>
                      <a:round/>
                      <a:headEnd type="none" w="med" len="med"/>
                      <a:tailEnd type="none" w="med" len="med"/>
                    </a:lnT>
                    <a:lnB w="952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5">
                              <a:lumMod val="75000"/>
                            </a:schemeClr>
                          </a:solidFill>
                        </a:rPr>
                        <a:t>Route to External</a:t>
                      </a:r>
                      <a:endParaRPr lang="en-US" sz="1600" b="1">
                        <a:solidFill>
                          <a:schemeClr val="accent6"/>
                        </a:solidFill>
                      </a:endParaRPr>
                    </a:p>
                  </a:txBody>
                  <a:tcPr marL="121920" marR="121920" marT="60960" marB="60960" anchor="ctr">
                    <a:lnT w="9525" cap="flat" cmpd="sng" algn="ctr">
                      <a:solidFill>
                        <a:schemeClr val="tx1"/>
                      </a:solidFill>
                      <a:prstDash val="dash"/>
                      <a:round/>
                      <a:headEnd type="none" w="med" len="med"/>
                      <a:tailEnd type="none" w="med" len="med"/>
                    </a:lnT>
                    <a:lnB w="952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08391269"/>
                  </a:ext>
                </a:extLst>
              </a:tr>
              <a:tr h="568960">
                <a:tc vMerge="1">
                  <a:txBody>
                    <a:bodyPr/>
                    <a:lstStyle/>
                    <a:p>
                      <a:pPr algn="ctr"/>
                      <a:r>
                        <a:rPr lang="en-US" sz="1200" b="0">
                          <a:solidFill>
                            <a:schemeClr val="bg2"/>
                          </a:solidFill>
                        </a:rPr>
                        <a:t>WxC</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a:solidFill>
                            <a:schemeClr val="tx1"/>
                          </a:solidFill>
                        </a:rPr>
                        <a:t>Other Unknown Number</a:t>
                      </a:r>
                      <a:br>
                        <a:rPr lang="en-US" sz="1600">
                          <a:solidFill>
                            <a:schemeClr val="tx1"/>
                          </a:solidFill>
                        </a:rPr>
                      </a:br>
                      <a:r>
                        <a:rPr lang="en-US" sz="1300" i="1">
                          <a:solidFill>
                            <a:schemeClr val="tx1"/>
                          </a:solidFill>
                        </a:rPr>
                        <a:t>(e.g., 72359999)</a:t>
                      </a:r>
                    </a:p>
                  </a:txBody>
                  <a:tcPr marL="121920" marR="121920" marT="60960" marB="6096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solidFill>
                  </a:tcPr>
                </a:tc>
                <a:tc>
                  <a:txBody>
                    <a:bodyPr/>
                    <a:lstStyle/>
                    <a:p>
                      <a:pPr algn="ctr"/>
                      <a:r>
                        <a:rPr lang="en-US" sz="1600" b="1">
                          <a:solidFill>
                            <a:schemeClr val="accent6"/>
                          </a:solidFill>
                        </a:rPr>
                        <a:t>Block</a:t>
                      </a:r>
                    </a:p>
                  </a:txBody>
                  <a:tcPr marL="121920" marR="121920" marT="60960" marB="6096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US" sz="1600" b="1">
                          <a:solidFill>
                            <a:schemeClr val="accent5">
                              <a:lumMod val="75000"/>
                            </a:schemeClr>
                          </a:solidFill>
                        </a:rPr>
                        <a:t>Route to External</a:t>
                      </a:r>
                      <a:endParaRPr lang="en-US" sz="1600" b="1">
                        <a:solidFill>
                          <a:schemeClr val="accent6"/>
                        </a:solidFill>
                      </a:endParaRPr>
                    </a:p>
                  </a:txBody>
                  <a:tcPr marL="121920" marR="121920" marT="60960" marB="6096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701770744"/>
                  </a:ext>
                </a:extLst>
              </a:tr>
              <a:tr h="365760">
                <a:tc rowSpan="3">
                  <a:txBody>
                    <a:bodyPr/>
                    <a:lstStyle/>
                    <a:p>
                      <a:pPr algn="ctr"/>
                      <a:r>
                        <a:rPr lang="en-US" sz="1600" b="1">
                          <a:solidFill>
                            <a:schemeClr val="tx1"/>
                          </a:solidFill>
                        </a:rPr>
                        <a:t>Premises</a:t>
                      </a:r>
                    </a:p>
                  </a:txBody>
                  <a:tcPr marL="121920" marR="121920" marT="60960" marB="6096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Unknown Extension</a:t>
                      </a:r>
                      <a:br>
                        <a:rPr kumimoji="0" lang="en-US" sz="1600" b="0" i="0" u="none" strike="noStrike" kern="1200" cap="none" spc="0" normalizeH="0" baseline="0" noProof="0">
                          <a:ln>
                            <a:noFill/>
                          </a:ln>
                          <a:solidFill>
                            <a:schemeClr val="tx1"/>
                          </a:solidFill>
                          <a:effectLst/>
                          <a:uLnTx/>
                          <a:uFillTx/>
                          <a:latin typeface="+mn-lt"/>
                          <a:ea typeface="+mn-ea"/>
                          <a:cs typeface="+mn-cs"/>
                        </a:rPr>
                      </a:br>
                      <a:r>
                        <a:rPr kumimoji="0" lang="en-US" sz="1300" b="0" i="1" u="none" strike="noStrike" kern="1200" cap="none" spc="0" normalizeH="0" baseline="0" noProof="0">
                          <a:ln>
                            <a:noFill/>
                          </a:ln>
                          <a:solidFill>
                            <a:schemeClr val="tx1"/>
                          </a:solidFill>
                          <a:effectLst/>
                          <a:uLnTx/>
                          <a:uFillTx/>
                          <a:latin typeface="+mn-lt"/>
                          <a:ea typeface="+mn-ea"/>
                          <a:cs typeface="+mn-cs"/>
                        </a:rPr>
                        <a:t>(e.g., 4099)</a:t>
                      </a:r>
                    </a:p>
                  </a:txBody>
                  <a:tcPr marL="121920" marR="121920" marT="60960" marB="6096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gridSpan="2">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2">
                              <a:lumMod val="50000"/>
                            </a:schemeClr>
                          </a:solidFill>
                        </a:rPr>
                        <a:t>Route to Premises</a:t>
                      </a:r>
                    </a:p>
                  </a:txBody>
                  <a:tcPr marL="121920" marR="121920" marT="60960" marB="60960" anchor="ctr">
                    <a:lnT w="19050" cap="flat" cmpd="sng" algn="ctr">
                      <a:solidFill>
                        <a:schemeClr val="tx1"/>
                      </a:solidFill>
                      <a:prstDash val="solid"/>
                      <a:round/>
                      <a:headEnd type="none" w="med" len="med"/>
                      <a:tailEnd type="none" w="med" len="med"/>
                    </a:lnT>
                    <a:lnB w="9525" cap="flat" cmpd="sng" algn="ctr">
                      <a:solidFill>
                        <a:schemeClr val="tx1"/>
                      </a:solidFill>
                      <a:prstDash val="dash"/>
                      <a:round/>
                      <a:headEnd type="none" w="med" len="med"/>
                      <a:tailEnd type="none" w="med" len="med"/>
                    </a:lnB>
                    <a:solidFill>
                      <a:schemeClr val="accent3">
                        <a:lumMod val="20000"/>
                        <a:lumOff val="80000"/>
                      </a:schemeClr>
                    </a:solidFill>
                  </a:tcPr>
                </a:tc>
                <a:tc hMerge="1">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200" b="1">
                        <a:solidFill>
                          <a:schemeClr val="accent6"/>
                        </a:solidFill>
                      </a:endParaRPr>
                    </a:p>
                  </a:txBody>
                  <a:tcPr anchor="ctr">
                    <a:solidFill>
                      <a:schemeClr val="accent5">
                        <a:lumMod val="20000"/>
                        <a:lumOff val="80000"/>
                      </a:schemeClr>
                    </a:solidFill>
                  </a:tcPr>
                </a:tc>
                <a:extLst>
                  <a:ext uri="{0D108BD9-81ED-4DB2-BD59-A6C34878D82A}">
                    <a16:rowId xmlns:a16="http://schemas.microsoft.com/office/drawing/2014/main" val="3552607165"/>
                  </a:ext>
                </a:extLst>
              </a:tr>
              <a:tr h="365760">
                <a:tc vMerge="1">
                  <a:txBody>
                    <a:bodyPr/>
                    <a:lstStyle/>
                    <a:p>
                      <a:endParaRPr lang="en-US"/>
                    </a:p>
                  </a:txBody>
                  <a:tcPr/>
                </a:tc>
                <a:tc vMerge="1">
                  <a:txBody>
                    <a:bodyPr/>
                    <a:lstStyle/>
                    <a:p>
                      <a:endParaRPr lang="en-US"/>
                    </a:p>
                  </a:txBody>
                  <a:tcPr/>
                </a:tc>
                <a:tc gridSpan="2">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6"/>
                          </a:solidFill>
                        </a:rPr>
                        <a:t>Block</a:t>
                      </a:r>
                    </a:p>
                  </a:txBody>
                  <a:tcPr marL="121920" marR="121920" marT="60960" marB="60960" anchor="ctr">
                    <a:lnT w="9525" cap="flat" cmpd="sng" algn="ctr">
                      <a:solidFill>
                        <a:schemeClr val="tx1"/>
                      </a:solidFill>
                      <a:prstDash val="dash"/>
                      <a:round/>
                      <a:headEnd type="none" w="med" len="med"/>
                      <a:tailEnd type="none" w="med" len="med"/>
                    </a:lnT>
                    <a:lnB w="9525"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extLst>
                  <a:ext uri="{0D108BD9-81ED-4DB2-BD59-A6C34878D82A}">
                    <a16:rowId xmlns:a16="http://schemas.microsoft.com/office/drawing/2014/main" val="1626968392"/>
                  </a:ext>
                </a:extLst>
              </a:tr>
              <a:tr h="568960">
                <a:tc vMerge="1">
                  <a:txBody>
                    <a:bodyPr/>
                    <a:lstStyle/>
                    <a:p>
                      <a:pPr algn="ctr"/>
                      <a:r>
                        <a:rPr lang="en-US" sz="1200" b="0">
                          <a:solidFill>
                            <a:schemeClr val="bg2"/>
                          </a:solidFill>
                        </a:rPr>
                        <a:t>Premises</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Other Unknown Number</a:t>
                      </a:r>
                      <a:br>
                        <a:rPr kumimoji="0" lang="en-US" sz="1600" b="0" i="0" u="none" strike="noStrike" kern="1200" cap="none" spc="0" normalizeH="0" baseline="0" noProof="0">
                          <a:ln>
                            <a:noFill/>
                          </a:ln>
                          <a:solidFill>
                            <a:schemeClr val="tx1"/>
                          </a:solidFill>
                          <a:effectLst/>
                          <a:uLnTx/>
                          <a:uFillTx/>
                          <a:latin typeface="+mn-lt"/>
                          <a:ea typeface="+mn-ea"/>
                          <a:cs typeface="+mn-cs"/>
                        </a:rPr>
                      </a:br>
                      <a:r>
                        <a:rPr kumimoji="0" lang="en-US" sz="1300" b="0" i="1" u="none" strike="noStrike" kern="1200" cap="none" spc="0" normalizeH="0" baseline="0" noProof="0">
                          <a:ln>
                            <a:noFill/>
                          </a:ln>
                          <a:solidFill>
                            <a:schemeClr val="tx1"/>
                          </a:solidFill>
                          <a:effectLst/>
                          <a:uLnTx/>
                          <a:uFillTx/>
                          <a:latin typeface="+mn-lt"/>
                          <a:ea typeface="+mn-ea"/>
                          <a:cs typeface="+mn-cs"/>
                        </a:rPr>
                        <a:t>(e.g., 72359999)</a:t>
                      </a:r>
                    </a:p>
                  </a:txBody>
                  <a:tcPr marL="121920" marR="121920" marT="60960" marB="6096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US" sz="1600" b="1">
                          <a:solidFill>
                            <a:schemeClr val="accent6"/>
                          </a:solidFill>
                        </a:rPr>
                        <a:t>Block</a:t>
                      </a:r>
                    </a:p>
                  </a:txBody>
                  <a:tcPr marL="121920" marR="121920" marT="60960" marB="6096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2E2E2"/>
                    </a:solidFill>
                  </a:tcPr>
                </a:tc>
                <a:tc hMerge="1">
                  <a:txBody>
                    <a:bodyPr/>
                    <a:lstStyle/>
                    <a:p>
                      <a:pPr algn="ctr"/>
                      <a:endParaRPr lang="en-US" sz="1200" b="1">
                        <a:solidFill>
                          <a:schemeClr val="accent6"/>
                        </a:solidFill>
                      </a:endParaRPr>
                    </a:p>
                  </a:txBody>
                  <a:tcPr anchor="ctr">
                    <a:solidFill>
                      <a:schemeClr val="bg2">
                        <a:lumMod val="95000"/>
                      </a:schemeClr>
                    </a:solidFill>
                  </a:tcPr>
                </a:tc>
                <a:extLst>
                  <a:ext uri="{0D108BD9-81ED-4DB2-BD59-A6C34878D82A}">
                    <a16:rowId xmlns:a16="http://schemas.microsoft.com/office/drawing/2014/main" val="780381426"/>
                  </a:ext>
                </a:extLst>
              </a:tr>
              <a:tr h="568960">
                <a:tc>
                  <a:txBody>
                    <a:bodyPr/>
                    <a:lstStyle/>
                    <a:p>
                      <a:pPr algn="ctr"/>
                      <a:r>
                        <a:rPr kumimoji="0" lang="en-US" sz="1600" b="1" i="0" u="none" strike="noStrike" kern="1200" cap="none" spc="0" normalizeH="0" baseline="0" noProof="0">
                          <a:ln>
                            <a:noFill/>
                          </a:ln>
                          <a:solidFill>
                            <a:schemeClr val="tx1"/>
                          </a:solidFill>
                          <a:effectLst/>
                          <a:uLnTx/>
                          <a:uFillTx/>
                          <a:latin typeface="+mn-lt"/>
                          <a:ea typeface="+mn-ea"/>
                          <a:cs typeface="+mn-cs"/>
                        </a:rPr>
                        <a:t>External</a:t>
                      </a:r>
                      <a:endParaRPr lang="en-US" sz="1600" b="1">
                        <a:solidFill>
                          <a:schemeClr val="tx1"/>
                        </a:solidFill>
                      </a:endParaRPr>
                    </a:p>
                  </a:txBody>
                  <a:tcPr marL="121920" marR="121920" marT="60960" marB="6096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a:solidFill>
                            <a:schemeClr val="tx1"/>
                          </a:solidFill>
                        </a:rPr>
                        <a:t>Any Unknown Number</a:t>
                      </a:r>
                      <a:br>
                        <a:rPr lang="en-US" sz="1600">
                          <a:solidFill>
                            <a:schemeClr val="tx1"/>
                          </a:solidFill>
                        </a:rPr>
                      </a:br>
                      <a:r>
                        <a:rPr lang="en-US" sz="1300" i="1">
                          <a:solidFill>
                            <a:schemeClr val="tx1"/>
                          </a:solidFill>
                        </a:rPr>
                        <a:t>(e.g., 4099, 72359999)</a:t>
                      </a:r>
                      <a:endParaRPr lang="en-US" sz="900" i="1">
                        <a:solidFill>
                          <a:schemeClr val="tx1"/>
                        </a:solidFill>
                      </a:endParaRPr>
                    </a:p>
                  </a:txBody>
                  <a:tcPr marL="121920" marR="121920" marT="60960" marB="6096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US" sz="1600" b="1">
                          <a:solidFill>
                            <a:schemeClr val="accent6"/>
                          </a:solidFill>
                        </a:rPr>
                        <a:t>Block</a:t>
                      </a:r>
                    </a:p>
                  </a:txBody>
                  <a:tcPr marL="121920" marR="121920" marT="60960" marB="6096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2E2E2"/>
                    </a:solidFill>
                  </a:tcPr>
                </a:tc>
                <a:tc hMerge="1">
                  <a:txBody>
                    <a:bodyPr/>
                    <a:lstStyle/>
                    <a:p>
                      <a:endParaRPr lang="en-US"/>
                    </a:p>
                  </a:txBody>
                  <a:tcPr/>
                </a:tc>
                <a:extLst>
                  <a:ext uri="{0D108BD9-81ED-4DB2-BD59-A6C34878D82A}">
                    <a16:rowId xmlns:a16="http://schemas.microsoft.com/office/drawing/2014/main" val="3648940799"/>
                  </a:ext>
                </a:extLst>
              </a:tr>
            </a:tbl>
          </a:graphicData>
        </a:graphic>
      </p:graphicFrame>
      <p:sp>
        <p:nvSpPr>
          <p:cNvPr id="2" name="Rectangle 1">
            <a:extLst>
              <a:ext uri="{FF2B5EF4-FFF2-40B4-BE49-F238E27FC236}">
                <a16:creationId xmlns:a16="http://schemas.microsoft.com/office/drawing/2014/main" id="{7106DB7A-57C1-6521-5D95-C18EE5B892B0}"/>
              </a:ext>
            </a:extLst>
          </p:cNvPr>
          <p:cNvSpPr/>
          <p:nvPr/>
        </p:nvSpPr>
        <p:spPr>
          <a:xfrm>
            <a:off x="5262882" y="2844800"/>
            <a:ext cx="6057399" cy="955040"/>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 name="Group 4">
            <a:extLst>
              <a:ext uri="{FF2B5EF4-FFF2-40B4-BE49-F238E27FC236}">
                <a16:creationId xmlns:a16="http://schemas.microsoft.com/office/drawing/2014/main" id="{8208BF95-2DE5-2C44-D0E2-58BD2AAFEF6E}"/>
              </a:ext>
            </a:extLst>
          </p:cNvPr>
          <p:cNvGrpSpPr/>
          <p:nvPr/>
        </p:nvGrpSpPr>
        <p:grpSpPr>
          <a:xfrm>
            <a:off x="5399740" y="5752762"/>
            <a:ext cx="5523022" cy="596712"/>
            <a:chOff x="696151" y="5122696"/>
            <a:chExt cx="5523022" cy="596712"/>
          </a:xfrm>
        </p:grpSpPr>
        <p:grpSp>
          <p:nvGrpSpPr>
            <p:cNvPr id="6" name="Group 5">
              <a:extLst>
                <a:ext uri="{FF2B5EF4-FFF2-40B4-BE49-F238E27FC236}">
                  <a16:creationId xmlns:a16="http://schemas.microsoft.com/office/drawing/2014/main" id="{E2D57E8C-B89F-EFD7-BCCC-3C302E8F5715}"/>
                </a:ext>
              </a:extLst>
            </p:cNvPr>
            <p:cNvGrpSpPr/>
            <p:nvPr/>
          </p:nvGrpSpPr>
          <p:grpSpPr>
            <a:xfrm>
              <a:off x="5111642" y="5122696"/>
              <a:ext cx="1107531" cy="596712"/>
              <a:chOff x="5443581" y="5122696"/>
              <a:chExt cx="5807283" cy="596712"/>
            </a:xfrm>
          </p:grpSpPr>
          <p:sp>
            <p:nvSpPr>
              <p:cNvPr id="12" name="Rectangle 11">
                <a:extLst>
                  <a:ext uri="{FF2B5EF4-FFF2-40B4-BE49-F238E27FC236}">
                    <a16:creationId xmlns:a16="http://schemas.microsoft.com/office/drawing/2014/main" id="{C82A4825-80E3-0554-14B3-CA085CE20D14}"/>
                  </a:ext>
                </a:extLst>
              </p:cNvPr>
              <p:cNvSpPr/>
              <p:nvPr/>
            </p:nvSpPr>
            <p:spPr>
              <a:xfrm>
                <a:off x="5443581" y="5122696"/>
                <a:ext cx="5807283" cy="284411"/>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enabled</a:t>
                </a:r>
              </a:p>
            </p:txBody>
          </p:sp>
          <p:sp>
            <p:nvSpPr>
              <p:cNvPr id="13" name="Rectangle 12">
                <a:extLst>
                  <a:ext uri="{FF2B5EF4-FFF2-40B4-BE49-F238E27FC236}">
                    <a16:creationId xmlns:a16="http://schemas.microsoft.com/office/drawing/2014/main" id="{49064780-399D-0162-6D47-10A11B4F67D1}"/>
                  </a:ext>
                </a:extLst>
              </p:cNvPr>
              <p:cNvSpPr/>
              <p:nvPr/>
            </p:nvSpPr>
            <p:spPr>
              <a:xfrm>
                <a:off x="5443581" y="5434997"/>
                <a:ext cx="5807283" cy="284411"/>
              </a:xfrm>
              <a:prstGeom prst="rect">
                <a:avLst/>
              </a:prstGeom>
              <a:solidFill>
                <a:schemeClr val="accent5">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u="sng">
                    <a:solidFill>
                      <a:schemeClr val="tx2"/>
                    </a:solidFill>
                  </a:rPr>
                  <a:t>disabled</a:t>
                </a:r>
              </a:p>
            </p:txBody>
          </p:sp>
        </p:grpSp>
        <p:sp>
          <p:nvSpPr>
            <p:cNvPr id="8" name="TextBox 7">
              <a:extLst>
                <a:ext uri="{FF2B5EF4-FFF2-40B4-BE49-F238E27FC236}">
                  <a16:creationId xmlns:a16="http://schemas.microsoft.com/office/drawing/2014/main" id="{F3EEB2AC-4BAC-407B-0301-E81DD37EC049}"/>
                </a:ext>
              </a:extLst>
            </p:cNvPr>
            <p:cNvSpPr txBox="1"/>
            <p:nvPr/>
          </p:nvSpPr>
          <p:spPr>
            <a:xfrm>
              <a:off x="696151" y="5134633"/>
              <a:ext cx="4747430" cy="584775"/>
            </a:xfrm>
            <a:prstGeom prst="rect">
              <a:avLst/>
            </a:prstGeom>
            <a:noFill/>
          </p:spPr>
          <p:txBody>
            <a:bodyPr wrap="square" rtlCol="0">
              <a:spAutoFit/>
            </a:bodyPr>
            <a:lstStyle/>
            <a:p>
              <a:r>
                <a:rPr lang="en-US" sz="1600">
                  <a:latin typeface="+mn-lt"/>
                </a:rPr>
                <a:t>“Enable routing unknown extensions to the Premises as internal calls” (location setting):</a:t>
              </a:r>
            </a:p>
          </p:txBody>
        </p:sp>
      </p:grpSp>
      <p:pic>
        <p:nvPicPr>
          <p:cNvPr id="14" name="Picture 13">
            <a:extLst>
              <a:ext uri="{FF2B5EF4-FFF2-40B4-BE49-F238E27FC236}">
                <a16:creationId xmlns:a16="http://schemas.microsoft.com/office/drawing/2014/main" id="{48C7495C-30AE-31C3-8988-99E011CFE5F4}"/>
              </a:ext>
            </a:extLst>
          </p:cNvPr>
          <p:cNvPicPr>
            <a:picLocks noChangeAspect="1"/>
          </p:cNvPicPr>
          <p:nvPr/>
        </p:nvPicPr>
        <p:blipFill>
          <a:blip r:embed="rId2"/>
          <a:stretch>
            <a:fillRect/>
          </a:stretch>
        </p:blipFill>
        <p:spPr>
          <a:xfrm>
            <a:off x="2044830" y="5764694"/>
            <a:ext cx="2867438" cy="526672"/>
          </a:xfrm>
          <a:prstGeom prst="rect">
            <a:avLst/>
          </a:prstGeom>
          <a:ln>
            <a:solidFill>
              <a:schemeClr val="accent1"/>
            </a:solidFill>
          </a:ln>
        </p:spPr>
      </p:pic>
    </p:spTree>
    <p:extLst>
      <p:ext uri="{BB962C8B-B14F-4D97-AF65-F5344CB8AC3E}">
        <p14:creationId xmlns:p14="http://schemas.microsoft.com/office/powerpoint/2010/main" val="2061264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extLst>
              <p:ext uri="{D42A27DB-BD31-4B8C-83A1-F6EECF244321}">
                <p14:modId xmlns:p14="http://schemas.microsoft.com/office/powerpoint/2010/main" val="479957211"/>
              </p:ext>
            </p:extLst>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4"/>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4"/>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4"/>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4"/>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4"/>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4"/>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4"/>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4"/>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4"/>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4"/>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4"/>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4"/>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4"/>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4"/>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4"/>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4"/>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4"/>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4"/>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4"/>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4"/>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Tree>
    <p:extLst>
      <p:ext uri="{BB962C8B-B14F-4D97-AF65-F5344CB8AC3E}">
        <p14:creationId xmlns:p14="http://schemas.microsoft.com/office/powerpoint/2010/main" val="3314206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
        <p:nvSpPr>
          <p:cNvPr id="5" name="Right Arrow 4">
            <a:extLst>
              <a:ext uri="{FF2B5EF4-FFF2-40B4-BE49-F238E27FC236}">
                <a16:creationId xmlns:a16="http://schemas.microsoft.com/office/drawing/2014/main" id="{254483B1-C72D-C236-D068-4E91AED60F07}"/>
              </a:ext>
            </a:extLst>
          </p:cNvPr>
          <p:cNvSpPr/>
          <p:nvPr/>
        </p:nvSpPr>
        <p:spPr>
          <a:xfrm>
            <a:off x="625929" y="2674307"/>
            <a:ext cx="783249" cy="39617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06AC9DD2-EF07-F476-DECB-31D3B3BA8423}"/>
              </a:ext>
            </a:extLst>
          </p:cNvPr>
          <p:cNvSpPr txBox="1"/>
          <p:nvPr/>
        </p:nvSpPr>
        <p:spPr>
          <a:xfrm>
            <a:off x="1017554" y="3345676"/>
            <a:ext cx="6312846" cy="369332"/>
          </a:xfrm>
          <a:prstGeom prst="rect">
            <a:avLst/>
          </a:prstGeom>
          <a:solidFill>
            <a:schemeClr val="bg2"/>
          </a:solidFill>
          <a:ln>
            <a:solidFill>
              <a:schemeClr val="accent1"/>
            </a:solidFill>
          </a:ln>
        </p:spPr>
        <p:txBody>
          <a:bodyPr wrap="square" rtlCol="0">
            <a:spAutoFit/>
          </a:bodyPr>
          <a:lstStyle/>
          <a:p>
            <a:r>
              <a:rPr lang="en-DE">
                <a:latin typeface="+mn-lt"/>
              </a:rPr>
              <a:t>Calls from W</a:t>
            </a:r>
            <a:r>
              <a:rPr lang="en-US" err="1">
                <a:latin typeface="+mn-lt"/>
              </a:rPr>
              <a:t>ebex</a:t>
            </a:r>
            <a:r>
              <a:rPr lang="en-US">
                <a:latin typeface="+mn-lt"/>
              </a:rPr>
              <a:t> Calling</a:t>
            </a:r>
            <a:r>
              <a:rPr lang="en-DE">
                <a:latin typeface="+mn-lt"/>
              </a:rPr>
              <a:t> users can be routed everywhere</a:t>
            </a:r>
          </a:p>
        </p:txBody>
      </p:sp>
    </p:spTree>
    <p:extLst>
      <p:ext uri="{BB962C8B-B14F-4D97-AF65-F5344CB8AC3E}">
        <p14:creationId xmlns:p14="http://schemas.microsoft.com/office/powerpoint/2010/main" val="9253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GB"/>
              <a:t>Webex Calling Multi-Tenant Dial Plan Foundations</a:t>
            </a:r>
            <a:endParaRPr lang="en-US"/>
          </a:p>
        </p:txBody>
      </p:sp>
    </p:spTree>
    <p:extLst>
      <p:ext uri="{BB962C8B-B14F-4D97-AF65-F5344CB8AC3E}">
        <p14:creationId xmlns:p14="http://schemas.microsoft.com/office/powerpoint/2010/main" val="719826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
        <p:nvSpPr>
          <p:cNvPr id="5" name="Right Arrow 4">
            <a:extLst>
              <a:ext uri="{FF2B5EF4-FFF2-40B4-BE49-F238E27FC236}">
                <a16:creationId xmlns:a16="http://schemas.microsoft.com/office/drawing/2014/main" id="{254483B1-C72D-C236-D068-4E91AED60F07}"/>
              </a:ext>
            </a:extLst>
          </p:cNvPr>
          <p:cNvSpPr/>
          <p:nvPr/>
        </p:nvSpPr>
        <p:spPr>
          <a:xfrm>
            <a:off x="625929" y="3256766"/>
            <a:ext cx="783249" cy="39617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06AC9DD2-EF07-F476-DECB-31D3B3BA8423}"/>
              </a:ext>
            </a:extLst>
          </p:cNvPr>
          <p:cNvSpPr txBox="1"/>
          <p:nvPr/>
        </p:nvSpPr>
        <p:spPr>
          <a:xfrm>
            <a:off x="1470825" y="3938626"/>
            <a:ext cx="6312846" cy="369332"/>
          </a:xfrm>
          <a:prstGeom prst="rect">
            <a:avLst/>
          </a:prstGeom>
          <a:solidFill>
            <a:schemeClr val="bg2"/>
          </a:solidFill>
          <a:ln>
            <a:solidFill>
              <a:schemeClr val="accent1"/>
            </a:solidFill>
          </a:ln>
        </p:spPr>
        <p:txBody>
          <a:bodyPr wrap="square" rtlCol="0">
            <a:spAutoFit/>
          </a:bodyPr>
          <a:lstStyle/>
          <a:p>
            <a:r>
              <a:rPr lang="en-DE">
                <a:latin typeface="+mn-lt"/>
              </a:rPr>
              <a:t>Calls from </a:t>
            </a:r>
            <a:r>
              <a:rPr lang="de-DE">
                <a:latin typeface="+mn-lt"/>
              </a:rPr>
              <a:t>DI </a:t>
            </a:r>
            <a:r>
              <a:rPr lang="en-DE">
                <a:latin typeface="+mn-lt"/>
              </a:rPr>
              <a:t>users can be routed everywhere</a:t>
            </a:r>
          </a:p>
        </p:txBody>
      </p:sp>
    </p:spTree>
    <p:extLst>
      <p:ext uri="{BB962C8B-B14F-4D97-AF65-F5344CB8AC3E}">
        <p14:creationId xmlns:p14="http://schemas.microsoft.com/office/powerpoint/2010/main" val="1177823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
        <p:nvSpPr>
          <p:cNvPr id="5" name="Right Arrow 4">
            <a:extLst>
              <a:ext uri="{FF2B5EF4-FFF2-40B4-BE49-F238E27FC236}">
                <a16:creationId xmlns:a16="http://schemas.microsoft.com/office/drawing/2014/main" id="{254483B1-C72D-C236-D068-4E91AED60F07}"/>
              </a:ext>
            </a:extLst>
          </p:cNvPr>
          <p:cNvSpPr/>
          <p:nvPr/>
        </p:nvSpPr>
        <p:spPr>
          <a:xfrm>
            <a:off x="625929" y="3920644"/>
            <a:ext cx="783249" cy="39617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06AC9DD2-EF07-F476-DECB-31D3B3BA8423}"/>
              </a:ext>
            </a:extLst>
          </p:cNvPr>
          <p:cNvSpPr txBox="1"/>
          <p:nvPr/>
        </p:nvSpPr>
        <p:spPr>
          <a:xfrm>
            <a:off x="894495" y="4740931"/>
            <a:ext cx="10894295" cy="369332"/>
          </a:xfrm>
          <a:prstGeom prst="rect">
            <a:avLst/>
          </a:prstGeom>
          <a:solidFill>
            <a:schemeClr val="bg2"/>
          </a:solidFill>
          <a:ln>
            <a:solidFill>
              <a:schemeClr val="accent1"/>
            </a:solidFill>
          </a:ln>
        </p:spPr>
        <p:txBody>
          <a:bodyPr wrap="square" rtlCol="0">
            <a:spAutoFit/>
          </a:bodyPr>
          <a:lstStyle/>
          <a:p>
            <a:r>
              <a:rPr lang="en-US">
                <a:latin typeface="+mn-lt"/>
              </a:rPr>
              <a:t>Call from premises classified as user call: no access to cloud PSTN (in contrast to call from DI user)</a:t>
            </a:r>
          </a:p>
        </p:txBody>
      </p:sp>
      <p:cxnSp>
        <p:nvCxnSpPr>
          <p:cNvPr id="2" name="Straight Connector 1">
            <a:extLst>
              <a:ext uri="{FF2B5EF4-FFF2-40B4-BE49-F238E27FC236}">
                <a16:creationId xmlns:a16="http://schemas.microsoft.com/office/drawing/2014/main" id="{89C9CF73-980B-9BC2-ECEE-E62EA2DF97F0}"/>
              </a:ext>
            </a:extLst>
          </p:cNvPr>
          <p:cNvCxnSpPr>
            <a:cxnSpLocks/>
          </p:cNvCxnSpPr>
          <p:nvPr/>
        </p:nvCxnSpPr>
        <p:spPr>
          <a:xfrm flipV="1">
            <a:off x="10509186" y="3429000"/>
            <a:ext cx="0" cy="809414"/>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880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
        <p:nvSpPr>
          <p:cNvPr id="5" name="Right Arrow 4">
            <a:extLst>
              <a:ext uri="{FF2B5EF4-FFF2-40B4-BE49-F238E27FC236}">
                <a16:creationId xmlns:a16="http://schemas.microsoft.com/office/drawing/2014/main" id="{254483B1-C72D-C236-D068-4E91AED60F07}"/>
              </a:ext>
            </a:extLst>
          </p:cNvPr>
          <p:cNvSpPr/>
          <p:nvPr/>
        </p:nvSpPr>
        <p:spPr>
          <a:xfrm>
            <a:off x="625929" y="4503103"/>
            <a:ext cx="783249" cy="39617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06AC9DD2-EF07-F476-DECB-31D3B3BA8423}"/>
              </a:ext>
            </a:extLst>
          </p:cNvPr>
          <p:cNvSpPr txBox="1"/>
          <p:nvPr/>
        </p:nvSpPr>
        <p:spPr>
          <a:xfrm>
            <a:off x="923607" y="2898013"/>
            <a:ext cx="9742303" cy="923330"/>
          </a:xfrm>
          <a:prstGeom prst="rect">
            <a:avLst/>
          </a:prstGeom>
          <a:solidFill>
            <a:schemeClr val="bg2"/>
          </a:solidFill>
          <a:ln>
            <a:solidFill>
              <a:schemeClr val="accent1"/>
            </a:solidFill>
          </a:ln>
        </p:spPr>
        <p:txBody>
          <a:bodyPr wrap="square" rtlCol="0">
            <a:spAutoFit/>
          </a:bodyPr>
          <a:lstStyle/>
          <a:p>
            <a:r>
              <a:rPr lang="en-US">
                <a:latin typeface="+mn-lt"/>
              </a:rPr>
              <a:t>Call from premises classified as PSTN call: no access to cloud PSTN nor other trunks; premises PSTN can only be used for premises users, DI users, and Webex Calling users, but not for premises users in other sites</a:t>
            </a:r>
          </a:p>
        </p:txBody>
      </p:sp>
    </p:spTree>
    <p:extLst>
      <p:ext uri="{BB962C8B-B14F-4D97-AF65-F5344CB8AC3E}">
        <p14:creationId xmlns:p14="http://schemas.microsoft.com/office/powerpoint/2010/main" val="2679265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noProof="0">
                          <a:solidFill>
                            <a:schemeClr val="bg2"/>
                          </a:solidFill>
                        </a:rPr>
                        <a:t>Cloud PSTN</a:t>
                      </a:r>
                      <a:br>
                        <a:rPr lang="en-US" sz="1800" noProof="0">
                          <a:solidFill>
                            <a:schemeClr val="bg2"/>
                          </a:solidFill>
                        </a:rPr>
                      </a:br>
                      <a:r>
                        <a:rPr lang="en-US" sz="1800" noProof="0">
                          <a:solidFill>
                            <a:schemeClr val="bg2"/>
                          </a:solidFill>
                        </a:rPr>
                        <a:t>(CCPP</a:t>
                      </a:r>
                      <a:br>
                        <a:rPr lang="en-US" sz="1800" noProof="0">
                          <a:solidFill>
                            <a:schemeClr val="bg2"/>
                          </a:solidFill>
                        </a:rPr>
                      </a:br>
                      <a:r>
                        <a:rPr lang="en-US" sz="1800" noProof="0">
                          <a:solidFill>
                            <a:schemeClr val="bg2"/>
                          </a:solidFill>
                        </a:rPr>
                        <a:t>or Cisco)</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57" name="TextBox 56">
            <a:extLst>
              <a:ext uri="{FF2B5EF4-FFF2-40B4-BE49-F238E27FC236}">
                <a16:creationId xmlns:a16="http://schemas.microsoft.com/office/drawing/2014/main" id="{A39D6E5C-56E3-398D-5548-028CC9C6C708}"/>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
        <p:nvSpPr>
          <p:cNvPr id="5" name="Right Arrow 4">
            <a:extLst>
              <a:ext uri="{FF2B5EF4-FFF2-40B4-BE49-F238E27FC236}">
                <a16:creationId xmlns:a16="http://schemas.microsoft.com/office/drawing/2014/main" id="{254483B1-C72D-C236-D068-4E91AED60F07}"/>
              </a:ext>
            </a:extLst>
          </p:cNvPr>
          <p:cNvSpPr/>
          <p:nvPr/>
        </p:nvSpPr>
        <p:spPr>
          <a:xfrm>
            <a:off x="625929" y="5223348"/>
            <a:ext cx="783249" cy="39617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06AC9DD2-EF07-F476-DECB-31D3B3BA8423}"/>
              </a:ext>
            </a:extLst>
          </p:cNvPr>
          <p:cNvSpPr txBox="1"/>
          <p:nvPr/>
        </p:nvSpPr>
        <p:spPr>
          <a:xfrm>
            <a:off x="1470491" y="3170172"/>
            <a:ext cx="9742303" cy="646331"/>
          </a:xfrm>
          <a:prstGeom prst="rect">
            <a:avLst/>
          </a:prstGeom>
          <a:solidFill>
            <a:schemeClr val="bg2"/>
          </a:solidFill>
          <a:ln>
            <a:solidFill>
              <a:schemeClr val="accent1"/>
            </a:solidFill>
          </a:ln>
        </p:spPr>
        <p:txBody>
          <a:bodyPr wrap="square" rtlCol="0">
            <a:spAutoFit/>
          </a:bodyPr>
          <a:lstStyle/>
          <a:p>
            <a:r>
              <a:rPr lang="en-US">
                <a:latin typeface="+mn-lt"/>
              </a:rPr>
              <a:t>Cloud PSTN can only be used for Webex Calling users and DI users, but not for premises users</a:t>
            </a:r>
          </a:p>
        </p:txBody>
      </p:sp>
      <p:cxnSp>
        <p:nvCxnSpPr>
          <p:cNvPr id="2" name="Straight Connector 1">
            <a:extLst>
              <a:ext uri="{FF2B5EF4-FFF2-40B4-BE49-F238E27FC236}">
                <a16:creationId xmlns:a16="http://schemas.microsoft.com/office/drawing/2014/main" id="{032F108B-F62C-15C7-467A-142AE36F5DE4}"/>
              </a:ext>
            </a:extLst>
          </p:cNvPr>
          <p:cNvCxnSpPr>
            <a:cxnSpLocks/>
          </p:cNvCxnSpPr>
          <p:nvPr/>
        </p:nvCxnSpPr>
        <p:spPr>
          <a:xfrm>
            <a:off x="6831022" y="5395785"/>
            <a:ext cx="844847" cy="0"/>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234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extLst>
              <p:ext uri="{D42A27DB-BD31-4B8C-83A1-F6EECF244321}">
                <p14:modId xmlns:p14="http://schemas.microsoft.com/office/powerpoint/2010/main" val="3099337050"/>
              </p:ext>
            </p:extLst>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de-DE" sz="1800">
                          <a:solidFill>
                            <a:schemeClr val="bg2"/>
                          </a:solidFill>
                        </a:rPr>
                        <a:t>Cloud PSTN</a:t>
                      </a:r>
                      <a:br>
                        <a:rPr lang="de-DE" sz="1800">
                          <a:solidFill>
                            <a:schemeClr val="bg2"/>
                          </a:solidFill>
                        </a:rPr>
                      </a:br>
                      <a:r>
                        <a:rPr lang="de-DE" sz="1800">
                          <a:solidFill>
                            <a:schemeClr val="bg2"/>
                          </a:solidFill>
                        </a:rPr>
                        <a:t>(CCPP</a:t>
                      </a:r>
                      <a:br>
                        <a:rPr lang="de-DE" sz="1800">
                          <a:solidFill>
                            <a:schemeClr val="bg2"/>
                          </a:solidFill>
                        </a:rPr>
                      </a:br>
                      <a:r>
                        <a:rPr lang="de-DE" sz="1800" err="1">
                          <a:solidFill>
                            <a:schemeClr val="bg2"/>
                          </a:solidFill>
                        </a:rPr>
                        <a:t>or</a:t>
                      </a:r>
                      <a:r>
                        <a:rPr lang="de-DE" sz="1800">
                          <a:solidFill>
                            <a:schemeClr val="bg2"/>
                          </a:solidFill>
                        </a:rPr>
                        <a:t>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4"/>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4"/>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4"/>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4"/>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4"/>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4"/>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4"/>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4"/>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4"/>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4"/>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4"/>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4"/>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4"/>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4"/>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4"/>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4"/>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4"/>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4"/>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4"/>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4"/>
          <a:srcRect l="4956" t="8362" r="57607" b="53260"/>
          <a:stretch/>
        </p:blipFill>
        <p:spPr>
          <a:xfrm>
            <a:off x="9705032" y="3209170"/>
            <a:ext cx="459365" cy="470907"/>
          </a:xfrm>
          <a:prstGeom prst="rect">
            <a:avLst/>
          </a:prstGeom>
        </p:spPr>
      </p:pic>
      <p:sp>
        <p:nvSpPr>
          <p:cNvPr id="11" name="Freeform 10">
            <a:extLst>
              <a:ext uri="{FF2B5EF4-FFF2-40B4-BE49-F238E27FC236}">
                <a16:creationId xmlns:a16="http://schemas.microsoft.com/office/drawing/2014/main" id="{EDA88BE1-349B-BA3E-EB9E-4F94EF4F5A69}"/>
              </a:ext>
            </a:extLst>
          </p:cNvPr>
          <p:cNvSpPr/>
          <p:nvPr/>
        </p:nvSpPr>
        <p:spPr>
          <a:xfrm>
            <a:off x="7257535" y="3797643"/>
            <a:ext cx="3649362" cy="1927654"/>
          </a:xfrm>
          <a:custGeom>
            <a:avLst/>
            <a:gdLst>
              <a:gd name="connsiteX0" fmla="*/ 0 w 3649362"/>
              <a:gd name="connsiteY0" fmla="*/ 1268627 h 1927654"/>
              <a:gd name="connsiteX1" fmla="*/ 1828800 w 3649362"/>
              <a:gd name="connsiteY1" fmla="*/ 1268627 h 1927654"/>
              <a:gd name="connsiteX2" fmla="*/ 1828800 w 3649362"/>
              <a:gd name="connsiteY2" fmla="*/ 0 h 1927654"/>
              <a:gd name="connsiteX3" fmla="*/ 3649362 w 3649362"/>
              <a:gd name="connsiteY3" fmla="*/ 0 h 1927654"/>
              <a:gd name="connsiteX4" fmla="*/ 3649362 w 3649362"/>
              <a:gd name="connsiteY4" fmla="*/ 1927654 h 1927654"/>
              <a:gd name="connsiteX5" fmla="*/ 0 w 3649362"/>
              <a:gd name="connsiteY5" fmla="*/ 1927654 h 1927654"/>
              <a:gd name="connsiteX6" fmla="*/ 0 w 3649362"/>
              <a:gd name="connsiteY6" fmla="*/ 1268627 h 192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9362" h="1927654">
                <a:moveTo>
                  <a:pt x="0" y="1268627"/>
                </a:moveTo>
                <a:lnTo>
                  <a:pt x="1828800" y="1268627"/>
                </a:lnTo>
                <a:lnTo>
                  <a:pt x="1828800" y="0"/>
                </a:lnTo>
                <a:lnTo>
                  <a:pt x="3649362" y="0"/>
                </a:lnTo>
                <a:lnTo>
                  <a:pt x="3649362" y="1927654"/>
                </a:lnTo>
                <a:lnTo>
                  <a:pt x="0" y="1927654"/>
                </a:lnTo>
                <a:lnTo>
                  <a:pt x="0" y="1268627"/>
                </a:lnTo>
                <a:close/>
              </a:path>
            </a:pathLst>
          </a:custGeom>
          <a:noFill/>
          <a:ln w="444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Content Placeholder 23">
            <a:extLst>
              <a:ext uri="{FF2B5EF4-FFF2-40B4-BE49-F238E27FC236}">
                <a16:creationId xmlns:a16="http://schemas.microsoft.com/office/drawing/2014/main" id="{6AF8E6C7-2C4F-BFE7-2A63-13849BA3776E}"/>
              </a:ext>
            </a:extLst>
          </p:cNvPr>
          <p:cNvSpPr txBox="1">
            <a:spLocks/>
          </p:cNvSpPr>
          <p:nvPr/>
        </p:nvSpPr>
        <p:spPr>
          <a:xfrm>
            <a:off x="7063487" y="736601"/>
            <a:ext cx="4361377" cy="677108"/>
          </a:xfrm>
          <a:prstGeom prst="rect">
            <a:avLst/>
          </a:prstGeom>
          <a:solidFill>
            <a:schemeClr val="bg2"/>
          </a:solidFill>
          <a:ln w="50800">
            <a:solidFill>
              <a:schemeClr val="accent6"/>
            </a:solidFill>
          </a:ln>
        </p:spPr>
        <p:txBody>
          <a:bodyPr>
            <a:spAutoFit/>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No tandem between premises (user and PSTN) and Cloud PSTN</a:t>
            </a:r>
          </a:p>
        </p:txBody>
      </p:sp>
      <p:sp>
        <p:nvSpPr>
          <p:cNvPr id="13" name="TextBox 12">
            <a:extLst>
              <a:ext uri="{FF2B5EF4-FFF2-40B4-BE49-F238E27FC236}">
                <a16:creationId xmlns:a16="http://schemas.microsoft.com/office/drawing/2014/main" id="{BC6D4154-F0AB-DCB4-8D1A-1F69A4E0AC8D}"/>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Tree>
    <p:extLst>
      <p:ext uri="{BB962C8B-B14F-4D97-AF65-F5344CB8AC3E}">
        <p14:creationId xmlns:p14="http://schemas.microsoft.com/office/powerpoint/2010/main" val="88919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extLst>
              <p:ext uri="{D42A27DB-BD31-4B8C-83A1-F6EECF244321}">
                <p14:modId xmlns:p14="http://schemas.microsoft.com/office/powerpoint/2010/main" val="1575332437"/>
              </p:ext>
            </p:extLst>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de-DE" sz="1800">
                          <a:solidFill>
                            <a:schemeClr val="bg2"/>
                          </a:solidFill>
                        </a:rPr>
                        <a:t>Cloud PSTN</a:t>
                      </a:r>
                      <a:br>
                        <a:rPr lang="de-DE" sz="1800">
                          <a:solidFill>
                            <a:schemeClr val="bg2"/>
                          </a:solidFill>
                        </a:rPr>
                      </a:br>
                      <a:r>
                        <a:rPr lang="de-DE" sz="1800">
                          <a:solidFill>
                            <a:schemeClr val="bg2"/>
                          </a:solidFill>
                        </a:rPr>
                        <a:t>(CCPP</a:t>
                      </a:r>
                      <a:br>
                        <a:rPr lang="de-DE" sz="1800">
                          <a:solidFill>
                            <a:schemeClr val="bg2"/>
                          </a:solidFill>
                        </a:rPr>
                      </a:br>
                      <a:r>
                        <a:rPr lang="de-DE" sz="1800" err="1">
                          <a:solidFill>
                            <a:schemeClr val="bg2"/>
                          </a:solidFill>
                        </a:rPr>
                        <a:t>or</a:t>
                      </a:r>
                      <a:r>
                        <a:rPr lang="de-DE" sz="1800">
                          <a:solidFill>
                            <a:schemeClr val="bg2"/>
                          </a:solidFill>
                        </a:rPr>
                        <a:t>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4"/>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4"/>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4"/>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4"/>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4"/>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4"/>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4"/>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4"/>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4"/>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4"/>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4"/>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4"/>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4"/>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4"/>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4"/>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4"/>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4"/>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4"/>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4"/>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4"/>
          <a:srcRect l="4956" t="8362" r="57607" b="53260"/>
          <a:stretch/>
        </p:blipFill>
        <p:spPr>
          <a:xfrm>
            <a:off x="9705032" y="3209170"/>
            <a:ext cx="459365" cy="470907"/>
          </a:xfrm>
          <a:prstGeom prst="rect">
            <a:avLst/>
          </a:prstGeom>
        </p:spPr>
      </p:pic>
      <p:sp>
        <p:nvSpPr>
          <p:cNvPr id="12" name="Content Placeholder 23">
            <a:extLst>
              <a:ext uri="{FF2B5EF4-FFF2-40B4-BE49-F238E27FC236}">
                <a16:creationId xmlns:a16="http://schemas.microsoft.com/office/drawing/2014/main" id="{6AF8E6C7-2C4F-BFE7-2A63-13849BA3776E}"/>
              </a:ext>
            </a:extLst>
          </p:cNvPr>
          <p:cNvSpPr txBox="1">
            <a:spLocks/>
          </p:cNvSpPr>
          <p:nvPr/>
        </p:nvSpPr>
        <p:spPr>
          <a:xfrm>
            <a:off x="6179723" y="558102"/>
            <a:ext cx="4974309" cy="638252"/>
          </a:xfrm>
          <a:prstGeom prst="rect">
            <a:avLst/>
          </a:prstGeom>
          <a:solidFill>
            <a:schemeClr val="bg2"/>
          </a:solidFill>
          <a:ln w="50800">
            <a:solidFill>
              <a:schemeClr val="accent6"/>
            </a:solidFill>
          </a:ln>
        </p:spPr>
        <p:txBody>
          <a:bodyPr wrap="square">
            <a:spAutoFit/>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498" lvl="1" indent="0">
              <a:buNone/>
            </a:pPr>
            <a:r>
              <a:rPr lang="en-US"/>
              <a:t>On-premises users behind trunks cannot use Cloud PSTN, DI users can </a:t>
            </a:r>
          </a:p>
        </p:txBody>
      </p:sp>
      <p:cxnSp>
        <p:nvCxnSpPr>
          <p:cNvPr id="2" name="Straight Connector 1">
            <a:extLst>
              <a:ext uri="{FF2B5EF4-FFF2-40B4-BE49-F238E27FC236}">
                <a16:creationId xmlns:a16="http://schemas.microsoft.com/office/drawing/2014/main" id="{204FCF2A-B269-D9A3-95FA-9DEEFC54D7FD}"/>
              </a:ext>
            </a:extLst>
          </p:cNvPr>
          <p:cNvCxnSpPr>
            <a:cxnSpLocks/>
          </p:cNvCxnSpPr>
          <p:nvPr/>
        </p:nvCxnSpPr>
        <p:spPr>
          <a:xfrm>
            <a:off x="6831022" y="5395785"/>
            <a:ext cx="844847" cy="0"/>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0C45383-C76C-A051-8F41-DAFEAF485E3E}"/>
              </a:ext>
            </a:extLst>
          </p:cNvPr>
          <p:cNvCxnSpPr>
            <a:cxnSpLocks/>
          </p:cNvCxnSpPr>
          <p:nvPr/>
        </p:nvCxnSpPr>
        <p:spPr>
          <a:xfrm flipV="1">
            <a:off x="10509186" y="3429000"/>
            <a:ext cx="0" cy="809414"/>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902E8B-D57B-F20E-350C-3BB2579C9E1C}"/>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Tree>
    <p:extLst>
      <p:ext uri="{BB962C8B-B14F-4D97-AF65-F5344CB8AC3E}">
        <p14:creationId xmlns:p14="http://schemas.microsoft.com/office/powerpoint/2010/main" val="2279348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extLst>
              <p:ext uri="{D42A27DB-BD31-4B8C-83A1-F6EECF244321}">
                <p14:modId xmlns:p14="http://schemas.microsoft.com/office/powerpoint/2010/main" val="4063546323"/>
              </p:ext>
            </p:extLst>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de-DE" sz="1800">
                          <a:solidFill>
                            <a:schemeClr val="bg2"/>
                          </a:solidFill>
                        </a:rPr>
                        <a:t>Cloud PSTN</a:t>
                      </a:r>
                      <a:br>
                        <a:rPr lang="de-DE" sz="1800">
                          <a:solidFill>
                            <a:schemeClr val="bg2"/>
                          </a:solidFill>
                        </a:rPr>
                      </a:br>
                      <a:r>
                        <a:rPr lang="de-DE" sz="1800">
                          <a:solidFill>
                            <a:schemeClr val="bg2"/>
                          </a:solidFill>
                        </a:rPr>
                        <a:t>(CCPP</a:t>
                      </a:r>
                      <a:br>
                        <a:rPr lang="de-DE" sz="1800">
                          <a:solidFill>
                            <a:schemeClr val="bg2"/>
                          </a:solidFill>
                        </a:rPr>
                      </a:br>
                      <a:r>
                        <a:rPr lang="de-DE" sz="1800" err="1">
                          <a:solidFill>
                            <a:schemeClr val="bg2"/>
                          </a:solidFill>
                        </a:rPr>
                        <a:t>or</a:t>
                      </a:r>
                      <a:r>
                        <a:rPr lang="de-DE" sz="1800">
                          <a:solidFill>
                            <a:schemeClr val="bg2"/>
                          </a:solidFill>
                        </a:rPr>
                        <a:t>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4"/>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4"/>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4"/>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4"/>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4"/>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4"/>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4"/>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4"/>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4"/>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4"/>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4"/>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4"/>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4"/>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4"/>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4"/>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4"/>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4"/>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4"/>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4"/>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4"/>
          <a:srcRect l="4956" t="8362" r="57607" b="53260"/>
          <a:stretch/>
        </p:blipFill>
        <p:spPr>
          <a:xfrm>
            <a:off x="9705032" y="3209170"/>
            <a:ext cx="459365" cy="470907"/>
          </a:xfrm>
          <a:prstGeom prst="rect">
            <a:avLst/>
          </a:prstGeom>
        </p:spPr>
      </p:pic>
      <p:sp>
        <p:nvSpPr>
          <p:cNvPr id="2" name="Rectangle 1">
            <a:extLst>
              <a:ext uri="{FF2B5EF4-FFF2-40B4-BE49-F238E27FC236}">
                <a16:creationId xmlns:a16="http://schemas.microsoft.com/office/drawing/2014/main" id="{4AA29570-FF8F-E2FA-691E-0CDF2B906ECF}"/>
              </a:ext>
            </a:extLst>
          </p:cNvPr>
          <p:cNvSpPr/>
          <p:nvPr/>
        </p:nvSpPr>
        <p:spPr>
          <a:xfrm>
            <a:off x="5420497" y="3789405"/>
            <a:ext cx="3674076" cy="1301579"/>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Content Placeholder 23">
            <a:extLst>
              <a:ext uri="{FF2B5EF4-FFF2-40B4-BE49-F238E27FC236}">
                <a16:creationId xmlns:a16="http://schemas.microsoft.com/office/drawing/2014/main" id="{6784D874-8B9C-0A50-0BF4-5FAEFA2B50C7}"/>
              </a:ext>
            </a:extLst>
          </p:cNvPr>
          <p:cNvSpPr txBox="1">
            <a:spLocks/>
          </p:cNvSpPr>
          <p:nvPr/>
        </p:nvSpPr>
        <p:spPr>
          <a:xfrm>
            <a:off x="6179723" y="558102"/>
            <a:ext cx="4974309" cy="638252"/>
          </a:xfrm>
          <a:prstGeom prst="rect">
            <a:avLst/>
          </a:prstGeom>
          <a:solidFill>
            <a:schemeClr val="bg2"/>
          </a:solidFill>
          <a:ln w="50800">
            <a:solidFill>
              <a:schemeClr val="accent6"/>
            </a:solidFill>
          </a:ln>
        </p:spPr>
        <p:txBody>
          <a:bodyPr wrap="square">
            <a:spAutoFit/>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498" lvl="1" indent="0">
              <a:buNone/>
            </a:pPr>
            <a:r>
              <a:rPr lang="en-US"/>
              <a:t>Trunk to trunk not allowed for calls from premises PSTN</a:t>
            </a:r>
          </a:p>
        </p:txBody>
      </p:sp>
      <p:sp>
        <p:nvSpPr>
          <p:cNvPr id="10" name="TextBox 9">
            <a:extLst>
              <a:ext uri="{FF2B5EF4-FFF2-40B4-BE49-F238E27FC236}">
                <a16:creationId xmlns:a16="http://schemas.microsoft.com/office/drawing/2014/main" id="{24FE6606-4CE7-1377-F690-E0967B1EBCEA}"/>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 (see prev. slides) </a:t>
            </a:r>
            <a:endParaRPr lang="en-DE" sz="1800"/>
          </a:p>
        </p:txBody>
      </p:sp>
    </p:spTree>
    <p:extLst>
      <p:ext uri="{BB962C8B-B14F-4D97-AF65-F5344CB8AC3E}">
        <p14:creationId xmlns:p14="http://schemas.microsoft.com/office/powerpoint/2010/main" val="2074312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GB"/>
              <a:t>Webex Calling Multi-Tenant </a:t>
            </a:r>
            <a:r>
              <a:rPr lang="en-DE"/>
              <a:t>Caller Identity</a:t>
            </a:r>
            <a:endParaRPr lang="en-US"/>
          </a:p>
        </p:txBody>
      </p:sp>
    </p:spTree>
    <p:extLst>
      <p:ext uri="{BB962C8B-B14F-4D97-AF65-F5344CB8AC3E}">
        <p14:creationId xmlns:p14="http://schemas.microsoft.com/office/powerpoint/2010/main" val="799359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9" y="739630"/>
            <a:ext cx="10520291" cy="482748"/>
          </a:xfrm>
        </p:spPr>
        <p:txBody>
          <a:bodyPr/>
          <a:lstStyle/>
          <a:p>
            <a:r>
              <a:rPr lang="en-US"/>
              <a:t>Incoming Call Handling Logic – Caller ID and Call Type</a:t>
            </a:r>
          </a:p>
        </p:txBody>
      </p:sp>
      <p:sp>
        <p:nvSpPr>
          <p:cNvPr id="8" name="TextBox 7">
            <a:extLst>
              <a:ext uri="{FF2B5EF4-FFF2-40B4-BE49-F238E27FC236}">
                <a16:creationId xmlns:a16="http://schemas.microsoft.com/office/drawing/2014/main" id="{A2372A89-E500-FDFA-36CF-86E1244B9975}"/>
              </a:ext>
            </a:extLst>
          </p:cNvPr>
          <p:cNvSpPr txBox="1"/>
          <p:nvPr/>
        </p:nvSpPr>
        <p:spPr>
          <a:xfrm>
            <a:off x="3105665" y="5677753"/>
            <a:ext cx="8641492" cy="297454"/>
          </a:xfrm>
          <a:prstGeom prst="rect">
            <a:avLst/>
          </a:prstGeom>
          <a:noFill/>
        </p:spPr>
        <p:txBody>
          <a:bodyPr wrap="square" rtlCol="0">
            <a:spAutoFit/>
          </a:bodyPr>
          <a:lstStyle/>
          <a:p>
            <a:r>
              <a:rPr lang="en-US" sz="1333" b="1">
                <a:latin typeface="+mn-lt"/>
              </a:rPr>
              <a:t>*</a:t>
            </a:r>
            <a:r>
              <a:rPr lang="en-US" sz="1333" i="1">
                <a:latin typeface="+mn-lt"/>
              </a:rPr>
              <a:t> : It is possible to decide whether to present both or only the “From:” when the call is routed to a trunk</a:t>
            </a:r>
          </a:p>
        </p:txBody>
      </p:sp>
      <p:graphicFrame>
        <p:nvGraphicFramePr>
          <p:cNvPr id="2" name="Table 1">
            <a:extLst>
              <a:ext uri="{FF2B5EF4-FFF2-40B4-BE49-F238E27FC236}">
                <a16:creationId xmlns:a16="http://schemas.microsoft.com/office/drawing/2014/main" id="{E350434F-DB1E-C6B7-2B22-0C969162146E}"/>
              </a:ext>
            </a:extLst>
          </p:cNvPr>
          <p:cNvGraphicFramePr>
            <a:graphicFrameLocks noGrp="1"/>
          </p:cNvGraphicFramePr>
          <p:nvPr>
            <p:extLst>
              <p:ext uri="{D42A27DB-BD31-4B8C-83A1-F6EECF244321}">
                <p14:modId xmlns:p14="http://schemas.microsoft.com/office/powerpoint/2010/main" val="1087147593"/>
              </p:ext>
            </p:extLst>
          </p:nvPr>
        </p:nvGraphicFramePr>
        <p:xfrm>
          <a:off x="745576" y="1880995"/>
          <a:ext cx="10400644" cy="3435595"/>
        </p:xfrm>
        <a:graphic>
          <a:graphicData uri="http://schemas.openxmlformats.org/drawingml/2006/table">
            <a:tbl>
              <a:tblPr firstCol="1" bandRow="1"/>
              <a:tblGrid>
                <a:gridCol w="1599922">
                  <a:extLst>
                    <a:ext uri="{9D8B030D-6E8A-4147-A177-3AD203B41FA5}">
                      <a16:colId xmlns:a16="http://schemas.microsoft.com/office/drawing/2014/main" val="1498201134"/>
                    </a:ext>
                  </a:extLst>
                </a:gridCol>
                <a:gridCol w="1599922">
                  <a:extLst>
                    <a:ext uri="{9D8B030D-6E8A-4147-A177-3AD203B41FA5}">
                      <a16:colId xmlns:a16="http://schemas.microsoft.com/office/drawing/2014/main" val="3412936554"/>
                    </a:ext>
                  </a:extLst>
                </a:gridCol>
                <a:gridCol w="2208245">
                  <a:extLst>
                    <a:ext uri="{9D8B030D-6E8A-4147-A177-3AD203B41FA5}">
                      <a16:colId xmlns:a16="http://schemas.microsoft.com/office/drawing/2014/main" val="4090429302"/>
                    </a:ext>
                  </a:extLst>
                </a:gridCol>
                <a:gridCol w="4992555">
                  <a:extLst>
                    <a:ext uri="{9D8B030D-6E8A-4147-A177-3AD203B41FA5}">
                      <a16:colId xmlns:a16="http://schemas.microsoft.com/office/drawing/2014/main" val="1469888542"/>
                    </a:ext>
                  </a:extLst>
                </a:gridCol>
              </a:tblGrid>
              <a:tr h="672075">
                <a:tc gridSpan="2">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600" b="1">
                          <a:solidFill>
                            <a:schemeClr val="tx1"/>
                          </a:solidFill>
                        </a:rPr>
                        <a:t>Calling Device/Number</a:t>
                      </a:r>
                    </a:p>
                  </a:txBody>
                  <a:tcPr marL="121920" marR="121920" marT="60960" marB="60960" anchor="ctr">
                    <a:lnL w="12700" cmpd="sng">
                      <a:solidFill>
                        <a:srgbClr val="005073"/>
                      </a:solidFill>
                    </a:lnL>
                    <a:lnR w="12700" cmpd="sng">
                      <a:solidFill>
                        <a:srgbClr val="005073"/>
                      </a:solidFill>
                    </a:lnR>
                    <a:lnT w="12700" cmpd="sng">
                      <a:solidFill>
                        <a:srgbClr val="005073"/>
                      </a:solidFill>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tc h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tx1"/>
                          </a:solidFill>
                        </a:rPr>
                        <a:t>Call Type</a:t>
                      </a:r>
                    </a:p>
                  </a:txBody>
                  <a:tcPr marL="121920" marR="121920" marT="60960" marB="60960" anchor="ctr">
                    <a:lnL w="12700" cmpd="sng">
                      <a:solidFill>
                        <a:srgbClr val="005073"/>
                      </a:solidFill>
                    </a:lnL>
                    <a:lnR w="12700" cmpd="sng">
                      <a:solidFill>
                        <a:srgbClr val="005073"/>
                      </a:solidFill>
                    </a:lnR>
                    <a:lnT w="12700" cmpd="sng">
                      <a:solidFill>
                        <a:srgbClr val="005073"/>
                      </a:solidFill>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tx1"/>
                          </a:solidFill>
                        </a:rPr>
                        <a:t>WxC Caller Identity</a:t>
                      </a:r>
                    </a:p>
                  </a:txBody>
                  <a:tcPr marL="121920" marR="121920" marT="60960" marB="60960" anchor="ctr">
                    <a:lnL w="12700" cmpd="sng">
                      <a:solidFill>
                        <a:srgbClr val="005073"/>
                      </a:solidFill>
                    </a:lnL>
                    <a:lnR w="12700" cmpd="sng">
                      <a:solidFill>
                        <a:srgbClr val="005073"/>
                      </a:solidFill>
                    </a:lnR>
                    <a:lnT w="12700" cmpd="sng">
                      <a:solidFill>
                        <a:srgbClr val="005073"/>
                      </a:solidFill>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extLst>
                  <a:ext uri="{0D108BD9-81ED-4DB2-BD59-A6C34878D82A}">
                    <a16:rowId xmlns:a16="http://schemas.microsoft.com/office/drawing/2014/main" val="3533592517"/>
                  </a:ext>
                </a:extLst>
              </a:tr>
              <a:tr h="365760">
                <a:tc gridSpan="2">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600" b="1">
                          <a:solidFill>
                            <a:schemeClr val="tx1"/>
                          </a:solidFill>
                        </a:rPr>
                        <a:t>WxC endpoint</a:t>
                      </a:r>
                      <a:endParaRPr lang="en-US" sz="1600" b="1" i="1">
                        <a:solidFill>
                          <a:schemeClr val="tx1"/>
                        </a:solidFill>
                      </a:endParaRPr>
                    </a:p>
                  </a:txBody>
                  <a:tcPr marL="121920" marR="121920" marT="60960" marB="60960" anchor="ctr">
                    <a:lnL w="12700" cmpd="sng">
                      <a:solidFill>
                        <a:srgbClr val="005073"/>
                      </a:solidFill>
                    </a:lnL>
                    <a:lnR w="12700" cmpd="sng">
                      <a:solidFill>
                        <a:srgbClr val="005073"/>
                      </a:solidFill>
                    </a:lnR>
                    <a:lnT w="19050"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h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accent2">
                              <a:lumMod val="75000"/>
                            </a:schemeClr>
                          </a:solidFill>
                        </a:rPr>
                        <a:t>WxC</a:t>
                      </a:r>
                    </a:p>
                  </a:txBody>
                  <a:tcPr marL="121920" marR="121920" marT="60960" marB="60960" anchor="ctr">
                    <a:lnL w="12700" cmpd="sng">
                      <a:solidFill>
                        <a:srgbClr val="005073"/>
                      </a:solidFill>
                    </a:lnL>
                    <a:lnR w="12700" cmpd="sng">
                      <a:solidFill>
                        <a:srgbClr val="005073"/>
                      </a:solidFill>
                    </a:lnR>
                    <a:lnT w="19050"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accent2">
                              <a:lumMod val="75000"/>
                            </a:schemeClr>
                          </a:solidFill>
                        </a:rPr>
                        <a:t>Internal caller identity in profile</a:t>
                      </a:r>
                    </a:p>
                  </a:txBody>
                  <a:tcPr marL="121920" marR="121920" marT="60960" marB="60960" anchor="ctr">
                    <a:lnL w="12700" cmpd="sng">
                      <a:solidFill>
                        <a:srgbClr val="005073"/>
                      </a:solidFill>
                    </a:lnL>
                    <a:lnR w="12700" cmpd="sng">
                      <a:solidFill>
                        <a:srgbClr val="005073"/>
                      </a:solidFill>
                    </a:lnR>
                    <a:lnT w="19050"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40993616"/>
                  </a:ext>
                </a:extLst>
              </a:tr>
              <a:tr h="568960">
                <a:tc rowSpan="3">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600" b="1">
                          <a:solidFill>
                            <a:schemeClr val="tx1"/>
                          </a:solidFill>
                        </a:rPr>
                        <a:t>Trunk</a:t>
                      </a:r>
                      <a:endParaRPr lang="en-US" sz="1600" b="0" i="1">
                        <a:solidFill>
                          <a:schemeClr val="tx1"/>
                        </a:solidFill>
                      </a:endParaRP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12700" cmpd="sng">
                      <a:solidFill>
                        <a:srgbClr val="005073"/>
                      </a:solidFill>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0" i="0">
                          <a:solidFill>
                            <a:schemeClr val="tx1"/>
                          </a:solidFill>
                        </a:rPr>
                        <a:t>Caller ID: </a:t>
                      </a:r>
                      <a:br>
                        <a:rPr lang="en-US" sz="1600" b="0" i="0">
                          <a:solidFill>
                            <a:schemeClr val="tx1"/>
                          </a:solidFill>
                        </a:rPr>
                      </a:br>
                      <a:r>
                        <a:rPr lang="en-US" sz="1600" b="0" i="0">
                          <a:solidFill>
                            <a:schemeClr val="tx1"/>
                          </a:solidFill>
                        </a:rPr>
                        <a:t>RL match</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12700" cmpd="sng">
                      <a:solidFill>
                        <a:srgbClr val="005073"/>
                      </a:solidFill>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accent2">
                              <a:lumMod val="75000"/>
                            </a:schemeClr>
                          </a:solidFill>
                        </a:rPr>
                        <a:t>WxC</a:t>
                      </a:r>
                      <a:endParaRPr lang="en-US" sz="1600" b="1">
                        <a:solidFill>
                          <a:schemeClr val="accent2">
                            <a:lumMod val="50000"/>
                          </a:schemeClr>
                        </a:solidFill>
                      </a:endParaRP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2">
                              <a:lumMod val="75000"/>
                            </a:schemeClr>
                          </a:solidFill>
                        </a:rPr>
                        <a:t>Identity in “From:” header</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592247182"/>
                  </a:ext>
                </a:extLst>
              </a:tr>
              <a:tr h="568960">
                <a:tc vMerge="1">
                  <a:txBody>
                    <a:bodyPr/>
                    <a:lstStyle/>
                    <a:p>
                      <a:pPr algn="ctr"/>
                      <a:endParaRPr lang="en-US" sz="1600" b="0" i="1">
                        <a:solidFill>
                          <a:schemeClr val="bg2"/>
                        </a:solidFill>
                      </a:endParaRPr>
                    </a:p>
                  </a:txBody>
                  <a:tcPr marL="121920" marR="121920" marT="60960" marB="60960" anchor="ctr">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0" i="0">
                          <a:solidFill>
                            <a:schemeClr val="tx1"/>
                          </a:solidFill>
                        </a:rPr>
                        <a:t>Caller ID: </a:t>
                      </a:r>
                      <a:br>
                        <a:rPr lang="en-US" sz="1600" b="0" i="0">
                          <a:solidFill>
                            <a:schemeClr val="tx1"/>
                          </a:solidFill>
                        </a:rPr>
                      </a:br>
                      <a:r>
                        <a:rPr lang="en-US" sz="1600" b="0" i="0">
                          <a:solidFill>
                            <a:schemeClr val="tx1"/>
                          </a:solidFill>
                        </a:rPr>
                        <a:t>DP match</a:t>
                      </a:r>
                    </a:p>
                  </a:txBody>
                  <a:tcPr marL="121920" marR="121920" marT="60960" marB="60960" anchor="ctr">
                    <a:lnL w="12700" cmpd="sng">
                      <a:solidFill>
                        <a:srgbClr val="005073"/>
                      </a:solidFill>
                    </a:lnL>
                    <a:lnR w="12700" cmpd="sng">
                      <a:solidFill>
                        <a:srgbClr val="005073"/>
                      </a:solidFill>
                    </a:lnR>
                    <a:lnT w="12700" cmpd="sng">
                      <a:solidFill>
                        <a:srgbClr val="005073"/>
                      </a:solidFill>
                    </a:lnT>
                    <a:lnB w="12700" cmpd="sng">
                      <a:solidFill>
                        <a:srgbClr val="005073"/>
                      </a:solidFill>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a:solidFill>
                            <a:schemeClr val="accent2">
                              <a:lumMod val="50000"/>
                            </a:schemeClr>
                          </a:solidFill>
                        </a:rPr>
                        <a:t>Premises</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2">
                              <a:lumMod val="75000"/>
                            </a:schemeClr>
                          </a:solidFill>
                        </a:rPr>
                        <a:t>Identity in “From:” header</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593981946"/>
                  </a:ext>
                </a:extLst>
              </a:tr>
              <a:tr h="568960">
                <a:tc vMerge="1">
                  <a:txBody>
                    <a:bodyPr/>
                    <a:lstStyle/>
                    <a:p>
                      <a:pPr algn="ctr"/>
                      <a:endParaRPr lang="en-US" sz="1600" b="0" i="1">
                        <a:solidFill>
                          <a:schemeClr val="bg2"/>
                        </a:solidFill>
                      </a:endParaRPr>
                    </a:p>
                  </a:txBody>
                  <a:tcPr marL="121920" marR="121920" marT="60960" marB="60960" anchor="ctr">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0" i="0">
                          <a:solidFill>
                            <a:schemeClr val="tx1"/>
                          </a:solidFill>
                        </a:rPr>
                        <a:t>Caller ID: </a:t>
                      </a:r>
                      <a:br>
                        <a:rPr lang="en-US" sz="1600" b="0" i="0">
                          <a:solidFill>
                            <a:schemeClr val="tx1"/>
                          </a:solidFill>
                        </a:rPr>
                      </a:br>
                      <a:r>
                        <a:rPr lang="en-US" sz="1600" b="0" i="0">
                          <a:solidFill>
                            <a:schemeClr val="tx1"/>
                          </a:solidFill>
                        </a:rPr>
                        <a:t>no match</a:t>
                      </a:r>
                    </a:p>
                  </a:txBody>
                  <a:tcPr marL="121920" marR="121920" marT="60960" marB="60960" anchor="ctr">
                    <a:lnL w="12700" cmpd="sng">
                      <a:solidFill>
                        <a:srgbClr val="005073"/>
                      </a:solidFill>
                    </a:lnL>
                    <a:lnR w="12700" cmpd="sng">
                      <a:solidFill>
                        <a:srgbClr val="005073"/>
                      </a:solidFill>
                    </a:lnR>
                    <a:lnT w="12700" cmpd="sng">
                      <a:solidFill>
                        <a:srgbClr val="005073"/>
                      </a:solidFill>
                    </a:lnT>
                    <a:lnB w="12700" cmpd="sng">
                      <a:solidFill>
                        <a:srgbClr val="005073"/>
                      </a:solidFill>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914346" rtl="0" eaLnBrk="1" fontAlgn="auto" latinLnBrk="0" hangingPunct="1">
                        <a:lnSpc>
                          <a:spcPct val="100000"/>
                        </a:lnSpc>
                        <a:spcBef>
                          <a:spcPts val="0"/>
                        </a:spcBef>
                        <a:spcAft>
                          <a:spcPts val="0"/>
                        </a:spcAft>
                        <a:buClrTx/>
                        <a:buSzTx/>
                        <a:buFontTx/>
                        <a:buNone/>
                        <a:tabLst/>
                        <a:defRPr/>
                      </a:pPr>
                      <a:r>
                        <a:rPr lang="en-US" sz="1600" b="1" i="0">
                          <a:solidFill>
                            <a:schemeClr val="accent5">
                              <a:lumMod val="75000"/>
                            </a:schemeClr>
                          </a:solidFill>
                        </a:rPr>
                        <a:t>External</a:t>
                      </a:r>
                      <a:endParaRPr lang="en-US" sz="1600" b="1">
                        <a:solidFill>
                          <a:schemeClr val="accent2">
                            <a:lumMod val="75000"/>
                          </a:schemeClr>
                        </a:solidFill>
                      </a:endParaRP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600" b="1">
                          <a:solidFill>
                            <a:schemeClr val="accent2">
                              <a:lumMod val="75000"/>
                            </a:schemeClr>
                          </a:solidFill>
                        </a:rPr>
                        <a:t>Identity in “From:” header</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9525"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154327976"/>
                  </a:ext>
                </a:extLst>
              </a:tr>
              <a:tr h="568960">
                <a:tc gridSpan="2">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mn-lt"/>
                          <a:ea typeface="+mn-ea"/>
                          <a:cs typeface="+mn-cs"/>
                        </a:rPr>
                        <a:t>Cloud PSTN </a:t>
                      </a:r>
                      <a:br>
                        <a:rPr kumimoji="0" lang="en-US" sz="1600" b="0" i="0" u="none" strike="noStrike" kern="1200" cap="none" spc="0" normalizeH="0" baseline="0" noProof="0">
                          <a:ln>
                            <a:noFill/>
                          </a:ln>
                          <a:solidFill>
                            <a:schemeClr val="tx1"/>
                          </a:solidFill>
                          <a:effectLst/>
                          <a:uLnTx/>
                          <a:uFillTx/>
                          <a:latin typeface="+mn-lt"/>
                          <a:ea typeface="+mn-ea"/>
                          <a:cs typeface="+mn-cs"/>
                        </a:rPr>
                      </a:br>
                      <a:r>
                        <a:rPr kumimoji="0" lang="en-US" sz="1300" b="0" i="1" u="none" strike="noStrike" kern="1200" cap="none" spc="0" normalizeH="0" baseline="0" noProof="0">
                          <a:ln>
                            <a:noFill/>
                          </a:ln>
                          <a:solidFill>
                            <a:schemeClr val="tx1"/>
                          </a:solidFill>
                          <a:effectLst/>
                          <a:uLnTx/>
                          <a:uFillTx/>
                          <a:latin typeface="+mn-lt"/>
                          <a:ea typeface="+mn-ea"/>
                          <a:cs typeface="+mn-cs"/>
                        </a:rPr>
                        <a:t>(CCP, SP PSTN, Cisco PSTN…)</a:t>
                      </a:r>
                      <a:endParaRPr kumimoji="0" lang="en-US" sz="1600" b="0" i="1" u="none" strike="noStrike" kern="1200" cap="none" spc="0" normalizeH="0" baseline="0" noProof="0">
                        <a:ln>
                          <a:noFill/>
                        </a:ln>
                        <a:solidFill>
                          <a:schemeClr val="tx1"/>
                        </a:solidFill>
                        <a:effectLst/>
                        <a:uLnTx/>
                        <a:uFillTx/>
                        <a:latin typeface="+mn-lt"/>
                        <a:ea typeface="+mn-ea"/>
                        <a:cs typeface="+mn-cs"/>
                      </a:endParaRPr>
                    </a:p>
                  </a:txBody>
                  <a:tcPr marL="121920" marR="121920" marT="60960" marB="60960" anchor="ctr">
                    <a:lnL w="12700" cmpd="sng">
                      <a:solidFill>
                        <a:srgbClr val="005073"/>
                      </a:solidFill>
                    </a:lnL>
                    <a:lnR w="12700" cmpd="sng">
                      <a:solidFill>
                        <a:srgbClr val="005073"/>
                      </a:solidFill>
                    </a:lnR>
                    <a:lnT w="12700" cmpd="sng">
                      <a:solidFill>
                        <a:srgbClr val="005073"/>
                      </a:solidFill>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h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i="0">
                          <a:solidFill>
                            <a:schemeClr val="accent5">
                              <a:lumMod val="75000"/>
                            </a:schemeClr>
                          </a:solidFill>
                        </a:rPr>
                        <a:t>External</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600" b="1" i="0">
                          <a:solidFill>
                            <a:schemeClr val="accent5">
                              <a:lumMod val="75000"/>
                            </a:schemeClr>
                          </a:solidFill>
                        </a:rPr>
                        <a:t>Keep both “From:” and PAI header information </a:t>
                      </a:r>
                      <a:r>
                        <a:rPr lang="en-US" sz="1600" b="1" i="0">
                          <a:solidFill>
                            <a:schemeClr val="tx1"/>
                          </a:solidFill>
                        </a:rPr>
                        <a:t>*</a:t>
                      </a:r>
                    </a:p>
                  </a:txBody>
                  <a:tcPr marL="121920" marR="121920" marT="60960" marB="60960" anchor="ctr">
                    <a:lnL w="12700" cmpd="sng">
                      <a:solidFill>
                        <a:srgbClr val="005073"/>
                      </a:solidFill>
                    </a:lnL>
                    <a:lnR w="12700" cmpd="sng">
                      <a:solidFill>
                        <a:srgbClr val="005073"/>
                      </a:solidFill>
                    </a:lnR>
                    <a:lnT w="9525" cap="flat" cmpd="sng" algn="ctr">
                      <a:solidFill>
                        <a:srgbClr val="282828"/>
                      </a:solidFill>
                      <a:prstDash val="solid"/>
                      <a:round/>
                      <a:headEnd type="none" w="med" len="med"/>
                      <a:tailEnd type="none" w="med" len="med"/>
                    </a:lnT>
                    <a:lnB w="1905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901338357"/>
                  </a:ext>
                </a:extLst>
              </a:tr>
            </a:tbl>
          </a:graphicData>
        </a:graphic>
      </p:graphicFrame>
    </p:spTree>
    <p:extLst>
      <p:ext uri="{BB962C8B-B14F-4D97-AF65-F5344CB8AC3E}">
        <p14:creationId xmlns:p14="http://schemas.microsoft.com/office/powerpoint/2010/main" val="53019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Routing Overview</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p:txBody>
          <a:bodyPr/>
          <a:lstStyle/>
          <a:p>
            <a:r>
              <a:rPr lang="en-US"/>
              <a:t>Outgoing Caller ID</a:t>
            </a:r>
          </a:p>
        </p:txBody>
      </p:sp>
      <p:graphicFrame>
        <p:nvGraphicFramePr>
          <p:cNvPr id="7" name="Table 6">
            <a:extLst>
              <a:ext uri="{FF2B5EF4-FFF2-40B4-BE49-F238E27FC236}">
                <a16:creationId xmlns:a16="http://schemas.microsoft.com/office/drawing/2014/main" id="{B900735C-0EB5-32EE-9398-4E4EBFF3F6B8}"/>
              </a:ext>
            </a:extLst>
          </p:cNvPr>
          <p:cNvGraphicFramePr>
            <a:graphicFrameLocks noGrp="1"/>
          </p:cNvGraphicFramePr>
          <p:nvPr>
            <p:extLst>
              <p:ext uri="{D42A27DB-BD31-4B8C-83A1-F6EECF244321}">
                <p14:modId xmlns:p14="http://schemas.microsoft.com/office/powerpoint/2010/main" val="3058337263"/>
              </p:ext>
            </p:extLst>
          </p:nvPr>
        </p:nvGraphicFramePr>
        <p:xfrm>
          <a:off x="767409" y="1344678"/>
          <a:ext cx="10657182" cy="4697723"/>
        </p:xfrm>
        <a:graphic>
          <a:graphicData uri="http://schemas.openxmlformats.org/drawingml/2006/table">
            <a:tbl>
              <a:tblPr firstCol="1" bandRow="1"/>
              <a:tblGrid>
                <a:gridCol w="1824201">
                  <a:extLst>
                    <a:ext uri="{9D8B030D-6E8A-4147-A177-3AD203B41FA5}">
                      <a16:colId xmlns:a16="http://schemas.microsoft.com/office/drawing/2014/main" val="1498201134"/>
                    </a:ext>
                  </a:extLst>
                </a:gridCol>
                <a:gridCol w="1920213">
                  <a:extLst>
                    <a:ext uri="{9D8B030D-6E8A-4147-A177-3AD203B41FA5}">
                      <a16:colId xmlns:a16="http://schemas.microsoft.com/office/drawing/2014/main" val="2616746667"/>
                    </a:ext>
                  </a:extLst>
                </a:gridCol>
                <a:gridCol w="2976331">
                  <a:extLst>
                    <a:ext uri="{9D8B030D-6E8A-4147-A177-3AD203B41FA5}">
                      <a16:colId xmlns:a16="http://schemas.microsoft.com/office/drawing/2014/main" val="4090429302"/>
                    </a:ext>
                  </a:extLst>
                </a:gridCol>
                <a:gridCol w="1056117">
                  <a:extLst>
                    <a:ext uri="{9D8B030D-6E8A-4147-A177-3AD203B41FA5}">
                      <a16:colId xmlns:a16="http://schemas.microsoft.com/office/drawing/2014/main" val="1469888542"/>
                    </a:ext>
                  </a:extLst>
                </a:gridCol>
                <a:gridCol w="2880320">
                  <a:extLst>
                    <a:ext uri="{9D8B030D-6E8A-4147-A177-3AD203B41FA5}">
                      <a16:colId xmlns:a16="http://schemas.microsoft.com/office/drawing/2014/main" val="2696059378"/>
                    </a:ext>
                  </a:extLst>
                </a:gridCol>
              </a:tblGrid>
              <a:tr h="369563">
                <a:tc gridSpan="2">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400" b="1">
                          <a:solidFill>
                            <a:schemeClr val="tx1"/>
                          </a:solidFill>
                        </a:rPr>
                        <a:t>Call Types and Destinations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tc hMerge="1">
                  <a:txBody>
                    <a:bodyPr/>
                    <a:lstStyle/>
                    <a:p>
                      <a:pPr algn="ctr"/>
                      <a:endParaRPr lang="en-US" sz="1200"/>
                    </a:p>
                  </a:txBody>
                  <a:tcPr anchor="ctr"/>
                </a:tc>
                <a:tc row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tx1"/>
                          </a:solidFill>
                        </a:rPr>
                        <a:t>Outgoing Routing Behavior</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tc rowSpan="2"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tx1"/>
                          </a:solidFill>
                        </a:rPr>
                        <a:t>Outgoing Caller Identity</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50000"/>
                      </a:srgbClr>
                    </a:solidFill>
                  </a:tcPr>
                </a:tc>
                <a:tc rowSpan="2" hMerge="1">
                  <a:txBody>
                    <a:bodyPr/>
                    <a:lstStyle/>
                    <a:p>
                      <a:endParaRPr lang="en-US"/>
                    </a:p>
                  </a:txBody>
                  <a:tcPr/>
                </a:tc>
                <a:extLst>
                  <a:ext uri="{0D108BD9-81ED-4DB2-BD59-A6C34878D82A}">
                    <a16:rowId xmlns:a16="http://schemas.microsoft.com/office/drawing/2014/main" val="3533592517"/>
                  </a:ext>
                </a:extLst>
              </a:tr>
              <a:tr h="238127">
                <a:tc>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800" b="1" u="sng">
                          <a:solidFill>
                            <a:schemeClr val="tx1"/>
                          </a:solidFill>
                        </a:rPr>
                        <a:t>From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800" b="1" u="sng">
                          <a:solidFill>
                            <a:schemeClr val="tx1"/>
                          </a:solidFill>
                        </a:rPr>
                        <a:t>To</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vMerge="1">
                  <a:txBody>
                    <a:bodyPr/>
                    <a:lstStyle/>
                    <a:p>
                      <a:pPr algn="ctr"/>
                      <a:endParaRPr lang="en-US" sz="1100">
                        <a:solidFill>
                          <a:schemeClr val="bg2"/>
                        </a:solidFill>
                      </a:endParaRPr>
                    </a:p>
                  </a:txBody>
                  <a:tcPr anchor="ctr">
                    <a:solidFill>
                      <a:schemeClr val="accent1">
                        <a:lumMod val="75000"/>
                      </a:schemeClr>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54749369"/>
                  </a:ext>
                </a:extLst>
              </a:tr>
              <a:tr h="0">
                <a:tc rowSpan="4">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400" b="1">
                          <a:solidFill>
                            <a:schemeClr val="tx1"/>
                          </a:solidFill>
                        </a:rPr>
                        <a:t>WxC</a:t>
                      </a:r>
                      <a:endParaRPr lang="en-US" sz="1400" b="1" i="1">
                        <a:solidFill>
                          <a:schemeClr val="tx1"/>
                        </a:solidFil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a:solidFill>
                            <a:schemeClr val="tx1"/>
                          </a:solidFill>
                        </a:rPr>
                        <a:t>WxC endpoint</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Route to WxC</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Internal caller identity in profile</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040993616"/>
                  </a:ext>
                </a:extLst>
              </a:tr>
              <a:tr h="365760">
                <a:tc vMerge="1">
                  <a:txBody>
                    <a:bodyPr/>
                    <a:lstStyle/>
                    <a:p>
                      <a:pPr algn="ctr"/>
                      <a:endParaRPr lang="en-US" sz="1200" b="0">
                        <a:solidFill>
                          <a:schemeClr val="bg2"/>
                        </a:solidFill>
                      </a:endParaRPr>
                    </a:p>
                  </a:txBody>
                  <a:tcPr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75000"/>
                      </a:schemeClr>
                    </a:solidFill>
                  </a:tcPr>
                </a:tc>
                <a:tc row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a:solidFill>
                            <a:schemeClr val="tx1"/>
                          </a:solidFill>
                        </a:rPr>
                        <a:t>Route List or </a:t>
                      </a:r>
                      <a:br>
                        <a:rPr lang="en-US" sz="1400">
                          <a:solidFill>
                            <a:schemeClr val="tx1"/>
                          </a:solidFill>
                        </a:rPr>
                      </a:br>
                      <a:r>
                        <a:rPr lang="en-US" sz="1400">
                          <a:solidFill>
                            <a:schemeClr val="tx1"/>
                          </a:solidFill>
                        </a:rPr>
                        <a:t>Dial plan</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row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50000"/>
                            </a:schemeClr>
                          </a:solidFill>
                        </a:rPr>
                        <a:t>Route to Premises</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1">
                              <a:lumMod val="50000"/>
                            </a:schemeClr>
                          </a:solidFill>
                        </a:rPr>
                        <a:t>E.164</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row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l"/>
                      <a:r>
                        <a:rPr lang="en-US" sz="1400" b="1" i="1">
                          <a:solidFill>
                            <a:schemeClr val="bg2"/>
                          </a:solidFill>
                        </a:rPr>
                        <a:t>(based on “Caller ID format for calls from and to premises”)</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592247182"/>
                  </a:ext>
                </a:extLst>
              </a:tr>
              <a:tr h="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rgbClr val="7030A0"/>
                          </a:solidFill>
                        </a:rPr>
                        <a:t>ESN</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vMerge="1">
                  <a:txBody>
                    <a:bodyPr/>
                    <a:lstStyle/>
                    <a:p>
                      <a:pPr algn="l"/>
                      <a:endParaRPr lang="en-US" sz="1200" b="1">
                        <a:solidFill>
                          <a:schemeClr val="accent2">
                            <a:lumMod val="50000"/>
                          </a:schemeClr>
                        </a:solidFill>
                      </a:endParaRPr>
                    </a:p>
                  </a:txBody>
                  <a:tcPr anchor="ctr">
                    <a:lnT w="9525" cap="flat" cmpd="sng" algn="ctr">
                      <a:solidFill>
                        <a:schemeClr val="tx1"/>
                      </a:solidFill>
                      <a:prstDash val="dash"/>
                      <a:round/>
                      <a:headEnd type="none" w="med" len="med"/>
                      <a:tailEnd type="none" w="med" len="med"/>
                    </a:lnT>
                    <a:lnB w="952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73618923"/>
                  </a:ext>
                </a:extLst>
              </a:tr>
              <a:tr h="0">
                <a:tc vMerge="1">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2"/>
                        </a:solidFill>
                        <a:effectLst/>
                        <a:uLnTx/>
                        <a:uFillTx/>
                        <a:latin typeface="+mn-lt"/>
                        <a:ea typeface="+mn-ea"/>
                        <a:cs typeface="+mn-cs"/>
                      </a:endParaRPr>
                    </a:p>
                  </a:txBody>
                  <a:tcPr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PSTN</a:t>
                      </a:r>
                      <a:endParaRPr kumimoji="0" lang="en-US" sz="1200" b="0" i="1" u="none" strike="noStrike" kern="1200" cap="none" spc="0" normalizeH="0" baseline="0" noProof="0">
                        <a:ln>
                          <a:noFill/>
                        </a:ln>
                        <a:solidFill>
                          <a:schemeClr val="tx1"/>
                        </a:solidFill>
                        <a:effectLst/>
                        <a:uLnTx/>
                        <a:uFillTx/>
                        <a:latin typeface="+mn-lt"/>
                        <a:ea typeface="+mn-ea"/>
                        <a:cs typeface="+mn-cs"/>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i="0">
                          <a:solidFill>
                            <a:schemeClr val="accent5">
                              <a:lumMod val="75000"/>
                            </a:schemeClr>
                          </a:solidFill>
                        </a:rPr>
                        <a:t>Route to External</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External caller identity in profile</a:t>
                      </a:r>
                      <a:endParaRPr lang="en-US" sz="1400" b="1" i="0">
                        <a:solidFill>
                          <a:schemeClr val="accent5">
                            <a:lumMod val="75000"/>
                          </a:schemeClr>
                        </a:solidFill>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901338357"/>
                  </a:ext>
                </a:extLst>
              </a:tr>
              <a:tr h="0">
                <a:tc rowSpan="3">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n-lt"/>
                          <a:ea typeface="+mn-ea"/>
                          <a:cs typeface="+mn-cs"/>
                        </a:rPr>
                        <a:t>Premises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a:solidFill>
                            <a:schemeClr val="tx1"/>
                          </a:solidFill>
                        </a:rPr>
                        <a:t>WxC endpoint</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2">
                              <a:lumMod val="75000"/>
                            </a:schemeClr>
                          </a:solidFill>
                        </a:rPr>
                        <a:t>Route to WxC</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2">
                              <a:lumMod val="75000"/>
                            </a:schemeClr>
                          </a:solidFill>
                        </a:rPr>
                        <a:t>Incoming “From:”</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23193613"/>
                  </a:ext>
                </a:extLst>
              </a:tr>
              <a:tr h="0">
                <a:tc v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Route List or </a:t>
                      </a:r>
                      <a:br>
                        <a:rPr kumimoji="0" lang="en-US" sz="1400" b="0" i="0" u="none" strike="noStrike" kern="1200" cap="none" spc="0" normalizeH="0" baseline="0" noProof="0">
                          <a:ln>
                            <a:noFill/>
                          </a:ln>
                          <a:solidFill>
                            <a:schemeClr val="tx1"/>
                          </a:solidFill>
                          <a:effectLst/>
                          <a:uLnTx/>
                          <a:uFillTx/>
                          <a:latin typeface="+mn-lt"/>
                          <a:ea typeface="+mn-ea"/>
                          <a:cs typeface="+mn-cs"/>
                        </a:rPr>
                      </a:br>
                      <a:r>
                        <a:rPr kumimoji="0" lang="en-US" sz="1400" b="0" i="0" u="none" strike="noStrike" kern="1200" cap="none" spc="0" normalizeH="0" baseline="0" noProof="0">
                          <a:ln>
                            <a:noFill/>
                          </a:ln>
                          <a:solidFill>
                            <a:schemeClr val="tx1"/>
                          </a:solidFill>
                          <a:effectLst/>
                          <a:uLnTx/>
                          <a:uFillTx/>
                          <a:latin typeface="+mn-lt"/>
                          <a:ea typeface="+mn-ea"/>
                          <a:cs typeface="+mn-cs"/>
                        </a:rPr>
                        <a:t>Dial Plan</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2">
                              <a:lumMod val="50000"/>
                            </a:schemeClr>
                          </a:solidFill>
                        </a:rPr>
                        <a:t>Route to Premises</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2">
                              <a:lumMod val="75000"/>
                            </a:schemeClr>
                          </a:solidFill>
                        </a:rPr>
                        <a:t>Incoming “From:”</a:t>
                      </a:r>
                      <a:endParaRPr lang="en-US" sz="1400" b="1">
                        <a:solidFill>
                          <a:schemeClr val="accent2">
                            <a:lumMod val="50000"/>
                          </a:schemeClr>
                        </a:solidFill>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139162976"/>
                  </a:ext>
                </a:extLst>
              </a:tr>
              <a:tr h="0">
                <a:tc vMerge="1">
                  <a:txBody>
                    <a:bodyPr/>
                    <a:lstStyle/>
                    <a:p>
                      <a:pPr algn="ctr"/>
                      <a:endParaRPr lang="en-US" sz="1200" b="0">
                        <a:solidFill>
                          <a:schemeClr val="bg2"/>
                        </a:solidFill>
                      </a:endParaRP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a:solidFill>
                            <a:schemeClr val="tx1"/>
                          </a:solidFill>
                        </a:rPr>
                        <a:t>PSTN</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6"/>
                          </a:solidFill>
                        </a:rPr>
                        <a:t>Block</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6"/>
                          </a:solidFill>
                        </a:rPr>
                        <a:t>N/A</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240132904"/>
                  </a:ext>
                </a:extLst>
              </a:tr>
              <a:tr h="0">
                <a:tc rowSpan="4">
                  <a:txBody>
                    <a:bodyPr/>
                    <a:lstStyle>
                      <a:lvl1pPr marL="0" algn="l" defTabSz="914340" rtl="0" eaLnBrk="1" latinLnBrk="0" hangingPunct="1">
                        <a:defRPr sz="1867" b="1" kern="1200">
                          <a:solidFill>
                            <a:schemeClr val="lt1"/>
                          </a:solidFill>
                          <a:latin typeface="CiscoSansTT ExtraLight"/>
                        </a:defRPr>
                      </a:lvl1pPr>
                      <a:lvl2pPr marL="457167" algn="l" defTabSz="914340" rtl="0" eaLnBrk="1" latinLnBrk="0" hangingPunct="1">
                        <a:defRPr sz="1867" b="1" kern="1200">
                          <a:solidFill>
                            <a:schemeClr val="lt1"/>
                          </a:solidFill>
                          <a:latin typeface="CiscoSansTT ExtraLight"/>
                        </a:defRPr>
                      </a:lvl2pPr>
                      <a:lvl3pPr marL="914340" algn="l" defTabSz="914340" rtl="0" eaLnBrk="1" latinLnBrk="0" hangingPunct="1">
                        <a:defRPr sz="1867" b="1" kern="1200">
                          <a:solidFill>
                            <a:schemeClr val="lt1"/>
                          </a:solidFill>
                          <a:latin typeface="CiscoSansTT ExtraLight"/>
                        </a:defRPr>
                      </a:lvl3pPr>
                      <a:lvl4pPr marL="1371508" algn="l" defTabSz="914340" rtl="0" eaLnBrk="1" latinLnBrk="0" hangingPunct="1">
                        <a:defRPr sz="1867" b="1" kern="1200">
                          <a:solidFill>
                            <a:schemeClr val="lt1"/>
                          </a:solidFill>
                          <a:latin typeface="CiscoSansTT ExtraLight"/>
                        </a:defRPr>
                      </a:lvl4pPr>
                      <a:lvl5pPr marL="1828680" algn="l" defTabSz="914340" rtl="0" eaLnBrk="1" latinLnBrk="0" hangingPunct="1">
                        <a:defRPr sz="1867" b="1" kern="1200">
                          <a:solidFill>
                            <a:schemeClr val="lt1"/>
                          </a:solidFill>
                          <a:latin typeface="CiscoSansTT ExtraLight"/>
                        </a:defRPr>
                      </a:lvl5pPr>
                      <a:lvl6pPr marL="2285846" algn="l" defTabSz="914340" rtl="0" eaLnBrk="1" latinLnBrk="0" hangingPunct="1">
                        <a:defRPr sz="1867" b="1" kern="1200">
                          <a:solidFill>
                            <a:schemeClr val="lt1"/>
                          </a:solidFill>
                          <a:latin typeface="CiscoSansTT ExtraLight"/>
                        </a:defRPr>
                      </a:lvl6pPr>
                      <a:lvl7pPr marL="2743018" algn="l" defTabSz="914340" rtl="0" eaLnBrk="1" latinLnBrk="0" hangingPunct="1">
                        <a:defRPr sz="1867" b="1" kern="1200">
                          <a:solidFill>
                            <a:schemeClr val="lt1"/>
                          </a:solidFill>
                          <a:latin typeface="CiscoSansTT ExtraLight"/>
                        </a:defRPr>
                      </a:lvl7pPr>
                      <a:lvl8pPr marL="3200187" algn="l" defTabSz="914340" rtl="0" eaLnBrk="1" latinLnBrk="0" hangingPunct="1">
                        <a:defRPr sz="1867" b="1" kern="1200">
                          <a:solidFill>
                            <a:schemeClr val="lt1"/>
                          </a:solidFill>
                          <a:latin typeface="CiscoSansTT ExtraLight"/>
                        </a:defRPr>
                      </a:lvl8pPr>
                      <a:lvl9pPr marL="3657359" algn="l" defTabSz="914340" rtl="0" eaLnBrk="1" latinLnBrk="0" hangingPunct="1">
                        <a:defRPr sz="1867" b="1" kern="1200">
                          <a:solidFill>
                            <a:schemeClr val="lt1"/>
                          </a:solidFill>
                          <a:latin typeface="CiscoSansTT ExtraLight"/>
                        </a:defRPr>
                      </a:lvl9pPr>
                    </a:lstStyle>
                    <a:p>
                      <a:pPr algn="ctr"/>
                      <a:r>
                        <a:rPr lang="en-US" sz="1400" b="1">
                          <a:solidFill>
                            <a:schemeClr val="tx1"/>
                          </a:solidFill>
                        </a:rPr>
                        <a:t>External</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CEB">
                        <a:lumMod val="75000"/>
                      </a:srgb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a:solidFill>
                            <a:schemeClr val="tx1"/>
                          </a:solidFill>
                        </a:rPr>
                        <a:t>WxC endpoint</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Route to WxC</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Incoming “From:”</a:t>
                      </a:r>
                      <a:endParaRPr lang="en-US" sz="1400" b="1">
                        <a:solidFill>
                          <a:schemeClr val="tx1"/>
                        </a:solidFill>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810387145"/>
                  </a:ext>
                </a:extLst>
              </a:tr>
              <a:tr h="0">
                <a:tc vMerge="1">
                  <a:txBody>
                    <a:bodyPr/>
                    <a:lstStyle/>
                    <a:p>
                      <a:endParaRPr lang="en-US"/>
                    </a:p>
                  </a:txBody>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i="0">
                          <a:solidFill>
                            <a:schemeClr val="tx1"/>
                          </a:solidFill>
                        </a:rPr>
                        <a:t>Route List</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914346" rtl="0" eaLnBrk="1" fontAlgn="auto" latinLnBrk="0" hangingPunct="1">
                        <a:lnSpc>
                          <a:spcPct val="100000"/>
                        </a:lnSpc>
                        <a:spcBef>
                          <a:spcPts val="0"/>
                        </a:spcBef>
                        <a:spcAft>
                          <a:spcPts val="0"/>
                        </a:spcAft>
                        <a:buClrTx/>
                        <a:buSzTx/>
                        <a:buFontTx/>
                        <a:buNone/>
                        <a:tabLst/>
                        <a:defRPr/>
                      </a:pPr>
                      <a:r>
                        <a:rPr lang="en-US" sz="1400" b="1">
                          <a:solidFill>
                            <a:schemeClr val="accent2">
                              <a:lumMod val="50000"/>
                            </a:schemeClr>
                          </a:solidFill>
                        </a:rPr>
                        <a:t>Route to Premises</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2">
                              <a:lumMod val="75000"/>
                            </a:schemeClr>
                          </a:solidFill>
                        </a:rPr>
                        <a:t>Incoming “From:”</a:t>
                      </a:r>
                      <a:endParaRPr lang="en-US" sz="1400" b="1">
                        <a:solidFill>
                          <a:schemeClr val="accent6"/>
                        </a:solidFill>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2247277414"/>
                  </a:ext>
                </a:extLst>
              </a:tr>
              <a:tr h="0">
                <a:tc vMerge="1">
                  <a:txBody>
                    <a:bodyPr/>
                    <a:lstStyle/>
                    <a:p>
                      <a:pPr algn="ctr"/>
                      <a:endParaRPr lang="en-US" sz="1200" b="0">
                        <a:solidFill>
                          <a:schemeClr val="bg2"/>
                        </a:solidFill>
                      </a:endParaRPr>
                    </a:p>
                  </a:txBody>
                  <a:tcPr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a:solidFill>
                            <a:schemeClr val="tx1"/>
                          </a:solidFill>
                        </a:rPr>
                        <a:t>Dial plan</a:t>
                      </a:r>
                      <a:endParaRPr lang="en-US" sz="1200" i="1">
                        <a:solidFill>
                          <a:schemeClr val="tx1"/>
                        </a:solidFill>
                      </a:endParaRP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6"/>
                          </a:solidFill>
                        </a:rPr>
                        <a:t>Block</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b="1">
                          <a:solidFill>
                            <a:schemeClr val="accent6"/>
                          </a:solidFill>
                        </a:rPr>
                        <a:t>N/A</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648940799"/>
                  </a:ext>
                </a:extLst>
              </a:tr>
              <a:tr h="0">
                <a:tc vMerge="1">
                  <a:txBody>
                    <a:bodyPr/>
                    <a:lstStyle/>
                    <a:p>
                      <a:pPr algn="ctr"/>
                      <a:endParaRPr lang="en-US" sz="1200" b="0">
                        <a:solidFill>
                          <a:schemeClr val="bg2"/>
                        </a:solidFill>
                      </a:endParaRPr>
                    </a:p>
                  </a:txBody>
                  <a:tcPr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algn="ctr"/>
                      <a:r>
                        <a:rPr lang="en-US" sz="1400" i="0">
                          <a:solidFill>
                            <a:schemeClr val="tx1"/>
                          </a:solidFill>
                        </a:rPr>
                        <a:t>PSTN</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CEB"/>
                    </a:solidFill>
                  </a:tcPr>
                </a:tc>
                <a:tc>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6"/>
                          </a:solidFill>
                        </a:rPr>
                        <a:t>Block</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gridSpan="2">
                  <a:txBody>
                    <a:bodyPr/>
                    <a:lstStyle>
                      <a:lvl1pPr marL="0" algn="l" defTabSz="914340" rtl="0" eaLnBrk="1" latinLnBrk="0" hangingPunct="1">
                        <a:defRPr sz="1867" kern="1200">
                          <a:solidFill>
                            <a:schemeClr val="dk1"/>
                          </a:solidFill>
                          <a:latin typeface="CiscoSansTT ExtraLight"/>
                        </a:defRPr>
                      </a:lvl1pPr>
                      <a:lvl2pPr marL="457167" algn="l" defTabSz="914340" rtl="0" eaLnBrk="1" latinLnBrk="0" hangingPunct="1">
                        <a:defRPr sz="1867" kern="1200">
                          <a:solidFill>
                            <a:schemeClr val="dk1"/>
                          </a:solidFill>
                          <a:latin typeface="CiscoSansTT ExtraLight"/>
                        </a:defRPr>
                      </a:lvl2pPr>
                      <a:lvl3pPr marL="914340" algn="l" defTabSz="914340" rtl="0" eaLnBrk="1" latinLnBrk="0" hangingPunct="1">
                        <a:defRPr sz="1867" kern="1200">
                          <a:solidFill>
                            <a:schemeClr val="dk1"/>
                          </a:solidFill>
                          <a:latin typeface="CiscoSansTT ExtraLight"/>
                        </a:defRPr>
                      </a:lvl3pPr>
                      <a:lvl4pPr marL="1371508" algn="l" defTabSz="914340" rtl="0" eaLnBrk="1" latinLnBrk="0" hangingPunct="1">
                        <a:defRPr sz="1867" kern="1200">
                          <a:solidFill>
                            <a:schemeClr val="dk1"/>
                          </a:solidFill>
                          <a:latin typeface="CiscoSansTT ExtraLight"/>
                        </a:defRPr>
                      </a:lvl4pPr>
                      <a:lvl5pPr marL="1828680" algn="l" defTabSz="914340" rtl="0" eaLnBrk="1" latinLnBrk="0" hangingPunct="1">
                        <a:defRPr sz="1867" kern="1200">
                          <a:solidFill>
                            <a:schemeClr val="dk1"/>
                          </a:solidFill>
                          <a:latin typeface="CiscoSansTT ExtraLight"/>
                        </a:defRPr>
                      </a:lvl5pPr>
                      <a:lvl6pPr marL="2285846" algn="l" defTabSz="914340" rtl="0" eaLnBrk="1" latinLnBrk="0" hangingPunct="1">
                        <a:defRPr sz="1867" kern="1200">
                          <a:solidFill>
                            <a:schemeClr val="dk1"/>
                          </a:solidFill>
                          <a:latin typeface="CiscoSansTT ExtraLight"/>
                        </a:defRPr>
                      </a:lvl6pPr>
                      <a:lvl7pPr marL="2743018" algn="l" defTabSz="914340" rtl="0" eaLnBrk="1" latinLnBrk="0" hangingPunct="1">
                        <a:defRPr sz="1867" kern="1200">
                          <a:solidFill>
                            <a:schemeClr val="dk1"/>
                          </a:solidFill>
                          <a:latin typeface="CiscoSansTT ExtraLight"/>
                        </a:defRPr>
                      </a:lvl7pPr>
                      <a:lvl8pPr marL="3200187" algn="l" defTabSz="914340" rtl="0" eaLnBrk="1" latinLnBrk="0" hangingPunct="1">
                        <a:defRPr sz="1867" kern="1200">
                          <a:solidFill>
                            <a:schemeClr val="dk1"/>
                          </a:solidFill>
                          <a:latin typeface="CiscoSansTT ExtraLight"/>
                        </a:defRPr>
                      </a:lvl8pPr>
                      <a:lvl9pPr marL="3657359" algn="l" defTabSz="914340" rtl="0" eaLnBrk="1" latinLnBrk="0" hangingPunct="1">
                        <a:defRPr sz="1867" kern="1200">
                          <a:solidFill>
                            <a:schemeClr val="dk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1">
                          <a:solidFill>
                            <a:schemeClr val="accent6"/>
                          </a:solidFill>
                        </a:rPr>
                        <a:t>N/A</a:t>
                      </a:r>
                    </a:p>
                  </a:txBody>
                  <a:tcPr marL="121920" marR="121920" marT="60960" marB="6096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987427373"/>
                  </a:ext>
                </a:extLst>
              </a:tr>
            </a:tbl>
          </a:graphicData>
        </a:graphic>
      </p:graphicFrame>
    </p:spTree>
    <p:extLst>
      <p:ext uri="{BB962C8B-B14F-4D97-AF65-F5344CB8AC3E}">
        <p14:creationId xmlns:p14="http://schemas.microsoft.com/office/powerpoint/2010/main" val="146918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p:txBody>
          <a:bodyPr/>
          <a:lstStyle/>
          <a:p>
            <a:r>
              <a:rPr lang="en-US" sz="1800"/>
              <a:t>Extension dialing: 2-6 digits (default 4)</a:t>
            </a:r>
          </a:p>
          <a:p>
            <a:pPr lvl="1"/>
            <a:r>
              <a:rPr lang="en-US" sz="1400"/>
              <a:t>Inter- and intra-site; inter-site requires unique extensions</a:t>
            </a:r>
          </a:p>
          <a:p>
            <a:r>
              <a:rPr lang="en-US" sz="1800"/>
              <a:t>ESN (Location routing prefix + user extension) using an optional location code: up to 7 digits</a:t>
            </a:r>
          </a:p>
          <a:p>
            <a:r>
              <a:rPr lang="en-US" sz="1800"/>
              <a:t>+E.164</a:t>
            </a:r>
          </a:p>
          <a:p>
            <a:pPr lvl="1"/>
            <a:r>
              <a:rPr lang="en-US" sz="1267"/>
              <a:t>Telephone numbers defined in the Webex Calling system. Always resolvable by +E164 dialing</a:t>
            </a:r>
          </a:p>
          <a:p>
            <a:r>
              <a:rPr lang="en-US" sz="1800"/>
              <a:t>Country Dial Plans</a:t>
            </a:r>
          </a:p>
          <a:p>
            <a:pPr lvl="1"/>
            <a:r>
              <a:rPr lang="en-US" sz="1267"/>
              <a:t>US, Canada, Puerto Rico:</a:t>
            </a:r>
          </a:p>
          <a:p>
            <a:pPr lvl="2"/>
            <a:r>
              <a:rPr lang="en-US" sz="1267">
                <a:latin typeface="+mn-lt"/>
              </a:rPr>
              <a:t>National: 10 digit dialing or 1+10 digit dialing</a:t>
            </a:r>
          </a:p>
          <a:p>
            <a:pPr lvl="2"/>
            <a:r>
              <a:rPr lang="en-US" sz="1267">
                <a:latin typeface="+mn-lt"/>
              </a:rPr>
              <a:t>7 digit dialing: </a:t>
            </a:r>
          </a:p>
          <a:p>
            <a:pPr lvl="3"/>
            <a:r>
              <a:rPr lang="en-US" sz="1200">
                <a:latin typeface="+mn-lt"/>
              </a:rPr>
              <a:t>Webex Calling will normalize to E.164 for external calls assuming NPA of originator</a:t>
            </a:r>
          </a:p>
          <a:p>
            <a:pPr lvl="3"/>
            <a:r>
              <a:rPr lang="en-US" sz="1200">
                <a:latin typeface="+mn-lt"/>
              </a:rPr>
              <a:t>Dial plans in phones not optimized for 7D dialing </a:t>
            </a:r>
            <a:r>
              <a:rPr lang="en-US" sz="1200">
                <a:latin typeface="+mn-lt"/>
                <a:sym typeface="Wingdings" pitchFamily="2" charset="2"/>
              </a:rPr>
              <a:t> timeout experienced when using off-hook dialing</a:t>
            </a:r>
          </a:p>
          <a:p>
            <a:pPr lvl="3"/>
            <a:r>
              <a:rPr lang="en-US" sz="1200">
                <a:latin typeface="+mn-lt"/>
                <a:sym typeface="Wingdings" pitchFamily="2" charset="2"/>
              </a:rPr>
              <a:t>Avoid conflict between abbreviated inter-site dialing (enterprise numbers) and 7D when integrating with PBX via Local Gateway; no 7D enterprise numbers</a:t>
            </a:r>
            <a:endParaRPr lang="en-US" sz="1200">
              <a:latin typeface="+mn-lt"/>
            </a:endParaRPr>
          </a:p>
          <a:p>
            <a:pPr lvl="1"/>
            <a:r>
              <a:rPr lang="en-US" sz="1267"/>
              <a:t>Other countries</a:t>
            </a:r>
          </a:p>
          <a:p>
            <a:pPr lvl="2"/>
            <a:r>
              <a:rPr lang="en-US" sz="1267">
                <a:latin typeface="+mn-lt"/>
              </a:rPr>
              <a:t>Various digit lengths based on published national numbering plan</a:t>
            </a:r>
          </a:p>
          <a:p>
            <a:endParaRPr lang="en-US" sz="2000"/>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040517"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Webex Calling dialing habits</a:t>
            </a:r>
          </a:p>
        </p:txBody>
      </p:sp>
    </p:spTree>
    <p:extLst>
      <p:ext uri="{BB962C8B-B14F-4D97-AF65-F5344CB8AC3E}">
        <p14:creationId xmlns:p14="http://schemas.microsoft.com/office/powerpoint/2010/main" val="26191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2978581195"/>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Location main number,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tc>
                  <a:txBody>
                    <a:bodyPr/>
                    <a:lstStyle/>
                    <a:p>
                      <a:pPr algn="ct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0">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spTree>
    <p:extLst>
      <p:ext uri="{BB962C8B-B14F-4D97-AF65-F5344CB8AC3E}">
        <p14:creationId xmlns:p14="http://schemas.microsoft.com/office/powerpoint/2010/main" val="430754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4209331211"/>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Location main number,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tc>
                  <a:txBody>
                    <a:bodyPr/>
                    <a:lstStyle/>
                    <a:p>
                      <a:pPr algn="ct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0">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sp>
        <p:nvSpPr>
          <p:cNvPr id="2" name="Rectangle 1">
            <a:extLst>
              <a:ext uri="{FF2B5EF4-FFF2-40B4-BE49-F238E27FC236}">
                <a16:creationId xmlns:a16="http://schemas.microsoft.com/office/drawing/2014/main" id="{895F4B01-79A5-AC41-B928-54CA3E197819}"/>
              </a:ext>
            </a:extLst>
          </p:cNvPr>
          <p:cNvSpPr/>
          <p:nvPr/>
        </p:nvSpPr>
        <p:spPr>
          <a:xfrm>
            <a:off x="3538728" y="2461741"/>
            <a:ext cx="2231136" cy="2547366"/>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F5142C1-AD30-5635-C829-83CEB3E7C065}"/>
              </a:ext>
            </a:extLst>
          </p:cNvPr>
          <p:cNvSpPr txBox="1"/>
          <p:nvPr/>
        </p:nvSpPr>
        <p:spPr>
          <a:xfrm>
            <a:off x="6590219" y="1231975"/>
            <a:ext cx="4332570" cy="1200329"/>
          </a:xfrm>
          <a:prstGeom prst="rect">
            <a:avLst/>
          </a:prstGeom>
          <a:solidFill>
            <a:schemeClr val="bg2"/>
          </a:solidFill>
          <a:ln w="50800">
            <a:solidFill>
              <a:schemeClr val="accent6"/>
            </a:solidFill>
          </a:ln>
        </p:spPr>
        <p:txBody>
          <a:bodyPr wrap="square" rtlCol="0">
            <a:spAutoFit/>
          </a:bodyPr>
          <a:lstStyle/>
          <a:p>
            <a:r>
              <a:rPr lang="en-DE">
                <a:latin typeface="+mn-lt"/>
              </a:rPr>
              <a:t>PAI always has TN as +E.164. Only exception: if user has no TN then the main number of the user’s location is used</a:t>
            </a:r>
          </a:p>
        </p:txBody>
      </p:sp>
      <p:cxnSp>
        <p:nvCxnSpPr>
          <p:cNvPr id="8" name="Straight Connector 7">
            <a:extLst>
              <a:ext uri="{FF2B5EF4-FFF2-40B4-BE49-F238E27FC236}">
                <a16:creationId xmlns:a16="http://schemas.microsoft.com/office/drawing/2014/main" id="{9BD69B94-B7A6-779F-B7B5-DB836343A27E}"/>
              </a:ext>
            </a:extLst>
          </p:cNvPr>
          <p:cNvCxnSpPr>
            <a:cxnSpLocks/>
          </p:cNvCxnSpPr>
          <p:nvPr/>
        </p:nvCxnSpPr>
        <p:spPr>
          <a:xfrm flipV="1">
            <a:off x="5769864" y="2386584"/>
            <a:ext cx="820355" cy="877824"/>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833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2397297762"/>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TN,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0">
                          <a:solidFill>
                            <a:schemeClr val="bg1"/>
                          </a:solidFill>
                        </a:rPr>
                        <a:t>Location main number, +E.164</a:t>
                      </a:r>
                    </a:p>
                  </a:txBody>
                  <a:tcPr>
                    <a:solidFill>
                      <a:schemeClr val="tx1"/>
                    </a:solidFill>
                  </a:tcPr>
                </a:tc>
                <a:tc>
                  <a:txBody>
                    <a:bodyPr/>
                    <a:lstStyle/>
                    <a:p>
                      <a:pPr algn="ctr"/>
                      <a:r>
                        <a:rPr lang="en-DE" sz="1900" b="0">
                          <a:solidFill>
                            <a:schemeClr val="bg1"/>
                          </a:solidFill>
                        </a:rPr>
                        <a:t>According to user caller ID configuration, +E.164</a:t>
                      </a:r>
                    </a:p>
                  </a:txBody>
                  <a:tcPr>
                    <a:solidFill>
                      <a:schemeClr val="tx1"/>
                    </a:solidFill>
                  </a:tcPr>
                </a:tc>
                <a:tc>
                  <a:txBody>
                    <a:bodyPr/>
                    <a:lstStyle/>
                    <a:p>
                      <a:pPr algn="ctr"/>
                      <a:r>
                        <a:rPr lang="en-DE" sz="1900" b="0">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0">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cxnSp>
        <p:nvCxnSpPr>
          <p:cNvPr id="8" name="Straight Connector 7">
            <a:extLst>
              <a:ext uri="{FF2B5EF4-FFF2-40B4-BE49-F238E27FC236}">
                <a16:creationId xmlns:a16="http://schemas.microsoft.com/office/drawing/2014/main" id="{9BD69B94-B7A6-779F-B7B5-DB836343A27E}"/>
              </a:ext>
            </a:extLst>
          </p:cNvPr>
          <p:cNvCxnSpPr>
            <a:cxnSpLocks/>
          </p:cNvCxnSpPr>
          <p:nvPr/>
        </p:nvCxnSpPr>
        <p:spPr>
          <a:xfrm flipH="1" flipV="1">
            <a:off x="5034491" y="2825750"/>
            <a:ext cx="735373" cy="438658"/>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9383A25-4641-9F09-0C20-F1AF7E840F7E}"/>
              </a:ext>
            </a:extLst>
          </p:cNvPr>
          <p:cNvSpPr/>
          <p:nvPr/>
        </p:nvSpPr>
        <p:spPr>
          <a:xfrm>
            <a:off x="5769864" y="1409700"/>
            <a:ext cx="5973280" cy="3612107"/>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F5142C1-AD30-5635-C829-83CEB3E7C065}"/>
              </a:ext>
            </a:extLst>
          </p:cNvPr>
          <p:cNvSpPr txBox="1"/>
          <p:nvPr/>
        </p:nvSpPr>
        <p:spPr>
          <a:xfrm>
            <a:off x="580210" y="2315262"/>
            <a:ext cx="4918889" cy="646331"/>
          </a:xfrm>
          <a:prstGeom prst="rect">
            <a:avLst/>
          </a:prstGeom>
          <a:solidFill>
            <a:schemeClr val="bg2"/>
          </a:solidFill>
          <a:ln w="25400">
            <a:solidFill>
              <a:schemeClr val="accent6"/>
            </a:solidFill>
          </a:ln>
        </p:spPr>
        <p:txBody>
          <a:bodyPr wrap="square" rtlCol="0">
            <a:spAutoFit/>
          </a:bodyPr>
          <a:lstStyle/>
          <a:p>
            <a:pPr algn="ctr"/>
            <a:r>
              <a:rPr lang="en-GB">
                <a:solidFill>
                  <a:schemeClr val="tx1"/>
                </a:solidFill>
              </a:rPr>
              <a:t>“Caller ID Format for Calls from and to On-premises” only affects From header</a:t>
            </a:r>
            <a:endParaRPr lang="en-DE">
              <a:solidFill>
                <a:schemeClr val="tx1"/>
              </a:solidFill>
            </a:endParaRPr>
          </a:p>
        </p:txBody>
      </p:sp>
    </p:spTree>
    <p:extLst>
      <p:ext uri="{BB962C8B-B14F-4D97-AF65-F5344CB8AC3E}">
        <p14:creationId xmlns:p14="http://schemas.microsoft.com/office/powerpoint/2010/main" val="3206855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1079385467"/>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Location main number,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tc>
                  <a:txBody>
                    <a:bodyPr/>
                    <a:lstStyle/>
                    <a:p>
                      <a:pPr algn="ct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1">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sp>
        <p:nvSpPr>
          <p:cNvPr id="5" name="TextBox 4">
            <a:extLst>
              <a:ext uri="{FF2B5EF4-FFF2-40B4-BE49-F238E27FC236}">
                <a16:creationId xmlns:a16="http://schemas.microsoft.com/office/drawing/2014/main" id="{BF5142C1-AD30-5635-C829-83CEB3E7C065}"/>
              </a:ext>
            </a:extLst>
          </p:cNvPr>
          <p:cNvSpPr txBox="1"/>
          <p:nvPr/>
        </p:nvSpPr>
        <p:spPr>
          <a:xfrm>
            <a:off x="1018880" y="1409700"/>
            <a:ext cx="4332570" cy="646331"/>
          </a:xfrm>
          <a:prstGeom prst="rect">
            <a:avLst/>
          </a:prstGeom>
          <a:solidFill>
            <a:schemeClr val="bg2"/>
          </a:solidFill>
          <a:ln w="25400">
            <a:solidFill>
              <a:schemeClr val="accent6"/>
            </a:solidFill>
          </a:ln>
        </p:spPr>
        <p:txBody>
          <a:bodyPr wrap="square" rtlCol="0">
            <a:spAutoFit/>
          </a:bodyPr>
          <a:lstStyle/>
          <a:p>
            <a:pPr algn="ctr"/>
            <a:r>
              <a:rPr lang="en-GB"/>
              <a:t>If +E.164 is desired and the user has a TN Webex Calling uses the TN</a:t>
            </a:r>
            <a:endParaRPr lang="en-DE">
              <a:solidFill>
                <a:schemeClr val="tx1"/>
              </a:solidFill>
            </a:endParaRPr>
          </a:p>
        </p:txBody>
      </p:sp>
      <p:cxnSp>
        <p:nvCxnSpPr>
          <p:cNvPr id="8" name="Straight Connector 7">
            <a:extLst>
              <a:ext uri="{FF2B5EF4-FFF2-40B4-BE49-F238E27FC236}">
                <a16:creationId xmlns:a16="http://schemas.microsoft.com/office/drawing/2014/main" id="{9BD69B94-B7A6-779F-B7B5-DB836343A27E}"/>
              </a:ext>
            </a:extLst>
          </p:cNvPr>
          <p:cNvCxnSpPr>
            <a:cxnSpLocks/>
            <a:endCxn id="5" idx="3"/>
          </p:cNvCxnSpPr>
          <p:nvPr/>
        </p:nvCxnSpPr>
        <p:spPr>
          <a:xfrm flipH="1" flipV="1">
            <a:off x="5351450" y="1732866"/>
            <a:ext cx="604676" cy="1285436"/>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C134A49-8E86-3599-786F-263DA89C07C2}"/>
              </a:ext>
            </a:extLst>
          </p:cNvPr>
          <p:cNvSpPr/>
          <p:nvPr/>
        </p:nvSpPr>
        <p:spPr>
          <a:xfrm>
            <a:off x="5769864" y="3018302"/>
            <a:ext cx="3107436" cy="1322765"/>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92750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3654811844"/>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Location main number,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tc>
                  <a:txBody>
                    <a:bodyPr/>
                    <a:lstStyle/>
                    <a:p>
                      <a:pPr algn="ct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1">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cxnSp>
        <p:nvCxnSpPr>
          <p:cNvPr id="8" name="Straight Connector 7">
            <a:extLst>
              <a:ext uri="{FF2B5EF4-FFF2-40B4-BE49-F238E27FC236}">
                <a16:creationId xmlns:a16="http://schemas.microsoft.com/office/drawing/2014/main" id="{9BD69B94-B7A6-779F-B7B5-DB836343A27E}"/>
              </a:ext>
            </a:extLst>
          </p:cNvPr>
          <p:cNvCxnSpPr>
            <a:cxnSpLocks/>
          </p:cNvCxnSpPr>
          <p:nvPr/>
        </p:nvCxnSpPr>
        <p:spPr>
          <a:xfrm flipH="1" flipV="1">
            <a:off x="4965700" y="1941643"/>
            <a:ext cx="804164" cy="2801807"/>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39F4D3-157B-566D-D85A-644F6932A38D}"/>
              </a:ext>
            </a:extLst>
          </p:cNvPr>
          <p:cNvSpPr/>
          <p:nvPr/>
        </p:nvSpPr>
        <p:spPr>
          <a:xfrm>
            <a:off x="5769864" y="4367495"/>
            <a:ext cx="3107436" cy="647700"/>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9" name="Picture 8">
            <a:extLst>
              <a:ext uri="{FF2B5EF4-FFF2-40B4-BE49-F238E27FC236}">
                <a16:creationId xmlns:a16="http://schemas.microsoft.com/office/drawing/2014/main" id="{E9A467DF-9D02-E485-5430-5E3048C06B9F}"/>
              </a:ext>
            </a:extLst>
          </p:cNvPr>
          <p:cNvPicPr>
            <a:picLocks noChangeAspect="1"/>
          </p:cNvPicPr>
          <p:nvPr/>
        </p:nvPicPr>
        <p:blipFill>
          <a:blip r:embed="rId2"/>
          <a:srcRect/>
          <a:stretch/>
        </p:blipFill>
        <p:spPr>
          <a:xfrm>
            <a:off x="7567058" y="1244999"/>
            <a:ext cx="3462424" cy="2403330"/>
          </a:xfrm>
          <a:prstGeom prst="rect">
            <a:avLst/>
          </a:prstGeom>
          <a:ln>
            <a:solidFill>
              <a:schemeClr val="accent6"/>
            </a:solidFill>
          </a:ln>
        </p:spPr>
      </p:pic>
      <p:sp>
        <p:nvSpPr>
          <p:cNvPr id="5" name="TextBox 4">
            <a:extLst>
              <a:ext uri="{FF2B5EF4-FFF2-40B4-BE49-F238E27FC236}">
                <a16:creationId xmlns:a16="http://schemas.microsoft.com/office/drawing/2014/main" id="{BF5142C1-AD30-5635-C829-83CEB3E7C065}"/>
              </a:ext>
            </a:extLst>
          </p:cNvPr>
          <p:cNvSpPr txBox="1"/>
          <p:nvPr/>
        </p:nvSpPr>
        <p:spPr>
          <a:xfrm>
            <a:off x="935811" y="1295312"/>
            <a:ext cx="4332570" cy="923330"/>
          </a:xfrm>
          <a:prstGeom prst="rect">
            <a:avLst/>
          </a:prstGeom>
          <a:solidFill>
            <a:schemeClr val="bg2"/>
          </a:solidFill>
          <a:ln w="25400">
            <a:solidFill>
              <a:schemeClr val="accent6"/>
            </a:solidFill>
          </a:ln>
        </p:spPr>
        <p:txBody>
          <a:bodyPr wrap="square" rtlCol="0">
            <a:spAutoFit/>
          </a:bodyPr>
          <a:lstStyle/>
          <a:p>
            <a:pPr algn="ctr"/>
            <a:r>
              <a:rPr lang="en-GB"/>
              <a:t>If +E.164 is desired and the user has no TN then the caller ID is determined by the user’s caller ID setting</a:t>
            </a:r>
            <a:endParaRPr lang="en-DE">
              <a:solidFill>
                <a:schemeClr val="tx1"/>
              </a:solidFill>
            </a:endParaRPr>
          </a:p>
        </p:txBody>
      </p:sp>
    </p:spTree>
    <p:extLst>
      <p:ext uri="{BB962C8B-B14F-4D97-AF65-F5344CB8AC3E}">
        <p14:creationId xmlns:p14="http://schemas.microsoft.com/office/powerpoint/2010/main" val="4264179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3970889220"/>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Location main number,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tc>
                  <a:txBody>
                    <a:bodyPr/>
                    <a:lstStyle/>
                    <a:p>
                      <a:pPr algn="ct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1">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cxnSp>
        <p:nvCxnSpPr>
          <p:cNvPr id="8" name="Straight Connector 7">
            <a:extLst>
              <a:ext uri="{FF2B5EF4-FFF2-40B4-BE49-F238E27FC236}">
                <a16:creationId xmlns:a16="http://schemas.microsoft.com/office/drawing/2014/main" id="{9BD69B94-B7A6-779F-B7B5-DB836343A27E}"/>
              </a:ext>
            </a:extLst>
          </p:cNvPr>
          <p:cNvCxnSpPr>
            <a:cxnSpLocks/>
          </p:cNvCxnSpPr>
          <p:nvPr/>
        </p:nvCxnSpPr>
        <p:spPr>
          <a:xfrm flipH="1" flipV="1">
            <a:off x="6096000" y="3033266"/>
            <a:ext cx="1744180" cy="573534"/>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39F4D3-157B-566D-D85A-644F6932A38D}"/>
              </a:ext>
            </a:extLst>
          </p:cNvPr>
          <p:cNvSpPr/>
          <p:nvPr/>
        </p:nvSpPr>
        <p:spPr>
          <a:xfrm>
            <a:off x="8868664" y="3033266"/>
            <a:ext cx="2874480" cy="667479"/>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7CD96BDC-B30F-0C2A-1A94-B6176D0556EE}"/>
              </a:ext>
            </a:extLst>
          </p:cNvPr>
          <p:cNvSpPr/>
          <p:nvPr/>
        </p:nvSpPr>
        <p:spPr>
          <a:xfrm>
            <a:off x="8868664" y="4374296"/>
            <a:ext cx="2874480" cy="667479"/>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Straight Connector 10">
            <a:extLst>
              <a:ext uri="{FF2B5EF4-FFF2-40B4-BE49-F238E27FC236}">
                <a16:creationId xmlns:a16="http://schemas.microsoft.com/office/drawing/2014/main" id="{B900786D-1013-D1F9-C157-E1913EAF34E2}"/>
              </a:ext>
            </a:extLst>
          </p:cNvPr>
          <p:cNvCxnSpPr>
            <a:cxnSpLocks/>
          </p:cNvCxnSpPr>
          <p:nvPr/>
        </p:nvCxnSpPr>
        <p:spPr>
          <a:xfrm flipH="1" flipV="1">
            <a:off x="7840180" y="3606800"/>
            <a:ext cx="1028484" cy="1008921"/>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2C8212-F49C-AB49-D606-540166D2A4F5}"/>
              </a:ext>
            </a:extLst>
          </p:cNvPr>
          <p:cNvCxnSpPr>
            <a:cxnSpLocks/>
            <a:stCxn id="2" idx="1"/>
          </p:cNvCxnSpPr>
          <p:nvPr/>
        </p:nvCxnSpPr>
        <p:spPr>
          <a:xfrm flipH="1">
            <a:off x="7840180" y="3367006"/>
            <a:ext cx="1028484" cy="239794"/>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5142C1-AD30-5635-C829-83CEB3E7C065}"/>
              </a:ext>
            </a:extLst>
          </p:cNvPr>
          <p:cNvSpPr txBox="1"/>
          <p:nvPr/>
        </p:nvSpPr>
        <p:spPr>
          <a:xfrm>
            <a:off x="3705817" y="1853279"/>
            <a:ext cx="4332570" cy="1200329"/>
          </a:xfrm>
          <a:prstGeom prst="rect">
            <a:avLst/>
          </a:prstGeom>
          <a:solidFill>
            <a:schemeClr val="bg2"/>
          </a:solidFill>
          <a:ln w="25400">
            <a:solidFill>
              <a:schemeClr val="accent6"/>
            </a:solidFill>
          </a:ln>
        </p:spPr>
        <p:txBody>
          <a:bodyPr wrap="square" rtlCol="0">
            <a:spAutoFit/>
          </a:bodyPr>
          <a:lstStyle/>
          <a:p>
            <a:pPr algn="ctr"/>
            <a:r>
              <a:rPr lang="en-GB"/>
              <a:t>If  ESN is desired and the user has an extension then ESN (location prefix + extension) is used. W/o location prefix configured extension.</a:t>
            </a:r>
            <a:endParaRPr lang="en-DE">
              <a:solidFill>
                <a:schemeClr val="tx1"/>
              </a:solidFill>
            </a:endParaRPr>
          </a:p>
        </p:txBody>
      </p:sp>
    </p:spTree>
    <p:extLst>
      <p:ext uri="{BB962C8B-B14F-4D97-AF65-F5344CB8AC3E}">
        <p14:creationId xmlns:p14="http://schemas.microsoft.com/office/powerpoint/2010/main" val="604912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extLst>
              <p:ext uri="{D42A27DB-BD31-4B8C-83A1-F6EECF244321}">
                <p14:modId xmlns:p14="http://schemas.microsoft.com/office/powerpoint/2010/main" val="3193009849"/>
              </p:ext>
            </p:extLst>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Location main number,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tc>
                  <a:txBody>
                    <a:bodyPr/>
                    <a:lstStyle/>
                    <a:p>
                      <a:pPr algn="ct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1">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cxnSp>
        <p:nvCxnSpPr>
          <p:cNvPr id="8" name="Straight Connector 7">
            <a:extLst>
              <a:ext uri="{FF2B5EF4-FFF2-40B4-BE49-F238E27FC236}">
                <a16:creationId xmlns:a16="http://schemas.microsoft.com/office/drawing/2014/main" id="{9BD69B94-B7A6-779F-B7B5-DB836343A27E}"/>
              </a:ext>
            </a:extLst>
          </p:cNvPr>
          <p:cNvCxnSpPr>
            <a:cxnSpLocks/>
          </p:cNvCxnSpPr>
          <p:nvPr/>
        </p:nvCxnSpPr>
        <p:spPr>
          <a:xfrm flipH="1" flipV="1">
            <a:off x="6184537" y="2228852"/>
            <a:ext cx="2684129" cy="1873593"/>
          </a:xfrm>
          <a:prstGeom prst="line">
            <a:avLst/>
          </a:prstGeom>
          <a:ln w="603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39F4D3-157B-566D-D85A-644F6932A38D}"/>
              </a:ext>
            </a:extLst>
          </p:cNvPr>
          <p:cNvSpPr/>
          <p:nvPr/>
        </p:nvSpPr>
        <p:spPr>
          <a:xfrm>
            <a:off x="8868664" y="3713271"/>
            <a:ext cx="2874480" cy="652163"/>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F5142C1-AD30-5635-C829-83CEB3E7C065}"/>
              </a:ext>
            </a:extLst>
          </p:cNvPr>
          <p:cNvSpPr txBox="1"/>
          <p:nvPr/>
        </p:nvSpPr>
        <p:spPr>
          <a:xfrm>
            <a:off x="1948878" y="1542355"/>
            <a:ext cx="4332570" cy="923330"/>
          </a:xfrm>
          <a:prstGeom prst="rect">
            <a:avLst/>
          </a:prstGeom>
          <a:solidFill>
            <a:schemeClr val="bg2"/>
          </a:solidFill>
          <a:ln w="25400">
            <a:solidFill>
              <a:schemeClr val="accent6"/>
            </a:solidFill>
          </a:ln>
        </p:spPr>
        <p:txBody>
          <a:bodyPr wrap="square" rtlCol="0">
            <a:spAutoFit/>
          </a:bodyPr>
          <a:lstStyle/>
          <a:p>
            <a:pPr algn="ctr"/>
            <a:r>
              <a:rPr lang="en-GB"/>
              <a:t>If  ESN is desired and the user has no extension then user’s +E.164 caller id is used as fallback</a:t>
            </a:r>
            <a:endParaRPr lang="en-DE">
              <a:solidFill>
                <a:schemeClr val="tx1"/>
              </a:solidFill>
            </a:endParaRPr>
          </a:p>
        </p:txBody>
      </p:sp>
      <p:pic>
        <p:nvPicPr>
          <p:cNvPr id="9" name="Picture 8">
            <a:extLst>
              <a:ext uri="{FF2B5EF4-FFF2-40B4-BE49-F238E27FC236}">
                <a16:creationId xmlns:a16="http://schemas.microsoft.com/office/drawing/2014/main" id="{5C44E4BF-043A-52BD-F165-DBCC6578E2D4}"/>
              </a:ext>
            </a:extLst>
          </p:cNvPr>
          <p:cNvPicPr>
            <a:picLocks noChangeAspect="1"/>
          </p:cNvPicPr>
          <p:nvPr/>
        </p:nvPicPr>
        <p:blipFill>
          <a:blip r:embed="rId2"/>
          <a:srcRect/>
          <a:stretch/>
        </p:blipFill>
        <p:spPr>
          <a:xfrm>
            <a:off x="3666120" y="3014398"/>
            <a:ext cx="3462424" cy="2403330"/>
          </a:xfrm>
          <a:prstGeom prst="rect">
            <a:avLst/>
          </a:prstGeom>
          <a:ln>
            <a:solidFill>
              <a:schemeClr val="accent6"/>
            </a:solidFill>
          </a:ln>
        </p:spPr>
      </p:pic>
    </p:spTree>
    <p:extLst>
      <p:ext uri="{BB962C8B-B14F-4D97-AF65-F5344CB8AC3E}">
        <p14:creationId xmlns:p14="http://schemas.microsoft.com/office/powerpoint/2010/main" val="364818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34A65-8EFD-24D4-0991-5CA5D6FD70E5}"/>
              </a:ext>
            </a:extLst>
          </p:cNvPr>
          <p:cNvSpPr>
            <a:spLocks noGrp="1"/>
          </p:cNvSpPr>
          <p:nvPr>
            <p:ph type="body" sz="quarter" idx="14"/>
          </p:nvPr>
        </p:nvSpPr>
        <p:spPr/>
        <p:txBody>
          <a:bodyPr/>
          <a:lstStyle/>
          <a:p>
            <a:r>
              <a:rPr lang="en-GB"/>
              <a:t>Webex Calling Multi-Tenant </a:t>
            </a:r>
            <a:r>
              <a:rPr lang="en-DE"/>
              <a:t>Caller Identity</a:t>
            </a:r>
            <a:endParaRPr lang="en-US"/>
          </a:p>
        </p:txBody>
      </p:sp>
      <p:sp>
        <p:nvSpPr>
          <p:cNvPr id="4" name="Text Placeholder 3">
            <a:extLst>
              <a:ext uri="{FF2B5EF4-FFF2-40B4-BE49-F238E27FC236}">
                <a16:creationId xmlns:a16="http://schemas.microsoft.com/office/drawing/2014/main" id="{77702B31-B6BC-CF6E-D20B-942E9D7E2A78}"/>
              </a:ext>
            </a:extLst>
          </p:cNvPr>
          <p:cNvSpPr>
            <a:spLocks noGrp="1"/>
          </p:cNvSpPr>
          <p:nvPr>
            <p:ph type="body" sz="quarter" idx="23"/>
          </p:nvPr>
        </p:nvSpPr>
        <p:spPr>
          <a:xfrm>
            <a:off x="625927" y="739630"/>
            <a:ext cx="11117217" cy="482748"/>
          </a:xfrm>
        </p:spPr>
        <p:txBody>
          <a:bodyPr/>
          <a:lstStyle/>
          <a:p>
            <a:r>
              <a:rPr lang="en-DE"/>
              <a:t>Caller ID for Calls from W</a:t>
            </a:r>
            <a:r>
              <a:rPr lang="en-GB" err="1"/>
              <a:t>ebex</a:t>
            </a:r>
            <a:r>
              <a:rPr lang="en-GB"/>
              <a:t> Calling</a:t>
            </a:r>
            <a:r>
              <a:rPr lang="en-DE"/>
              <a:t> to Trunks</a:t>
            </a:r>
            <a:endParaRPr lang="en-US"/>
          </a:p>
        </p:txBody>
      </p:sp>
      <p:graphicFrame>
        <p:nvGraphicFramePr>
          <p:cNvPr id="7" name="Table 7">
            <a:extLst>
              <a:ext uri="{FF2B5EF4-FFF2-40B4-BE49-F238E27FC236}">
                <a16:creationId xmlns:a16="http://schemas.microsoft.com/office/drawing/2014/main" id="{34E34E17-1C11-00E7-77BC-FAAC061FAE1E}"/>
              </a:ext>
            </a:extLst>
          </p:cNvPr>
          <p:cNvGraphicFramePr>
            <a:graphicFrameLocks noGrp="1"/>
          </p:cNvGraphicFramePr>
          <p:nvPr/>
        </p:nvGraphicFramePr>
        <p:xfrm>
          <a:off x="484441" y="1409700"/>
          <a:ext cx="11258705" cy="4008028"/>
        </p:xfrm>
        <a:graphic>
          <a:graphicData uri="http://schemas.openxmlformats.org/drawingml/2006/table">
            <a:tbl>
              <a:tblPr bandCol="1"/>
              <a:tblGrid>
                <a:gridCol w="1396391">
                  <a:extLst>
                    <a:ext uri="{9D8B030D-6E8A-4147-A177-3AD203B41FA5}">
                      <a16:colId xmlns:a16="http://schemas.microsoft.com/office/drawing/2014/main" val="38911934"/>
                    </a:ext>
                  </a:extLst>
                </a:gridCol>
                <a:gridCol w="1643601">
                  <a:extLst>
                    <a:ext uri="{9D8B030D-6E8A-4147-A177-3AD203B41FA5}">
                      <a16:colId xmlns:a16="http://schemas.microsoft.com/office/drawing/2014/main" val="2885831025"/>
                    </a:ext>
                  </a:extLst>
                </a:gridCol>
                <a:gridCol w="2254941">
                  <a:extLst>
                    <a:ext uri="{9D8B030D-6E8A-4147-A177-3AD203B41FA5}">
                      <a16:colId xmlns:a16="http://schemas.microsoft.com/office/drawing/2014/main" val="1900858014"/>
                    </a:ext>
                  </a:extLst>
                </a:gridCol>
                <a:gridCol w="3097493">
                  <a:extLst>
                    <a:ext uri="{9D8B030D-6E8A-4147-A177-3AD203B41FA5}">
                      <a16:colId xmlns:a16="http://schemas.microsoft.com/office/drawing/2014/main" val="1783961938"/>
                    </a:ext>
                  </a:extLst>
                </a:gridCol>
                <a:gridCol w="2866279">
                  <a:extLst>
                    <a:ext uri="{9D8B030D-6E8A-4147-A177-3AD203B41FA5}">
                      <a16:colId xmlns:a16="http://schemas.microsoft.com/office/drawing/2014/main" val="708241929"/>
                    </a:ext>
                  </a:extLst>
                </a:gridCol>
              </a:tblGrid>
              <a:tr h="603924">
                <a:tc rowSpan="2" gridSpan="2">
                  <a:txBody>
                    <a:bodyPr/>
                    <a:lstStyle/>
                    <a:p>
                      <a:pPr algn="ctr"/>
                      <a:r>
                        <a:rPr lang="en-DE" sz="1900" b="1">
                          <a:solidFill>
                            <a:schemeClr val="tx1"/>
                          </a:solidFill>
                        </a:rPr>
                        <a:t>TN and/or extension configured?</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50000"/>
                      </a:schemeClr>
                    </a:solidFill>
                  </a:tcPr>
                </a:tc>
                <a:tc rowSpan="2" h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1900">
                          <a:solidFill>
                            <a:schemeClr val="tx1"/>
                          </a:solidFill>
                        </a:rPr>
                        <a:t>“Caller ID Format for Calls from and to On-premises”</a:t>
                      </a:r>
                      <a:endParaRPr lang="en-DE" sz="190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50000"/>
                      </a:schemeClr>
                    </a:solidFill>
                  </a:tcPr>
                </a:tc>
                <a:tc hMerge="1">
                  <a:txBody>
                    <a:bodyPr/>
                    <a:lstStyle/>
                    <a:p>
                      <a:endParaRPr lang="en-DE"/>
                    </a:p>
                  </a:txBody>
                  <a:tcPr/>
                </a:tc>
                <a:extLst>
                  <a:ext uri="{0D108BD9-81ED-4DB2-BD59-A6C34878D82A}">
                    <a16:rowId xmlns:a16="http://schemas.microsoft.com/office/drawing/2014/main" val="4128965598"/>
                  </a:ext>
                </a:extLst>
              </a:tr>
              <a:tr h="375984">
                <a:tc gridSpan="2" vMerge="1">
                  <a:txBody>
                    <a:bodyPr/>
                    <a:lstStyle/>
                    <a:p>
                      <a:endParaRPr lang="en-DE"/>
                    </a:p>
                  </a:txBody>
                  <a:tcPr/>
                </a:tc>
                <a:tc hMerge="1" vMerge="1">
                  <a:txBody>
                    <a:bodyPr/>
                    <a:lstStyle/>
                    <a:p>
                      <a:endParaRPr lang="en-DE"/>
                    </a:p>
                  </a:txBody>
                  <a:tcPr/>
                </a:tc>
                <a:tc>
                  <a:txBody>
                    <a:bodyPr/>
                    <a:lstStyle/>
                    <a:p>
                      <a:pPr algn="ct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900">
                          <a:solidFill>
                            <a:schemeClr val="tx1"/>
                          </a:solidFill>
                        </a:rPr>
                        <a:t>+E.164</a:t>
                      </a:r>
                    </a:p>
                  </a:txBody>
                  <a:tcPr>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pPr algn="ctr"/>
                      <a:r>
                        <a:rPr lang="en-DE" sz="1900">
                          <a:solidFill>
                            <a:schemeClr val="tx1"/>
                          </a:solidFill>
                        </a:rPr>
                        <a:t>ESN</a:t>
                      </a:r>
                    </a:p>
                  </a:txBody>
                  <a:tcPr>
                    <a:solidFill>
                      <a:schemeClr val="accent1">
                        <a:lumMod val="75000"/>
                      </a:schemeClr>
                    </a:solidFill>
                  </a:tcPr>
                </a:tc>
                <a:extLst>
                  <a:ext uri="{0D108BD9-81ED-4DB2-BD59-A6C34878D82A}">
                    <a16:rowId xmlns:a16="http://schemas.microsoft.com/office/drawing/2014/main" val="982743317"/>
                  </a:ext>
                </a:extLst>
              </a:tr>
              <a:tr h="563788">
                <a:tc>
                  <a:txBody>
                    <a:bodyPr/>
                    <a:lstStyle/>
                    <a:p>
                      <a:pPr algn="ctr"/>
                      <a:r>
                        <a:rPr lang="en-DE" sz="1900" b="1">
                          <a:solidFill>
                            <a:schemeClr val="tx1"/>
                          </a:solidFill>
                        </a:rPr>
                        <a:t>TN</a:t>
                      </a:r>
                    </a:p>
                  </a:txBody>
                  <a:tcPr>
                    <a:solidFill>
                      <a:schemeClr val="accent1">
                        <a:lumMod val="50000"/>
                      </a:schemeClr>
                    </a:solidFill>
                  </a:tcPr>
                </a:tc>
                <a:tc>
                  <a:txBody>
                    <a:bodyPr/>
                    <a:lstStyle/>
                    <a:p>
                      <a:pPr algn="ctr"/>
                      <a:r>
                        <a:rPr lang="en-DE" sz="1900">
                          <a:solidFill>
                            <a:schemeClr val="tx1"/>
                          </a:solidFill>
                        </a:rPr>
                        <a:t>Extension</a:t>
                      </a:r>
                    </a:p>
                  </a:txBody>
                  <a:tcPr>
                    <a:solidFill>
                      <a:schemeClr val="accent1">
                        <a:lumMod val="50000"/>
                      </a:schemeClr>
                    </a:solidFill>
                  </a:tcPr>
                </a:tc>
                <a:tc>
                  <a:txBody>
                    <a:bodyPr/>
                    <a:lstStyle/>
                    <a:p>
                      <a:pPr algn="ctr"/>
                      <a:r>
                        <a:rPr lang="en-DE" sz="1900" u="sng">
                          <a:solidFill>
                            <a:schemeClr val="bg1"/>
                          </a:solidFill>
                        </a:rPr>
                        <a:t>PAI</a:t>
                      </a:r>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r>
                        <a:rPr lang="en-DE" sz="1900" u="sng">
                          <a:solidFill>
                            <a:schemeClr val="bg1"/>
                          </a:solidFill>
                        </a:rPr>
                        <a:t>From</a:t>
                      </a:r>
                    </a:p>
                  </a:txBody>
                  <a:tcPr>
                    <a:solidFill>
                      <a:schemeClr val="tx1"/>
                    </a:solidFill>
                  </a:tcPr>
                </a:tc>
                <a:tc>
                  <a:txBody>
                    <a:bodyPr/>
                    <a:lstStyle/>
                    <a:p>
                      <a:pPr algn="ctr"/>
                      <a:r>
                        <a:rPr lang="en-DE" sz="1900" u="sng">
                          <a:solidFill>
                            <a:schemeClr val="bg1"/>
                          </a:solidFill>
                        </a:rPr>
                        <a:t>From</a:t>
                      </a:r>
                    </a:p>
                  </a:txBody>
                  <a:tcPr>
                    <a:solidFill>
                      <a:schemeClr val="tx1"/>
                    </a:solidFill>
                  </a:tcPr>
                </a:tc>
                <a:extLst>
                  <a:ext uri="{0D108BD9-81ED-4DB2-BD59-A6C34878D82A}">
                    <a16:rowId xmlns:a16="http://schemas.microsoft.com/office/drawing/2014/main" val="421212027"/>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1132838885"/>
                  </a:ext>
                </a:extLst>
              </a:tr>
              <a:tr h="660527">
                <a:tc>
                  <a:txBody>
                    <a:bodyPr/>
                    <a:lstStyle/>
                    <a:p>
                      <a:pPr algn="ctr"/>
                      <a:r>
                        <a:rPr lang="en-DE" sz="1900" b="1">
                          <a:solidFill>
                            <a:schemeClr val="tx1"/>
                          </a:solidFill>
                        </a:rPr>
                        <a:t>Yes</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TN,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extLst>
                  <a:ext uri="{0D108BD9-81ED-4DB2-BD59-A6C34878D82A}">
                    <a16:rowId xmlns:a16="http://schemas.microsoft.com/office/drawing/2014/main" val="450283559"/>
                  </a:ext>
                </a:extLst>
              </a:tr>
              <a:tr h="660527">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Yes</a:t>
                      </a:r>
                    </a:p>
                  </a:txBody>
                  <a:tcPr>
                    <a:solidFill>
                      <a:schemeClr val="accent1"/>
                    </a:solidFill>
                  </a:tcPr>
                </a:tc>
                <a:tc>
                  <a:txBody>
                    <a:bodyPr/>
                    <a:lstStyle/>
                    <a:p>
                      <a:pPr algn="ctr"/>
                      <a:r>
                        <a:rPr lang="en-DE" sz="1900" b="1">
                          <a:solidFill>
                            <a:schemeClr val="bg1"/>
                          </a:solidFill>
                        </a:rPr>
                        <a:t>Location main number, +E.164</a:t>
                      </a:r>
                    </a:p>
                  </a:txBody>
                  <a:tcPr>
                    <a:solidFill>
                      <a:schemeClr val="tx1"/>
                    </a:solidFill>
                  </a:tcPr>
                </a:tc>
                <a:tc>
                  <a:txBody>
                    <a:bodyPr/>
                    <a:lstStyle/>
                    <a:p>
                      <a:pPr algn="ctr"/>
                      <a:r>
                        <a:rPr lang="en-DE" sz="1900" b="1">
                          <a:solidFill>
                            <a:schemeClr val="bg1"/>
                          </a:solidFill>
                        </a:rPr>
                        <a:t>According to user caller ID configuration, +E.164</a:t>
                      </a:r>
                    </a:p>
                  </a:txBody>
                  <a:tcPr>
                    <a:solidFill>
                      <a:schemeClr val="tx1"/>
                    </a:solidFill>
                  </a:tcPr>
                </a:tc>
                <a:tc>
                  <a:txBody>
                    <a:bodyPr/>
                    <a:lstStyle/>
                    <a:p>
                      <a:pPr algn="ctr"/>
                      <a:r>
                        <a:rPr lang="en-DE" sz="1900" b="1">
                          <a:solidFill>
                            <a:schemeClr val="bg1"/>
                          </a:solidFill>
                        </a:rPr>
                        <a:t>Location prefix + extension</a:t>
                      </a:r>
                    </a:p>
                  </a:txBody>
                  <a:tcPr>
                    <a:solidFill>
                      <a:schemeClr val="tx1"/>
                    </a:solidFill>
                  </a:tcPr>
                </a:tc>
                <a:extLst>
                  <a:ext uri="{0D108BD9-81ED-4DB2-BD59-A6C34878D82A}">
                    <a16:rowId xmlns:a16="http://schemas.microsoft.com/office/drawing/2014/main" val="2495913312"/>
                  </a:ext>
                </a:extLst>
              </a:tr>
              <a:tr h="375984">
                <a:tc>
                  <a:txBody>
                    <a:bodyPr/>
                    <a:lstStyle/>
                    <a:p>
                      <a:pPr algn="ctr"/>
                      <a:r>
                        <a:rPr lang="en-DE" sz="1900" b="1">
                          <a:solidFill>
                            <a:schemeClr val="tx1"/>
                          </a:solidFill>
                        </a:rPr>
                        <a:t>No</a:t>
                      </a:r>
                    </a:p>
                  </a:txBody>
                  <a:tcPr>
                    <a:solidFill>
                      <a:schemeClr val="accent1">
                        <a:lumMod val="75000"/>
                      </a:schemeClr>
                    </a:solidFill>
                  </a:tcPr>
                </a:tc>
                <a:tc>
                  <a:txBody>
                    <a:bodyPr/>
                    <a:lstStyle/>
                    <a:p>
                      <a:pPr algn="ctr"/>
                      <a:r>
                        <a:rPr lang="en-DE" sz="1900">
                          <a:solidFill>
                            <a:schemeClr val="tx1"/>
                          </a:solidFill>
                        </a:rPr>
                        <a:t>No</a:t>
                      </a:r>
                    </a:p>
                  </a:txBody>
                  <a:tcPr>
                    <a:solidFill>
                      <a:schemeClr val="accent1"/>
                    </a:solidFill>
                  </a:tcPr>
                </a:tc>
                <a:tc gridSpan="3">
                  <a:txBody>
                    <a:bodyPr/>
                    <a:lstStyle/>
                    <a:p>
                      <a:pPr algn="ctr"/>
                      <a:r>
                        <a:rPr lang="en-DE" sz="1900" b="1">
                          <a:solidFill>
                            <a:schemeClr val="bg1"/>
                          </a:solidFill>
                        </a:rPr>
                        <a:t>No calls allowed without either TN or extension configured</a:t>
                      </a:r>
                    </a:p>
                  </a:txBody>
                  <a:tcPr>
                    <a:solidFill>
                      <a:schemeClr val="tx1"/>
                    </a:solidFill>
                  </a:tcPr>
                </a:tc>
                <a:tc hMerge="1">
                  <a:txBody>
                    <a:bodyPr/>
                    <a:lstStyle/>
                    <a:p>
                      <a:pPr algn="ctr"/>
                      <a:endParaRPr lang="en-DE"/>
                    </a:p>
                  </a:txBody>
                  <a:tcPr>
                    <a:solidFill>
                      <a:schemeClr val="bg2">
                        <a:lumMod val="95000"/>
                      </a:schemeClr>
                    </a:solidFill>
                  </a:tcPr>
                </a:tc>
                <a:tc hMerge="1">
                  <a:txBody>
                    <a:bodyPr/>
                    <a:lstStyle/>
                    <a:p>
                      <a:pPr algn="ctr"/>
                      <a:endParaRPr lang="en-DE"/>
                    </a:p>
                  </a:txBody>
                  <a:tcPr>
                    <a:solidFill>
                      <a:schemeClr val="bg2">
                        <a:lumMod val="95000"/>
                      </a:schemeClr>
                    </a:solidFill>
                  </a:tcPr>
                </a:tc>
                <a:extLst>
                  <a:ext uri="{0D108BD9-81ED-4DB2-BD59-A6C34878D82A}">
                    <a16:rowId xmlns:a16="http://schemas.microsoft.com/office/drawing/2014/main" val="2370481409"/>
                  </a:ext>
                </a:extLst>
              </a:tr>
            </a:tbl>
          </a:graphicData>
        </a:graphic>
      </p:graphicFrame>
      <p:sp>
        <p:nvSpPr>
          <p:cNvPr id="2" name="Rectangle 1">
            <a:extLst>
              <a:ext uri="{FF2B5EF4-FFF2-40B4-BE49-F238E27FC236}">
                <a16:creationId xmlns:a16="http://schemas.microsoft.com/office/drawing/2014/main" id="{FF39F4D3-157B-566D-D85A-644F6932A38D}"/>
              </a:ext>
            </a:extLst>
          </p:cNvPr>
          <p:cNvSpPr/>
          <p:nvPr/>
        </p:nvSpPr>
        <p:spPr>
          <a:xfrm>
            <a:off x="8868666" y="3011814"/>
            <a:ext cx="2874480" cy="652163"/>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F5142C1-AD30-5635-C829-83CEB3E7C065}"/>
              </a:ext>
            </a:extLst>
          </p:cNvPr>
          <p:cNvSpPr txBox="1"/>
          <p:nvPr/>
        </p:nvSpPr>
        <p:spPr>
          <a:xfrm>
            <a:off x="1014609" y="5502869"/>
            <a:ext cx="10245936" cy="646331"/>
          </a:xfrm>
          <a:prstGeom prst="rect">
            <a:avLst/>
          </a:prstGeom>
          <a:solidFill>
            <a:schemeClr val="bg2"/>
          </a:solidFill>
          <a:ln w="25400">
            <a:solidFill>
              <a:schemeClr val="accent6"/>
            </a:solidFill>
          </a:ln>
        </p:spPr>
        <p:txBody>
          <a:bodyPr wrap="square" rtlCol="0">
            <a:spAutoFit/>
          </a:bodyPr>
          <a:lstStyle/>
          <a:p>
            <a:pPr algn="ctr"/>
            <a:r>
              <a:rPr lang="en-GB"/>
              <a:t>We can have different caller ID formats in From: and PAI:. This can be useful when using premises PSTN and still requiring extension dialling between Webex Calling and premises users.</a:t>
            </a:r>
            <a:endParaRPr lang="en-DE">
              <a:solidFill>
                <a:schemeClr val="tx1"/>
              </a:solidFill>
            </a:endParaRPr>
          </a:p>
        </p:txBody>
      </p:sp>
      <p:sp>
        <p:nvSpPr>
          <p:cNvPr id="6" name="Rectangle 5">
            <a:extLst>
              <a:ext uri="{FF2B5EF4-FFF2-40B4-BE49-F238E27FC236}">
                <a16:creationId xmlns:a16="http://schemas.microsoft.com/office/drawing/2014/main" id="{698AE023-2781-45A9-7556-B09F4118097C}"/>
              </a:ext>
            </a:extLst>
          </p:cNvPr>
          <p:cNvSpPr/>
          <p:nvPr/>
        </p:nvSpPr>
        <p:spPr>
          <a:xfrm>
            <a:off x="8868666" y="4383300"/>
            <a:ext cx="2874480" cy="652163"/>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A61EF414-C513-386A-6A58-F4B65D54FAA6}"/>
              </a:ext>
            </a:extLst>
          </p:cNvPr>
          <p:cNvSpPr/>
          <p:nvPr/>
        </p:nvSpPr>
        <p:spPr>
          <a:xfrm>
            <a:off x="3547192" y="3014016"/>
            <a:ext cx="2246096" cy="652163"/>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6202DE2-BB79-5115-68A0-DA9464643B57}"/>
              </a:ext>
            </a:extLst>
          </p:cNvPr>
          <p:cNvSpPr/>
          <p:nvPr/>
        </p:nvSpPr>
        <p:spPr>
          <a:xfrm>
            <a:off x="3547192" y="4383299"/>
            <a:ext cx="2246096" cy="652163"/>
          </a:xfrm>
          <a:prstGeom prst="rect">
            <a:avLst/>
          </a:prstGeom>
          <a:noFill/>
          <a:ln w="508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5651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GB"/>
              <a:t>Interworking between Webex Calling and Unified CM On-Premise</a:t>
            </a:r>
            <a:endParaRPr lang="en-DE"/>
          </a:p>
        </p:txBody>
      </p:sp>
    </p:spTree>
    <p:extLst>
      <p:ext uri="{BB962C8B-B14F-4D97-AF65-F5344CB8AC3E}">
        <p14:creationId xmlns:p14="http://schemas.microsoft.com/office/powerpoint/2010/main" val="3798408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52F2487-60F7-2FA1-85F8-8C634C6249EF}"/>
              </a:ext>
            </a:extLst>
          </p:cNvPr>
          <p:cNvPicPr>
            <a:picLocks noChangeAspect="1"/>
          </p:cNvPicPr>
          <p:nvPr/>
        </p:nvPicPr>
        <p:blipFill>
          <a:blip r:embed="rId2"/>
          <a:stretch>
            <a:fillRect/>
          </a:stretch>
        </p:blipFill>
        <p:spPr>
          <a:xfrm>
            <a:off x="625928" y="1424841"/>
            <a:ext cx="8222338" cy="4740889"/>
          </a:xfrm>
          <a:prstGeom prst="rect">
            <a:avLst/>
          </a:prstGeom>
        </p:spPr>
      </p:pic>
      <p:sp>
        <p:nvSpPr>
          <p:cNvPr id="3" name="Text Placeholder 2">
            <a:extLst>
              <a:ext uri="{FF2B5EF4-FFF2-40B4-BE49-F238E27FC236}">
                <a16:creationId xmlns:a16="http://schemas.microsoft.com/office/drawing/2014/main" id="{32BE27A2-58B6-FF0A-C6BF-28038A5FE60F}"/>
              </a:ext>
            </a:extLst>
          </p:cNvPr>
          <p:cNvSpPr>
            <a:spLocks noGrp="1"/>
          </p:cNvSpPr>
          <p:nvPr>
            <p:ph type="body" sz="quarter" idx="14"/>
          </p:nvPr>
        </p:nvSpPr>
        <p:spPr>
          <a:xfrm>
            <a:off x="625928" y="431801"/>
            <a:ext cx="5150304"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14C642F4-4218-B125-BF5D-91B5BFE54E53}"/>
              </a:ext>
            </a:extLst>
          </p:cNvPr>
          <p:cNvSpPr>
            <a:spLocks noGrp="1"/>
          </p:cNvSpPr>
          <p:nvPr>
            <p:ph type="body" sz="quarter" idx="23"/>
          </p:nvPr>
        </p:nvSpPr>
        <p:spPr>
          <a:xfrm>
            <a:off x="625928" y="739630"/>
            <a:ext cx="11227101" cy="482748"/>
          </a:xfrm>
        </p:spPr>
        <p:txBody>
          <a:bodyPr/>
          <a:lstStyle/>
          <a:p>
            <a:r>
              <a:rPr lang="en-US"/>
              <a:t>Webex Calling service settings for premises call routing</a:t>
            </a:r>
            <a:br>
              <a:rPr lang="en-US"/>
            </a:br>
            <a:endParaRPr lang="en-US"/>
          </a:p>
        </p:txBody>
      </p:sp>
      <p:sp>
        <p:nvSpPr>
          <p:cNvPr id="7" name="TextBox 6">
            <a:extLst>
              <a:ext uri="{FF2B5EF4-FFF2-40B4-BE49-F238E27FC236}">
                <a16:creationId xmlns:a16="http://schemas.microsoft.com/office/drawing/2014/main" id="{04F04399-6894-7365-F519-01BB82337BEE}"/>
              </a:ext>
            </a:extLst>
          </p:cNvPr>
          <p:cNvSpPr txBox="1"/>
          <p:nvPr/>
        </p:nvSpPr>
        <p:spPr>
          <a:xfrm>
            <a:off x="9245600" y="2456313"/>
            <a:ext cx="2804160" cy="1816266"/>
          </a:xfrm>
          <a:prstGeom prst="rect">
            <a:avLst/>
          </a:prstGeom>
          <a:noFill/>
        </p:spPr>
        <p:txBody>
          <a:bodyPr wrap="square" rtlCol="0">
            <a:spAutoFit/>
          </a:bodyPr>
          <a:lstStyle/>
          <a:p>
            <a:pPr lvl="0"/>
            <a:r>
              <a:rPr lang="en-US" sz="1867"/>
              <a:t>Standard: Calls treated as premises or external based on caller id – requires dial plan</a:t>
            </a:r>
            <a:endParaRPr lang="en-US" sz="1600" i="1"/>
          </a:p>
          <a:p>
            <a:pPr lvl="0"/>
            <a:r>
              <a:rPr lang="en-US" sz="1867"/>
              <a:t>Legacy: unknown calls treated as premises</a:t>
            </a:r>
            <a:endParaRPr lang="en-US" sz="1867" i="1"/>
          </a:p>
        </p:txBody>
      </p:sp>
      <p:sp>
        <p:nvSpPr>
          <p:cNvPr id="8" name="TextBox 7">
            <a:extLst>
              <a:ext uri="{FF2B5EF4-FFF2-40B4-BE49-F238E27FC236}">
                <a16:creationId xmlns:a16="http://schemas.microsoft.com/office/drawing/2014/main" id="{AD0A8233-45FD-D403-0FDC-9F46A3428FCD}"/>
              </a:ext>
            </a:extLst>
          </p:cNvPr>
          <p:cNvSpPr txBox="1"/>
          <p:nvPr/>
        </p:nvSpPr>
        <p:spPr>
          <a:xfrm>
            <a:off x="9245600" y="4918658"/>
            <a:ext cx="2607429" cy="954300"/>
          </a:xfrm>
          <a:prstGeom prst="rect">
            <a:avLst/>
          </a:prstGeom>
          <a:noFill/>
        </p:spPr>
        <p:txBody>
          <a:bodyPr wrap="square" rtlCol="0">
            <a:spAutoFit/>
          </a:bodyPr>
          <a:lstStyle/>
          <a:p>
            <a:r>
              <a:rPr lang="en-US" sz="1867"/>
              <a:t>Choose caller ID format for calls from Webex Calling to PBX</a:t>
            </a:r>
          </a:p>
        </p:txBody>
      </p:sp>
      <p:grpSp>
        <p:nvGrpSpPr>
          <p:cNvPr id="10" name="Group 9">
            <a:extLst>
              <a:ext uri="{FF2B5EF4-FFF2-40B4-BE49-F238E27FC236}">
                <a16:creationId xmlns:a16="http://schemas.microsoft.com/office/drawing/2014/main" id="{A24A9253-B8BC-A062-3555-6F88D33D6E68}"/>
              </a:ext>
            </a:extLst>
          </p:cNvPr>
          <p:cNvGrpSpPr/>
          <p:nvPr/>
        </p:nvGrpSpPr>
        <p:grpSpPr>
          <a:xfrm>
            <a:off x="7824192" y="2549669"/>
            <a:ext cx="1440160" cy="2212856"/>
            <a:chOff x="5868144" y="2109882"/>
            <a:chExt cx="1080120" cy="1659642"/>
          </a:xfrm>
        </p:grpSpPr>
        <p:sp>
          <p:nvSpPr>
            <p:cNvPr id="11" name="Right Brace 10">
              <a:extLst>
                <a:ext uri="{FF2B5EF4-FFF2-40B4-BE49-F238E27FC236}">
                  <a16:creationId xmlns:a16="http://schemas.microsoft.com/office/drawing/2014/main" id="{96DD6BB3-0CEC-CE1B-D522-3E33647E8E28}"/>
                </a:ext>
              </a:extLst>
            </p:cNvPr>
            <p:cNvSpPr/>
            <p:nvPr/>
          </p:nvSpPr>
          <p:spPr>
            <a:xfrm>
              <a:off x="5868144" y="2109882"/>
              <a:ext cx="360040" cy="1659642"/>
            </a:xfrm>
            <a:prstGeom prst="rightBrace">
              <a:avLst>
                <a:gd name="adj1" fmla="val 30539"/>
                <a:gd name="adj2" fmla="val 50000"/>
              </a:avLst>
            </a:prstGeom>
            <a:ln w="19050">
              <a:solidFill>
                <a:srgbClr val="E3241B"/>
              </a:solidFill>
            </a:ln>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cxnSp>
          <p:nvCxnSpPr>
            <p:cNvPr id="12" name="Straight Arrow Connector 11">
              <a:extLst>
                <a:ext uri="{FF2B5EF4-FFF2-40B4-BE49-F238E27FC236}">
                  <a16:creationId xmlns:a16="http://schemas.microsoft.com/office/drawing/2014/main" id="{899DC82A-F1E3-7BA5-8858-2AA76C73D880}"/>
                </a:ext>
              </a:extLst>
            </p:cNvPr>
            <p:cNvCxnSpPr>
              <a:cxnSpLocks/>
              <a:stCxn id="11" idx="1"/>
            </p:cNvCxnSpPr>
            <p:nvPr/>
          </p:nvCxnSpPr>
          <p:spPr>
            <a:xfrm flipV="1">
              <a:off x="6228184" y="2931791"/>
              <a:ext cx="720080" cy="7912"/>
            </a:xfrm>
            <a:prstGeom prst="straightConnector1">
              <a:avLst/>
            </a:prstGeom>
            <a:ln w="19050">
              <a:solidFill>
                <a:srgbClr val="E3241B"/>
              </a:solidFill>
              <a:headEnd type="none" w="med" len="med"/>
              <a:tailEnd type="arrow" w="med" len="med"/>
            </a:ln>
          </p:spPr>
          <p:style>
            <a:lnRef idx="1">
              <a:srgbClr val="00BCEB"/>
            </a:lnRef>
            <a:fillRef idx="0">
              <a:srgbClr val="00BCEB"/>
            </a:fillRef>
            <a:effectRef idx="0">
              <a:srgbClr val="00BCEB"/>
            </a:effectRef>
            <a:fontRef idx="minor">
              <a:srgbClr val="282828"/>
            </a:fontRef>
          </p:style>
        </p:cxnSp>
      </p:grpSp>
      <p:grpSp>
        <p:nvGrpSpPr>
          <p:cNvPr id="13" name="Group 12">
            <a:extLst>
              <a:ext uri="{FF2B5EF4-FFF2-40B4-BE49-F238E27FC236}">
                <a16:creationId xmlns:a16="http://schemas.microsoft.com/office/drawing/2014/main" id="{0A8B7726-0087-8EB5-18A6-E1273F59A6BF}"/>
              </a:ext>
            </a:extLst>
          </p:cNvPr>
          <p:cNvGrpSpPr/>
          <p:nvPr/>
        </p:nvGrpSpPr>
        <p:grpSpPr>
          <a:xfrm>
            <a:off x="7824192" y="4916515"/>
            <a:ext cx="1440160" cy="1033288"/>
            <a:chOff x="7236296" y="2685945"/>
            <a:chExt cx="1080120" cy="1659642"/>
          </a:xfrm>
        </p:grpSpPr>
        <p:sp>
          <p:nvSpPr>
            <p:cNvPr id="14" name="Right Brace 13">
              <a:extLst>
                <a:ext uri="{FF2B5EF4-FFF2-40B4-BE49-F238E27FC236}">
                  <a16:creationId xmlns:a16="http://schemas.microsoft.com/office/drawing/2014/main" id="{E21EA742-6538-4536-4C07-36F1DEDADDB3}"/>
                </a:ext>
              </a:extLst>
            </p:cNvPr>
            <p:cNvSpPr/>
            <p:nvPr/>
          </p:nvSpPr>
          <p:spPr>
            <a:xfrm>
              <a:off x="7236296" y="2685945"/>
              <a:ext cx="360040" cy="1659642"/>
            </a:xfrm>
            <a:prstGeom prst="rightBrace">
              <a:avLst>
                <a:gd name="adj1" fmla="val 30539"/>
                <a:gd name="adj2" fmla="val 50000"/>
              </a:avLst>
            </a:prstGeom>
            <a:ln w="19050">
              <a:solidFill>
                <a:srgbClr val="E3241B"/>
              </a:solidFill>
            </a:ln>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cxnSp>
          <p:nvCxnSpPr>
            <p:cNvPr id="15" name="Straight Arrow Connector 14">
              <a:extLst>
                <a:ext uri="{FF2B5EF4-FFF2-40B4-BE49-F238E27FC236}">
                  <a16:creationId xmlns:a16="http://schemas.microsoft.com/office/drawing/2014/main" id="{0BBC0FCE-F44F-29EC-23F1-A5C670E9B344}"/>
                </a:ext>
              </a:extLst>
            </p:cNvPr>
            <p:cNvCxnSpPr>
              <a:cxnSpLocks/>
              <a:stCxn id="14" idx="1"/>
            </p:cNvCxnSpPr>
            <p:nvPr/>
          </p:nvCxnSpPr>
          <p:spPr>
            <a:xfrm flipV="1">
              <a:off x="7596336" y="3507854"/>
              <a:ext cx="720080" cy="7912"/>
            </a:xfrm>
            <a:prstGeom prst="straightConnector1">
              <a:avLst/>
            </a:prstGeom>
            <a:ln w="19050">
              <a:solidFill>
                <a:srgbClr val="E3241B"/>
              </a:solidFill>
              <a:headEnd type="none" w="med" len="med"/>
              <a:tailEnd type="arrow" w="med" len="med"/>
            </a:ln>
          </p:spPr>
          <p:style>
            <a:lnRef idx="1">
              <a:srgbClr val="00BCEB"/>
            </a:lnRef>
            <a:fillRef idx="0">
              <a:srgbClr val="00BCEB"/>
            </a:fillRef>
            <a:effectRef idx="0">
              <a:srgbClr val="00BCEB"/>
            </a:effectRef>
            <a:fontRef idx="minor">
              <a:srgbClr val="282828"/>
            </a:fontRef>
          </p:style>
        </p:cxnSp>
      </p:grpSp>
    </p:spTree>
    <p:extLst>
      <p:ext uri="{BB962C8B-B14F-4D97-AF65-F5344CB8AC3E}">
        <p14:creationId xmlns:p14="http://schemas.microsoft.com/office/powerpoint/2010/main" val="328820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46836C-18EF-CF2A-3979-4C3AC83D0128}"/>
              </a:ext>
            </a:extLst>
          </p:cNvPr>
          <p:cNvSpPr>
            <a:spLocks noGrp="1"/>
          </p:cNvSpPr>
          <p:nvPr>
            <p:ph type="body" sz="quarter" idx="10"/>
          </p:nvPr>
        </p:nvSpPr>
        <p:spPr/>
        <p:txBody>
          <a:bodyPr/>
          <a:lstStyle/>
          <a:p>
            <a:r>
              <a:rPr lang="en-US" sz="1800"/>
              <a:t>Primary number has as a dedicated field for extension, along with the telephone number (+E164), and is an optional value if a telephone number is assigned</a:t>
            </a:r>
          </a:p>
          <a:p>
            <a:r>
              <a:rPr lang="en-US" sz="1800"/>
              <a:t>Extensions are assigned to a location and can be used to provide ease of dialing</a:t>
            </a:r>
          </a:p>
          <a:p>
            <a:r>
              <a:rPr lang="en-US" sz="1800"/>
              <a:t>Country specific dial plans have numbering that will take precedence over extension assignment, e.g. NANP - 411 cannot be an extension for a US assigned location</a:t>
            </a:r>
          </a:p>
          <a:p>
            <a:r>
              <a:rPr lang="en-US" sz="1800"/>
              <a:t>Extensions can overlap between different locations:</a:t>
            </a:r>
          </a:p>
          <a:p>
            <a:pPr lvl="1"/>
            <a:r>
              <a:rPr lang="en-US" sz="1400"/>
              <a:t>Within location takes precedence</a:t>
            </a:r>
          </a:p>
          <a:p>
            <a:pPr lvl="1"/>
            <a:r>
              <a:rPr lang="en-US" sz="1400"/>
              <a:t>Can dial remote location if </a:t>
            </a:r>
            <a:br>
              <a:rPr lang="en-US" sz="1400"/>
            </a:br>
            <a:r>
              <a:rPr lang="en-US" sz="1400"/>
              <a:t>non-overlap</a:t>
            </a:r>
          </a:p>
          <a:p>
            <a:pPr lvl="1"/>
            <a:r>
              <a:rPr lang="en-US" sz="1400"/>
              <a:t>Cannot disable extension lookup</a:t>
            </a:r>
            <a:br>
              <a:rPr lang="en-US" sz="1400"/>
            </a:br>
            <a:r>
              <a:rPr lang="en-US" sz="1400"/>
              <a:t>inter-location (</a:t>
            </a:r>
            <a:r>
              <a:rPr lang="en-US" sz="1400" err="1"/>
              <a:t>e.g</a:t>
            </a:r>
            <a:r>
              <a:rPr lang="en-US" sz="1400"/>
              <a:t> UCM partition </a:t>
            </a:r>
            <a:br>
              <a:rPr lang="en-US" sz="1400"/>
            </a:br>
            <a:r>
              <a:rPr lang="en-US" sz="1400"/>
              <a:t>approach)</a:t>
            </a:r>
          </a:p>
          <a:p>
            <a:pPr lvl="1"/>
            <a:r>
              <a:rPr lang="en-US" sz="1400"/>
              <a:t>On-premises may have caveats</a:t>
            </a:r>
            <a:br>
              <a:rPr lang="en-US" sz="1400"/>
            </a:br>
            <a:r>
              <a:rPr lang="en-US" sz="1400"/>
              <a:t>(Unknown routing with overlap)</a:t>
            </a:r>
          </a:p>
          <a:p>
            <a:pPr marL="389453" lvl="1" indent="0">
              <a:buNone/>
            </a:pPr>
            <a:endParaRPr lang="en-US" sz="1267"/>
          </a:p>
          <a:p>
            <a:endParaRPr lang="en-US" sz="1800"/>
          </a:p>
          <a:p>
            <a:endParaRPr lang="en-US" sz="1800"/>
          </a:p>
        </p:txBody>
      </p:sp>
      <p:sp>
        <p:nvSpPr>
          <p:cNvPr id="3" name="Text Placeholder 2">
            <a:extLst>
              <a:ext uri="{FF2B5EF4-FFF2-40B4-BE49-F238E27FC236}">
                <a16:creationId xmlns:a16="http://schemas.microsoft.com/office/drawing/2014/main" id="{69D184C7-847E-9F93-0373-8BCF04E502F4}"/>
              </a:ext>
            </a:extLst>
          </p:cNvPr>
          <p:cNvSpPr>
            <a:spLocks noGrp="1"/>
          </p:cNvSpPr>
          <p:nvPr>
            <p:ph type="body" sz="quarter" idx="14"/>
          </p:nvPr>
        </p:nvSpPr>
        <p:spPr>
          <a:xfrm>
            <a:off x="625928" y="431801"/>
            <a:ext cx="4378739"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E8FC8D50-CDF1-1879-F369-2D3C13EA45A6}"/>
              </a:ext>
            </a:extLst>
          </p:cNvPr>
          <p:cNvSpPr>
            <a:spLocks noGrp="1"/>
          </p:cNvSpPr>
          <p:nvPr>
            <p:ph type="body" sz="quarter" idx="23"/>
          </p:nvPr>
        </p:nvSpPr>
        <p:spPr/>
        <p:txBody>
          <a:bodyPr/>
          <a:lstStyle/>
          <a:p>
            <a:r>
              <a:rPr lang="en-US"/>
              <a:t>Extension Dialing</a:t>
            </a:r>
          </a:p>
        </p:txBody>
      </p:sp>
      <p:grpSp>
        <p:nvGrpSpPr>
          <p:cNvPr id="118" name="Group 117">
            <a:extLst>
              <a:ext uri="{FF2B5EF4-FFF2-40B4-BE49-F238E27FC236}">
                <a16:creationId xmlns:a16="http://schemas.microsoft.com/office/drawing/2014/main" id="{21B5BA85-DED3-BF8A-6838-85E33A37FCAB}"/>
              </a:ext>
            </a:extLst>
          </p:cNvPr>
          <p:cNvGrpSpPr/>
          <p:nvPr/>
        </p:nvGrpSpPr>
        <p:grpSpPr>
          <a:xfrm>
            <a:off x="4203442" y="4005848"/>
            <a:ext cx="7512593" cy="2190867"/>
            <a:chOff x="1461795" y="3035072"/>
            <a:chExt cx="8751638" cy="2335925"/>
          </a:xfrm>
        </p:grpSpPr>
        <p:grpSp>
          <p:nvGrpSpPr>
            <p:cNvPr id="119" name="Group 118">
              <a:extLst>
                <a:ext uri="{FF2B5EF4-FFF2-40B4-BE49-F238E27FC236}">
                  <a16:creationId xmlns:a16="http://schemas.microsoft.com/office/drawing/2014/main" id="{2BD45A41-E554-8CE5-7492-97766338AE8F}"/>
                </a:ext>
              </a:extLst>
            </p:cNvPr>
            <p:cNvGrpSpPr>
              <a:grpSpLocks noChangeAspect="1"/>
            </p:cNvGrpSpPr>
            <p:nvPr/>
          </p:nvGrpSpPr>
          <p:grpSpPr>
            <a:xfrm>
              <a:off x="5331072" y="3442761"/>
              <a:ext cx="1925440" cy="1814784"/>
              <a:chOff x="3173705" y="3285816"/>
              <a:chExt cx="1444080" cy="1361089"/>
            </a:xfrm>
          </p:grpSpPr>
          <p:sp>
            <p:nvSpPr>
              <p:cNvPr id="207" name="Rounded Rectangle 75">
                <a:extLst>
                  <a:ext uri="{FF2B5EF4-FFF2-40B4-BE49-F238E27FC236}">
                    <a16:creationId xmlns:a16="http://schemas.microsoft.com/office/drawing/2014/main" id="{68BD4089-2459-8F4A-AF1E-DF83BFE2CD43}"/>
                  </a:ext>
                </a:extLst>
              </p:cNvPr>
              <p:cNvSpPr/>
              <p:nvPr/>
            </p:nvSpPr>
            <p:spPr>
              <a:xfrm>
                <a:off x="3173705" y="3530876"/>
                <a:ext cx="1444080"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208" name="TextBox 207">
                <a:extLst>
                  <a:ext uri="{FF2B5EF4-FFF2-40B4-BE49-F238E27FC236}">
                    <a16:creationId xmlns:a16="http://schemas.microsoft.com/office/drawing/2014/main" id="{50F9D0AC-5C7F-E842-2ADA-65D82C4B95F7}"/>
                  </a:ext>
                </a:extLst>
              </p:cNvPr>
              <p:cNvSpPr txBox="1"/>
              <p:nvPr/>
            </p:nvSpPr>
            <p:spPr>
              <a:xfrm>
                <a:off x="3763343" y="3313822"/>
                <a:ext cx="193274" cy="180536"/>
              </a:xfrm>
              <a:prstGeom prst="rect">
                <a:avLst/>
              </a:prstGeom>
              <a:noFill/>
            </p:spPr>
            <p:txBody>
              <a:bodyPr wrap="none" lIns="0" tIns="0" rIns="0" bIns="0" rtlCol="0">
                <a:spAutoFit/>
              </a:bodyPr>
              <a:lstStyle/>
              <a:p>
                <a:pPr algn="r"/>
                <a:r>
                  <a:rPr lang="en-US" sz="1467" b="1">
                    <a:latin typeface="+mj-lt"/>
                  </a:rPr>
                  <a:t>NY</a:t>
                </a:r>
              </a:p>
            </p:txBody>
          </p:sp>
          <p:grpSp>
            <p:nvGrpSpPr>
              <p:cNvPr id="209" name="Group 105">
                <a:extLst>
                  <a:ext uri="{FF2B5EF4-FFF2-40B4-BE49-F238E27FC236}">
                    <a16:creationId xmlns:a16="http://schemas.microsoft.com/office/drawing/2014/main" id="{523EDA30-D844-3D2F-640C-20D223CE2961}"/>
                  </a:ext>
                </a:extLst>
              </p:cNvPr>
              <p:cNvGrpSpPr>
                <a:grpSpLocks noChangeAspect="1"/>
              </p:cNvGrpSpPr>
              <p:nvPr/>
            </p:nvGrpSpPr>
            <p:grpSpPr bwMode="auto">
              <a:xfrm>
                <a:off x="4023574" y="3285816"/>
                <a:ext cx="542116" cy="511089"/>
                <a:chOff x="1991" y="1544"/>
                <a:chExt cx="961" cy="906"/>
              </a:xfrm>
            </p:grpSpPr>
            <p:sp>
              <p:nvSpPr>
                <p:cNvPr id="212" name="Freeform 106">
                  <a:extLst>
                    <a:ext uri="{FF2B5EF4-FFF2-40B4-BE49-F238E27FC236}">
                      <a16:creationId xmlns:a16="http://schemas.microsoft.com/office/drawing/2014/main" id="{F9B6AA09-6410-4C3E-E14D-1724DB7011D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3" name="Rectangle 107">
                  <a:extLst>
                    <a:ext uri="{FF2B5EF4-FFF2-40B4-BE49-F238E27FC236}">
                      <a16:creationId xmlns:a16="http://schemas.microsoft.com/office/drawing/2014/main" id="{00980C1D-8DC4-2EF0-64CF-1672CA007E88}"/>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4" name="Rectangle 108">
                  <a:extLst>
                    <a:ext uri="{FF2B5EF4-FFF2-40B4-BE49-F238E27FC236}">
                      <a16:creationId xmlns:a16="http://schemas.microsoft.com/office/drawing/2014/main" id="{D28BA5A7-2655-5DE3-0A31-C50FF5FE2D5E}"/>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5" name="Rectangle 109">
                  <a:extLst>
                    <a:ext uri="{FF2B5EF4-FFF2-40B4-BE49-F238E27FC236}">
                      <a16:creationId xmlns:a16="http://schemas.microsoft.com/office/drawing/2014/main" id="{CD891659-D3D6-B2F3-5DFF-CF7D9989C15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6" name="Rectangle 110">
                  <a:extLst>
                    <a:ext uri="{FF2B5EF4-FFF2-40B4-BE49-F238E27FC236}">
                      <a16:creationId xmlns:a16="http://schemas.microsoft.com/office/drawing/2014/main" id="{98DFB9AF-623F-5068-6929-AD6E4BB46957}"/>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7" name="Rectangle 111">
                  <a:extLst>
                    <a:ext uri="{FF2B5EF4-FFF2-40B4-BE49-F238E27FC236}">
                      <a16:creationId xmlns:a16="http://schemas.microsoft.com/office/drawing/2014/main" id="{E0C8F7C9-659A-EB1A-AA03-34E20147966D}"/>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8" name="Rectangle 112">
                  <a:extLst>
                    <a:ext uri="{FF2B5EF4-FFF2-40B4-BE49-F238E27FC236}">
                      <a16:creationId xmlns:a16="http://schemas.microsoft.com/office/drawing/2014/main" id="{7464A743-664E-19F1-0C2D-130C275A5254}"/>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9" name="Rectangle 113">
                  <a:extLst>
                    <a:ext uri="{FF2B5EF4-FFF2-40B4-BE49-F238E27FC236}">
                      <a16:creationId xmlns:a16="http://schemas.microsoft.com/office/drawing/2014/main" id="{F74E841D-CF62-453C-2C78-5EF7965BF759}"/>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0" name="Rectangle 114">
                  <a:extLst>
                    <a:ext uri="{FF2B5EF4-FFF2-40B4-BE49-F238E27FC236}">
                      <a16:creationId xmlns:a16="http://schemas.microsoft.com/office/drawing/2014/main" id="{715F9281-A3C0-653D-78F8-61662748CAAF}"/>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1" name="Rectangle 115">
                  <a:extLst>
                    <a:ext uri="{FF2B5EF4-FFF2-40B4-BE49-F238E27FC236}">
                      <a16:creationId xmlns:a16="http://schemas.microsoft.com/office/drawing/2014/main" id="{D21EC017-CD72-5D9E-CA88-CDCE1ED4CFA3}"/>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2" name="Freeform 116">
                  <a:extLst>
                    <a:ext uri="{FF2B5EF4-FFF2-40B4-BE49-F238E27FC236}">
                      <a16:creationId xmlns:a16="http://schemas.microsoft.com/office/drawing/2014/main" id="{330EE5FB-1986-897F-4756-5D066988F7A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3" name="Rectangle 117">
                  <a:extLst>
                    <a:ext uri="{FF2B5EF4-FFF2-40B4-BE49-F238E27FC236}">
                      <a16:creationId xmlns:a16="http://schemas.microsoft.com/office/drawing/2014/main" id="{FA150721-FFDC-26BA-AC45-672ACBCE2AA8}"/>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4" name="Rectangle 118">
                  <a:extLst>
                    <a:ext uri="{FF2B5EF4-FFF2-40B4-BE49-F238E27FC236}">
                      <a16:creationId xmlns:a16="http://schemas.microsoft.com/office/drawing/2014/main" id="{2922830D-EFDD-216B-4A51-F8C15CF6C84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5" name="Rectangle 119">
                  <a:extLst>
                    <a:ext uri="{FF2B5EF4-FFF2-40B4-BE49-F238E27FC236}">
                      <a16:creationId xmlns:a16="http://schemas.microsoft.com/office/drawing/2014/main" id="{CDB07478-D4D5-8B4B-BB0D-322ACCFDC2B4}"/>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6" name="Rectangle 120">
                  <a:extLst>
                    <a:ext uri="{FF2B5EF4-FFF2-40B4-BE49-F238E27FC236}">
                      <a16:creationId xmlns:a16="http://schemas.microsoft.com/office/drawing/2014/main" id="{7B962C69-11A6-7460-BA03-AE3618C4C2F0}"/>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7" name="Rectangle 121">
                  <a:extLst>
                    <a:ext uri="{FF2B5EF4-FFF2-40B4-BE49-F238E27FC236}">
                      <a16:creationId xmlns:a16="http://schemas.microsoft.com/office/drawing/2014/main" id="{25995787-3DB2-599C-4FDF-39263354609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8" name="Rectangle 122">
                  <a:extLst>
                    <a:ext uri="{FF2B5EF4-FFF2-40B4-BE49-F238E27FC236}">
                      <a16:creationId xmlns:a16="http://schemas.microsoft.com/office/drawing/2014/main" id="{0766F138-B9AD-F5B0-83DE-0F9992A1A16C}"/>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9" name="Rectangle 123">
                  <a:extLst>
                    <a:ext uri="{FF2B5EF4-FFF2-40B4-BE49-F238E27FC236}">
                      <a16:creationId xmlns:a16="http://schemas.microsoft.com/office/drawing/2014/main" id="{92655F04-A3EF-BB78-9DD2-90719F5C87C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30" name="Rectangle 124">
                  <a:extLst>
                    <a:ext uri="{FF2B5EF4-FFF2-40B4-BE49-F238E27FC236}">
                      <a16:creationId xmlns:a16="http://schemas.microsoft.com/office/drawing/2014/main" id="{3A59CEF2-B652-E365-F1FB-AD19EF06FD2E}"/>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31" name="Rectangle 125">
                  <a:extLst>
                    <a:ext uri="{FF2B5EF4-FFF2-40B4-BE49-F238E27FC236}">
                      <a16:creationId xmlns:a16="http://schemas.microsoft.com/office/drawing/2014/main" id="{A5AF7F79-421A-957F-2012-9253E2F3AE4E}"/>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210" name="TextBox 209">
                <a:extLst>
                  <a:ext uri="{FF2B5EF4-FFF2-40B4-BE49-F238E27FC236}">
                    <a16:creationId xmlns:a16="http://schemas.microsoft.com/office/drawing/2014/main" id="{9548784D-0A1E-7944-CF6C-4DAE266A5BFE}"/>
                  </a:ext>
                </a:extLst>
              </p:cNvPr>
              <p:cNvSpPr txBox="1"/>
              <p:nvPr/>
            </p:nvSpPr>
            <p:spPr>
              <a:xfrm>
                <a:off x="3417852" y="4032636"/>
                <a:ext cx="1058290" cy="369174"/>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6001 </a:t>
                </a:r>
              </a:p>
              <a:p>
                <a:pPr algn="r"/>
                <a:r>
                  <a:rPr lang="en-US" sz="1200">
                    <a:solidFill>
                      <a:srgbClr val="121212"/>
                    </a:solidFill>
                    <a:latin typeface="+mj-lt"/>
                  </a:rPr>
                  <a:t>+12125556001</a:t>
                </a:r>
              </a:p>
            </p:txBody>
          </p:sp>
          <p:sp>
            <p:nvSpPr>
              <p:cNvPr id="211" name="TextBox 210">
                <a:extLst>
                  <a:ext uri="{FF2B5EF4-FFF2-40B4-BE49-F238E27FC236}">
                    <a16:creationId xmlns:a16="http://schemas.microsoft.com/office/drawing/2014/main" id="{6C691335-FF09-7366-D399-2E95D1F4529B}"/>
                  </a:ext>
                </a:extLst>
              </p:cNvPr>
              <p:cNvSpPr txBox="1"/>
              <p:nvPr/>
            </p:nvSpPr>
            <p:spPr>
              <a:xfrm>
                <a:off x="3701455" y="3863731"/>
                <a:ext cx="392151" cy="147670"/>
              </a:xfrm>
              <a:prstGeom prst="rect">
                <a:avLst/>
              </a:prstGeom>
              <a:noFill/>
            </p:spPr>
            <p:txBody>
              <a:bodyPr wrap="none" lIns="0" tIns="0" rIns="0" bIns="0" rtlCol="0">
                <a:spAutoFit/>
              </a:bodyPr>
              <a:lstStyle/>
              <a:p>
                <a:r>
                  <a:rPr lang="en-US" sz="1200" b="1">
                    <a:solidFill>
                      <a:srgbClr val="121212"/>
                    </a:solidFill>
                    <a:latin typeface="+mj-lt"/>
                  </a:rPr>
                  <a:t>Charlie</a:t>
                </a:r>
              </a:p>
            </p:txBody>
          </p:sp>
        </p:grpSp>
        <p:sp>
          <p:nvSpPr>
            <p:cNvPr id="120" name="TextBox 119">
              <a:extLst>
                <a:ext uri="{FF2B5EF4-FFF2-40B4-BE49-F238E27FC236}">
                  <a16:creationId xmlns:a16="http://schemas.microsoft.com/office/drawing/2014/main" id="{F994B834-ADB6-C783-BE54-9165637928F4}"/>
                </a:ext>
              </a:extLst>
            </p:cNvPr>
            <p:cNvSpPr txBox="1">
              <a:spLocks noChangeAspect="1"/>
            </p:cNvSpPr>
            <p:nvPr/>
          </p:nvSpPr>
          <p:spPr>
            <a:xfrm>
              <a:off x="1461795" y="3035072"/>
              <a:ext cx="1278038" cy="262523"/>
            </a:xfrm>
            <a:prstGeom prst="rect">
              <a:avLst/>
            </a:prstGeom>
            <a:noFill/>
          </p:spPr>
          <p:txBody>
            <a:bodyPr wrap="none" lIns="0" tIns="0" rIns="0" bIns="0" rtlCol="0">
              <a:spAutoFit/>
            </a:bodyPr>
            <a:lstStyle/>
            <a:p>
              <a:pPr algn="ctr"/>
              <a:r>
                <a:rPr lang="en-US" sz="1600" b="1">
                  <a:solidFill>
                    <a:srgbClr val="FBAB18">
                      <a:lumMod val="75000"/>
                    </a:srgbClr>
                  </a:solidFill>
                  <a:latin typeface="+mj-lt"/>
                </a:rPr>
                <a:t>Widgets, Inc.</a:t>
              </a:r>
            </a:p>
          </p:txBody>
        </p:sp>
        <p:sp>
          <p:nvSpPr>
            <p:cNvPr id="121" name="Rounded Rectangle 40">
              <a:extLst>
                <a:ext uri="{FF2B5EF4-FFF2-40B4-BE49-F238E27FC236}">
                  <a16:creationId xmlns:a16="http://schemas.microsoft.com/office/drawing/2014/main" id="{DBD6B311-7F21-69B7-3AA7-A99E2D5D36B5}"/>
                </a:ext>
              </a:extLst>
            </p:cNvPr>
            <p:cNvSpPr>
              <a:spLocks noChangeAspect="1"/>
            </p:cNvSpPr>
            <p:nvPr/>
          </p:nvSpPr>
          <p:spPr>
            <a:xfrm>
              <a:off x="1466937" y="3357188"/>
              <a:ext cx="8746496" cy="2013809"/>
            </a:xfrm>
            <a:prstGeom prst="roundRect">
              <a:avLst>
                <a:gd name="adj" fmla="val 8679"/>
              </a:avLst>
            </a:prstGeom>
            <a:noFill/>
            <a:ln w="12700">
              <a:solidFill>
                <a:srgbClr val="FBAB18"/>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122" name="Group 121">
              <a:extLst>
                <a:ext uri="{FF2B5EF4-FFF2-40B4-BE49-F238E27FC236}">
                  <a16:creationId xmlns:a16="http://schemas.microsoft.com/office/drawing/2014/main" id="{0D701C15-8F1B-F8CC-A548-F768A53E5CA2}"/>
                </a:ext>
              </a:extLst>
            </p:cNvPr>
            <p:cNvGrpSpPr>
              <a:grpSpLocks noChangeAspect="1"/>
            </p:cNvGrpSpPr>
            <p:nvPr/>
          </p:nvGrpSpPr>
          <p:grpSpPr>
            <a:xfrm>
              <a:off x="7468196" y="3374506"/>
              <a:ext cx="2520023" cy="1887248"/>
              <a:chOff x="4824472" y="3234621"/>
              <a:chExt cx="1890017" cy="1415435"/>
            </a:xfrm>
          </p:grpSpPr>
          <p:sp>
            <p:nvSpPr>
              <p:cNvPr id="182" name="Rounded Rectangle 75">
                <a:extLst>
                  <a:ext uri="{FF2B5EF4-FFF2-40B4-BE49-F238E27FC236}">
                    <a16:creationId xmlns:a16="http://schemas.microsoft.com/office/drawing/2014/main" id="{400AF2A8-FC7B-7DC9-33AA-CFB4504B3FDF}"/>
                  </a:ext>
                </a:extLst>
              </p:cNvPr>
              <p:cNvSpPr/>
              <p:nvPr/>
            </p:nvSpPr>
            <p:spPr>
              <a:xfrm>
                <a:off x="4941688" y="3534027"/>
                <a:ext cx="1772801"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83" name="TextBox 182">
                <a:extLst>
                  <a:ext uri="{FF2B5EF4-FFF2-40B4-BE49-F238E27FC236}">
                    <a16:creationId xmlns:a16="http://schemas.microsoft.com/office/drawing/2014/main" id="{C1B89CA1-280C-CA53-80C3-5FC8BC42EE9F}"/>
                  </a:ext>
                </a:extLst>
              </p:cNvPr>
              <p:cNvSpPr txBox="1"/>
              <p:nvPr/>
            </p:nvSpPr>
            <p:spPr>
              <a:xfrm>
                <a:off x="5117754" y="3234621"/>
                <a:ext cx="851248" cy="270727"/>
              </a:xfrm>
              <a:prstGeom prst="rect">
                <a:avLst/>
              </a:prstGeom>
              <a:noFill/>
            </p:spPr>
            <p:txBody>
              <a:bodyPr wrap="none" rtlCol="0">
                <a:spAutoFit/>
              </a:bodyPr>
              <a:lstStyle/>
              <a:p>
                <a:pPr algn="ctr"/>
                <a:r>
                  <a:rPr lang="en-US" sz="1600" b="1">
                    <a:latin typeface="+mj-lt"/>
                  </a:rPr>
                  <a:t>Montreal</a:t>
                </a:r>
              </a:p>
            </p:txBody>
          </p:sp>
          <p:grpSp>
            <p:nvGrpSpPr>
              <p:cNvPr id="184" name="Group 105">
                <a:extLst>
                  <a:ext uri="{FF2B5EF4-FFF2-40B4-BE49-F238E27FC236}">
                    <a16:creationId xmlns:a16="http://schemas.microsoft.com/office/drawing/2014/main" id="{20206F71-31FC-E296-4635-C8F5933C26A4}"/>
                  </a:ext>
                </a:extLst>
              </p:cNvPr>
              <p:cNvGrpSpPr>
                <a:grpSpLocks noChangeAspect="1"/>
              </p:cNvGrpSpPr>
              <p:nvPr/>
            </p:nvGrpSpPr>
            <p:grpSpPr bwMode="auto">
              <a:xfrm>
                <a:off x="4824472" y="3280849"/>
                <a:ext cx="542116" cy="511089"/>
                <a:chOff x="1991" y="1544"/>
                <a:chExt cx="961" cy="906"/>
              </a:xfrm>
            </p:grpSpPr>
            <p:sp>
              <p:nvSpPr>
                <p:cNvPr id="187" name="Freeform 106">
                  <a:extLst>
                    <a:ext uri="{FF2B5EF4-FFF2-40B4-BE49-F238E27FC236}">
                      <a16:creationId xmlns:a16="http://schemas.microsoft.com/office/drawing/2014/main" id="{37B1279D-B2C8-C09B-3641-286598F0585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8" name="Rectangle 107">
                  <a:extLst>
                    <a:ext uri="{FF2B5EF4-FFF2-40B4-BE49-F238E27FC236}">
                      <a16:creationId xmlns:a16="http://schemas.microsoft.com/office/drawing/2014/main" id="{198AC3A2-5CC0-D828-4929-F010A83FCF4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9" name="Rectangle 108">
                  <a:extLst>
                    <a:ext uri="{FF2B5EF4-FFF2-40B4-BE49-F238E27FC236}">
                      <a16:creationId xmlns:a16="http://schemas.microsoft.com/office/drawing/2014/main" id="{5B9FFF53-9008-EDF2-5D2A-2BC78A22C1FA}"/>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0" name="Rectangle 109">
                  <a:extLst>
                    <a:ext uri="{FF2B5EF4-FFF2-40B4-BE49-F238E27FC236}">
                      <a16:creationId xmlns:a16="http://schemas.microsoft.com/office/drawing/2014/main" id="{FA0956BE-F2B8-044D-065C-370B6FDB9882}"/>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1" name="Rectangle 110">
                  <a:extLst>
                    <a:ext uri="{FF2B5EF4-FFF2-40B4-BE49-F238E27FC236}">
                      <a16:creationId xmlns:a16="http://schemas.microsoft.com/office/drawing/2014/main" id="{C644FBBD-228D-579B-811A-E9A563C98E0B}"/>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2" name="Rectangle 111">
                  <a:extLst>
                    <a:ext uri="{FF2B5EF4-FFF2-40B4-BE49-F238E27FC236}">
                      <a16:creationId xmlns:a16="http://schemas.microsoft.com/office/drawing/2014/main" id="{A131486B-55A7-4F96-847C-2E4CE65DE497}"/>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3" name="Rectangle 112">
                  <a:extLst>
                    <a:ext uri="{FF2B5EF4-FFF2-40B4-BE49-F238E27FC236}">
                      <a16:creationId xmlns:a16="http://schemas.microsoft.com/office/drawing/2014/main" id="{16149618-6763-A2E9-A95C-624C6BB53124}"/>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4" name="Rectangle 113">
                  <a:extLst>
                    <a:ext uri="{FF2B5EF4-FFF2-40B4-BE49-F238E27FC236}">
                      <a16:creationId xmlns:a16="http://schemas.microsoft.com/office/drawing/2014/main" id="{24DC4191-C814-EDB1-CC27-8A0AA0F412D2}"/>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5" name="Rectangle 114">
                  <a:extLst>
                    <a:ext uri="{FF2B5EF4-FFF2-40B4-BE49-F238E27FC236}">
                      <a16:creationId xmlns:a16="http://schemas.microsoft.com/office/drawing/2014/main" id="{3FFD76C6-05C3-583C-E605-9B9A77B1F648}"/>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6" name="Rectangle 115">
                  <a:extLst>
                    <a:ext uri="{FF2B5EF4-FFF2-40B4-BE49-F238E27FC236}">
                      <a16:creationId xmlns:a16="http://schemas.microsoft.com/office/drawing/2014/main" id="{B1C60FDC-6B99-F099-0343-6437B0C803A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7" name="Freeform 116">
                  <a:extLst>
                    <a:ext uri="{FF2B5EF4-FFF2-40B4-BE49-F238E27FC236}">
                      <a16:creationId xmlns:a16="http://schemas.microsoft.com/office/drawing/2014/main" id="{16102B10-906D-9F89-3FA3-18EC9A155C5E}"/>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8" name="Rectangle 117">
                  <a:extLst>
                    <a:ext uri="{FF2B5EF4-FFF2-40B4-BE49-F238E27FC236}">
                      <a16:creationId xmlns:a16="http://schemas.microsoft.com/office/drawing/2014/main" id="{AC086A0F-F504-68A6-2F4A-0DEF5B8B9293}"/>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9" name="Rectangle 118">
                  <a:extLst>
                    <a:ext uri="{FF2B5EF4-FFF2-40B4-BE49-F238E27FC236}">
                      <a16:creationId xmlns:a16="http://schemas.microsoft.com/office/drawing/2014/main" id="{25874A8E-05E6-DAFE-A6D4-4B6EB896F6F8}"/>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0" name="Rectangle 119">
                  <a:extLst>
                    <a:ext uri="{FF2B5EF4-FFF2-40B4-BE49-F238E27FC236}">
                      <a16:creationId xmlns:a16="http://schemas.microsoft.com/office/drawing/2014/main" id="{2C4EF40C-7E1F-A00D-C796-C8D9E40B7192}"/>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1" name="Rectangle 120">
                  <a:extLst>
                    <a:ext uri="{FF2B5EF4-FFF2-40B4-BE49-F238E27FC236}">
                      <a16:creationId xmlns:a16="http://schemas.microsoft.com/office/drawing/2014/main" id="{F044422B-AAE3-563C-97A2-821F5CA2971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2" name="Rectangle 121">
                  <a:extLst>
                    <a:ext uri="{FF2B5EF4-FFF2-40B4-BE49-F238E27FC236}">
                      <a16:creationId xmlns:a16="http://schemas.microsoft.com/office/drawing/2014/main" id="{BFCA183E-AD56-E9F8-B817-2E0EB467B66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3" name="Rectangle 122">
                  <a:extLst>
                    <a:ext uri="{FF2B5EF4-FFF2-40B4-BE49-F238E27FC236}">
                      <a16:creationId xmlns:a16="http://schemas.microsoft.com/office/drawing/2014/main" id="{42521B12-B6D7-FA33-599B-7FE13406CB4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4" name="Rectangle 123">
                  <a:extLst>
                    <a:ext uri="{FF2B5EF4-FFF2-40B4-BE49-F238E27FC236}">
                      <a16:creationId xmlns:a16="http://schemas.microsoft.com/office/drawing/2014/main" id="{1484D2AC-3034-BA28-1E9C-73B0E8350BD0}"/>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5" name="Rectangle 124">
                  <a:extLst>
                    <a:ext uri="{FF2B5EF4-FFF2-40B4-BE49-F238E27FC236}">
                      <a16:creationId xmlns:a16="http://schemas.microsoft.com/office/drawing/2014/main" id="{2A50893C-C1B9-C36D-F2C7-1F551D87EED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6" name="Rectangle 125">
                  <a:extLst>
                    <a:ext uri="{FF2B5EF4-FFF2-40B4-BE49-F238E27FC236}">
                      <a16:creationId xmlns:a16="http://schemas.microsoft.com/office/drawing/2014/main" id="{6E4466F6-C1A2-51F0-1645-58A3BB1E3F3A}"/>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85" name="TextBox 184">
                <a:extLst>
                  <a:ext uri="{FF2B5EF4-FFF2-40B4-BE49-F238E27FC236}">
                    <a16:creationId xmlns:a16="http://schemas.microsoft.com/office/drawing/2014/main" id="{140144BA-714F-823A-4A07-A6D17917571A}"/>
                  </a:ext>
                </a:extLst>
              </p:cNvPr>
              <p:cNvSpPr txBox="1"/>
              <p:nvPr/>
            </p:nvSpPr>
            <p:spPr>
              <a:xfrm>
                <a:off x="5238815" y="4035787"/>
                <a:ext cx="1058290" cy="369174"/>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b="1">
                    <a:solidFill>
                      <a:srgbClr val="121212"/>
                    </a:solidFill>
                    <a:latin typeface="+mj-lt"/>
                  </a:rPr>
                  <a:t>4002</a:t>
                </a:r>
              </a:p>
              <a:p>
                <a:pPr algn="r"/>
                <a:r>
                  <a:rPr lang="en-US" sz="1200">
                    <a:solidFill>
                      <a:srgbClr val="121212"/>
                    </a:solidFill>
                    <a:latin typeface="+mj-lt"/>
                  </a:rPr>
                  <a:t> </a:t>
                </a:r>
              </a:p>
            </p:txBody>
          </p:sp>
          <p:sp>
            <p:nvSpPr>
              <p:cNvPr id="186" name="TextBox 185">
                <a:extLst>
                  <a:ext uri="{FF2B5EF4-FFF2-40B4-BE49-F238E27FC236}">
                    <a16:creationId xmlns:a16="http://schemas.microsoft.com/office/drawing/2014/main" id="{8AC809D8-97A0-31A7-B132-35AFFB8707C6}"/>
                  </a:ext>
                </a:extLst>
              </p:cNvPr>
              <p:cNvSpPr txBox="1"/>
              <p:nvPr/>
            </p:nvSpPr>
            <p:spPr>
              <a:xfrm>
                <a:off x="5532547" y="3863731"/>
                <a:ext cx="275010" cy="147670"/>
              </a:xfrm>
              <a:prstGeom prst="rect">
                <a:avLst/>
              </a:prstGeom>
              <a:noFill/>
            </p:spPr>
            <p:txBody>
              <a:bodyPr wrap="none" lIns="0" tIns="0" rIns="0" bIns="0" rtlCol="0">
                <a:spAutoFit/>
              </a:bodyPr>
              <a:lstStyle/>
              <a:p>
                <a:r>
                  <a:rPr lang="en-US" sz="1200" b="1">
                    <a:solidFill>
                      <a:srgbClr val="121212"/>
                    </a:solidFill>
                    <a:latin typeface="+mj-lt"/>
                  </a:rPr>
                  <a:t>Dave</a:t>
                </a:r>
              </a:p>
            </p:txBody>
          </p:sp>
        </p:grpSp>
        <p:sp>
          <p:nvSpPr>
            <p:cNvPr id="123" name="Rounded Rectangle 75">
              <a:extLst>
                <a:ext uri="{FF2B5EF4-FFF2-40B4-BE49-F238E27FC236}">
                  <a16:creationId xmlns:a16="http://schemas.microsoft.com/office/drawing/2014/main" id="{35C66189-DDA5-C0B6-8C75-0D48D183BD3A}"/>
                </a:ext>
              </a:extLst>
            </p:cNvPr>
            <p:cNvSpPr>
              <a:spLocks noChangeAspect="1"/>
            </p:cNvSpPr>
            <p:nvPr/>
          </p:nvSpPr>
          <p:spPr>
            <a:xfrm>
              <a:off x="1618104" y="3769512"/>
              <a:ext cx="3501284" cy="1488039"/>
            </a:xfrm>
            <a:prstGeom prst="roundRect">
              <a:avLst>
                <a:gd name="adj" fmla="val 9412"/>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24" name="TextBox 123">
              <a:extLst>
                <a:ext uri="{FF2B5EF4-FFF2-40B4-BE49-F238E27FC236}">
                  <a16:creationId xmlns:a16="http://schemas.microsoft.com/office/drawing/2014/main" id="{C694A5BF-BF92-C179-6A42-27B9345C9CF0}"/>
                </a:ext>
              </a:extLst>
            </p:cNvPr>
            <p:cNvSpPr txBox="1">
              <a:spLocks noChangeAspect="1"/>
            </p:cNvSpPr>
            <p:nvPr/>
          </p:nvSpPr>
          <p:spPr>
            <a:xfrm>
              <a:off x="4014815" y="3480105"/>
              <a:ext cx="225953" cy="240715"/>
            </a:xfrm>
            <a:prstGeom prst="rect">
              <a:avLst/>
            </a:prstGeom>
            <a:noFill/>
          </p:spPr>
          <p:txBody>
            <a:bodyPr wrap="none" lIns="0" tIns="0" rIns="0" bIns="0" rtlCol="0">
              <a:spAutoFit/>
            </a:bodyPr>
            <a:lstStyle/>
            <a:p>
              <a:pPr algn="r"/>
              <a:r>
                <a:rPr lang="en-US" sz="1467" b="1">
                  <a:latin typeface="+mj-lt"/>
                </a:rPr>
                <a:t>LA</a:t>
              </a:r>
            </a:p>
          </p:txBody>
        </p:sp>
        <p:grpSp>
          <p:nvGrpSpPr>
            <p:cNvPr id="125" name="Group 105">
              <a:extLst>
                <a:ext uri="{FF2B5EF4-FFF2-40B4-BE49-F238E27FC236}">
                  <a16:creationId xmlns:a16="http://schemas.microsoft.com/office/drawing/2014/main" id="{5AAA6665-D72E-8FC4-ABD6-A9F1ED0111AB}"/>
                </a:ext>
              </a:extLst>
            </p:cNvPr>
            <p:cNvGrpSpPr>
              <a:grpSpLocks noChangeAspect="1"/>
            </p:cNvGrpSpPr>
            <p:nvPr/>
          </p:nvGrpSpPr>
          <p:grpSpPr bwMode="auto">
            <a:xfrm>
              <a:off x="4289009" y="3442765"/>
              <a:ext cx="722821" cy="681453"/>
              <a:chOff x="1991" y="1544"/>
              <a:chExt cx="961" cy="906"/>
            </a:xfrm>
          </p:grpSpPr>
          <p:sp>
            <p:nvSpPr>
              <p:cNvPr id="162" name="Freeform 106">
                <a:extLst>
                  <a:ext uri="{FF2B5EF4-FFF2-40B4-BE49-F238E27FC236}">
                    <a16:creationId xmlns:a16="http://schemas.microsoft.com/office/drawing/2014/main" id="{654AE7C1-31C3-059C-24EA-987692266A7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3" name="Rectangle 107">
                <a:extLst>
                  <a:ext uri="{FF2B5EF4-FFF2-40B4-BE49-F238E27FC236}">
                    <a16:creationId xmlns:a16="http://schemas.microsoft.com/office/drawing/2014/main" id="{77EF4723-C693-9D5B-7497-C5FE4B6263C6}"/>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4" name="Rectangle 108">
                <a:extLst>
                  <a:ext uri="{FF2B5EF4-FFF2-40B4-BE49-F238E27FC236}">
                    <a16:creationId xmlns:a16="http://schemas.microsoft.com/office/drawing/2014/main" id="{E1321122-650E-A2F6-BA6E-0B72AF2D75F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5" name="Rectangle 109">
                <a:extLst>
                  <a:ext uri="{FF2B5EF4-FFF2-40B4-BE49-F238E27FC236}">
                    <a16:creationId xmlns:a16="http://schemas.microsoft.com/office/drawing/2014/main" id="{D2B8BDA7-E63F-B04F-382B-B9F9A827670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6" name="Rectangle 110">
                <a:extLst>
                  <a:ext uri="{FF2B5EF4-FFF2-40B4-BE49-F238E27FC236}">
                    <a16:creationId xmlns:a16="http://schemas.microsoft.com/office/drawing/2014/main" id="{79A245A4-2C2F-AB5B-27BD-6AA47B1F4B2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7" name="Rectangle 111">
                <a:extLst>
                  <a:ext uri="{FF2B5EF4-FFF2-40B4-BE49-F238E27FC236}">
                    <a16:creationId xmlns:a16="http://schemas.microsoft.com/office/drawing/2014/main" id="{DF0CF2E5-C774-EFAB-03E4-739D38290A8E}"/>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8" name="Rectangle 112">
                <a:extLst>
                  <a:ext uri="{FF2B5EF4-FFF2-40B4-BE49-F238E27FC236}">
                    <a16:creationId xmlns:a16="http://schemas.microsoft.com/office/drawing/2014/main" id="{F7446B86-48E4-4A5B-0EFB-DC629143817B}"/>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9" name="Rectangle 113">
                <a:extLst>
                  <a:ext uri="{FF2B5EF4-FFF2-40B4-BE49-F238E27FC236}">
                    <a16:creationId xmlns:a16="http://schemas.microsoft.com/office/drawing/2014/main" id="{DDB979F7-2430-9F6B-57BD-5F8ABA9A822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0" name="Rectangle 114">
                <a:extLst>
                  <a:ext uri="{FF2B5EF4-FFF2-40B4-BE49-F238E27FC236}">
                    <a16:creationId xmlns:a16="http://schemas.microsoft.com/office/drawing/2014/main" id="{76BB357A-20E2-E250-11B4-4AAD0534AEA8}"/>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1" name="Rectangle 115">
                <a:extLst>
                  <a:ext uri="{FF2B5EF4-FFF2-40B4-BE49-F238E27FC236}">
                    <a16:creationId xmlns:a16="http://schemas.microsoft.com/office/drawing/2014/main" id="{1DE7757E-2182-417A-80D5-F04DEDEA12D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2" name="Freeform 116">
                <a:extLst>
                  <a:ext uri="{FF2B5EF4-FFF2-40B4-BE49-F238E27FC236}">
                    <a16:creationId xmlns:a16="http://schemas.microsoft.com/office/drawing/2014/main" id="{6C7584A5-57C2-6B7B-03DE-11ADC3616D1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3" name="Rectangle 117">
                <a:extLst>
                  <a:ext uri="{FF2B5EF4-FFF2-40B4-BE49-F238E27FC236}">
                    <a16:creationId xmlns:a16="http://schemas.microsoft.com/office/drawing/2014/main" id="{3CB2DBEF-87C0-4C03-1768-581590660B53}"/>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4" name="Rectangle 118">
                <a:extLst>
                  <a:ext uri="{FF2B5EF4-FFF2-40B4-BE49-F238E27FC236}">
                    <a16:creationId xmlns:a16="http://schemas.microsoft.com/office/drawing/2014/main" id="{BC828B7C-9D8F-E0C2-EB8C-E8AD2FA25EF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5" name="Rectangle 119">
                <a:extLst>
                  <a:ext uri="{FF2B5EF4-FFF2-40B4-BE49-F238E27FC236}">
                    <a16:creationId xmlns:a16="http://schemas.microsoft.com/office/drawing/2014/main" id="{EFC7BEC7-6618-9AF1-35EA-480B898772C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6" name="Rectangle 120">
                <a:extLst>
                  <a:ext uri="{FF2B5EF4-FFF2-40B4-BE49-F238E27FC236}">
                    <a16:creationId xmlns:a16="http://schemas.microsoft.com/office/drawing/2014/main" id="{268CB7FE-0948-797A-1F37-2D87BA165D1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7" name="Rectangle 121">
                <a:extLst>
                  <a:ext uri="{FF2B5EF4-FFF2-40B4-BE49-F238E27FC236}">
                    <a16:creationId xmlns:a16="http://schemas.microsoft.com/office/drawing/2014/main" id="{2B19AD98-EFC0-12D8-46B9-ECD707949DE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8" name="Rectangle 122">
                <a:extLst>
                  <a:ext uri="{FF2B5EF4-FFF2-40B4-BE49-F238E27FC236}">
                    <a16:creationId xmlns:a16="http://schemas.microsoft.com/office/drawing/2014/main" id="{4BDF1CA7-4B52-FE56-B529-65C3E1B1A1F0}"/>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9" name="Rectangle 123">
                <a:extLst>
                  <a:ext uri="{FF2B5EF4-FFF2-40B4-BE49-F238E27FC236}">
                    <a16:creationId xmlns:a16="http://schemas.microsoft.com/office/drawing/2014/main" id="{901B63DA-1F5E-12BF-19CC-E9D78E4063D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0" name="Rectangle 124">
                <a:extLst>
                  <a:ext uri="{FF2B5EF4-FFF2-40B4-BE49-F238E27FC236}">
                    <a16:creationId xmlns:a16="http://schemas.microsoft.com/office/drawing/2014/main" id="{76270DBB-0FED-1164-7172-11E33084D7BE}"/>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1" name="Rectangle 125">
                <a:extLst>
                  <a:ext uri="{FF2B5EF4-FFF2-40B4-BE49-F238E27FC236}">
                    <a16:creationId xmlns:a16="http://schemas.microsoft.com/office/drawing/2014/main" id="{1A869227-4DAA-78BD-0AB5-809B3F7B0306}"/>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26" name="TextBox 125">
              <a:extLst>
                <a:ext uri="{FF2B5EF4-FFF2-40B4-BE49-F238E27FC236}">
                  <a16:creationId xmlns:a16="http://schemas.microsoft.com/office/drawing/2014/main" id="{B0D80A47-B171-4179-EE9B-A6508A2A7DD3}"/>
                </a:ext>
              </a:extLst>
            </p:cNvPr>
            <p:cNvSpPr txBox="1">
              <a:spLocks noChangeAspect="1"/>
            </p:cNvSpPr>
            <p:nvPr/>
          </p:nvSpPr>
          <p:spPr>
            <a:xfrm>
              <a:off x="3551230" y="4438525"/>
              <a:ext cx="1411052" cy="492232"/>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b="1">
                  <a:solidFill>
                    <a:srgbClr val="121212"/>
                  </a:solidFill>
                  <a:latin typeface="+mj-lt"/>
                </a:rPr>
                <a:t>4002</a:t>
              </a:r>
            </a:p>
            <a:p>
              <a:pPr algn="r"/>
              <a:r>
                <a:rPr lang="en-US" sz="1200">
                  <a:solidFill>
                    <a:srgbClr val="121212"/>
                  </a:solidFill>
                  <a:latin typeface="+mj-lt"/>
                </a:rPr>
                <a:t>+13105554002</a:t>
              </a:r>
            </a:p>
          </p:txBody>
        </p:sp>
        <p:sp>
          <p:nvSpPr>
            <p:cNvPr id="127" name="TextBox 126">
              <a:extLst>
                <a:ext uri="{FF2B5EF4-FFF2-40B4-BE49-F238E27FC236}">
                  <a16:creationId xmlns:a16="http://schemas.microsoft.com/office/drawing/2014/main" id="{D166E912-7C59-1ED5-2BF5-44F157DB9740}"/>
                </a:ext>
              </a:extLst>
            </p:cNvPr>
            <p:cNvSpPr txBox="1">
              <a:spLocks noChangeAspect="1"/>
            </p:cNvSpPr>
            <p:nvPr/>
          </p:nvSpPr>
          <p:spPr>
            <a:xfrm>
              <a:off x="4018186" y="4213318"/>
              <a:ext cx="293349" cy="196893"/>
            </a:xfrm>
            <a:prstGeom prst="rect">
              <a:avLst/>
            </a:prstGeom>
            <a:noFill/>
          </p:spPr>
          <p:txBody>
            <a:bodyPr wrap="square" lIns="0" tIns="0" rIns="0" bIns="0" rtlCol="0">
              <a:spAutoFit/>
            </a:bodyPr>
            <a:lstStyle/>
            <a:p>
              <a:r>
                <a:rPr lang="en-US" sz="1200" b="1">
                  <a:solidFill>
                    <a:srgbClr val="121212"/>
                  </a:solidFill>
                  <a:latin typeface="+mj-lt"/>
                </a:rPr>
                <a:t>Bob</a:t>
              </a:r>
            </a:p>
          </p:txBody>
        </p:sp>
        <p:sp>
          <p:nvSpPr>
            <p:cNvPr id="128" name="TextBox 127">
              <a:extLst>
                <a:ext uri="{FF2B5EF4-FFF2-40B4-BE49-F238E27FC236}">
                  <a16:creationId xmlns:a16="http://schemas.microsoft.com/office/drawing/2014/main" id="{40D0A20A-F45E-9846-71CC-8AB92EDD8631}"/>
                </a:ext>
              </a:extLst>
            </p:cNvPr>
            <p:cNvSpPr txBox="1">
              <a:spLocks noChangeAspect="1"/>
            </p:cNvSpPr>
            <p:nvPr/>
          </p:nvSpPr>
          <p:spPr>
            <a:xfrm>
              <a:off x="1860395" y="4438525"/>
              <a:ext cx="1411052" cy="492232"/>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4001</a:t>
              </a:r>
            </a:p>
            <a:p>
              <a:pPr algn="r"/>
              <a:r>
                <a:rPr lang="en-US" sz="1200">
                  <a:solidFill>
                    <a:srgbClr val="121212"/>
                  </a:solidFill>
                  <a:latin typeface="+mj-lt"/>
                </a:rPr>
                <a:t>+13105554001</a:t>
              </a:r>
            </a:p>
          </p:txBody>
        </p:sp>
        <p:sp>
          <p:nvSpPr>
            <p:cNvPr id="129" name="TextBox 128">
              <a:extLst>
                <a:ext uri="{FF2B5EF4-FFF2-40B4-BE49-F238E27FC236}">
                  <a16:creationId xmlns:a16="http://schemas.microsoft.com/office/drawing/2014/main" id="{D4E639B7-6877-3F74-D6B4-99E918330E07}"/>
                </a:ext>
              </a:extLst>
            </p:cNvPr>
            <p:cNvSpPr txBox="1">
              <a:spLocks noChangeAspect="1"/>
            </p:cNvSpPr>
            <p:nvPr/>
          </p:nvSpPr>
          <p:spPr>
            <a:xfrm>
              <a:off x="2297885" y="4213318"/>
              <a:ext cx="362273" cy="196893"/>
            </a:xfrm>
            <a:prstGeom prst="rect">
              <a:avLst/>
            </a:prstGeom>
            <a:noFill/>
          </p:spPr>
          <p:txBody>
            <a:bodyPr wrap="none" lIns="0" tIns="0" rIns="0" bIns="0" rtlCol="0">
              <a:spAutoFit/>
            </a:bodyPr>
            <a:lstStyle/>
            <a:p>
              <a:r>
                <a:rPr lang="en-US" sz="1200" b="1">
                  <a:solidFill>
                    <a:srgbClr val="121212"/>
                  </a:solidFill>
                  <a:latin typeface="+mj-lt"/>
                </a:rPr>
                <a:t>Alice</a:t>
              </a:r>
            </a:p>
          </p:txBody>
        </p:sp>
        <p:sp>
          <p:nvSpPr>
            <p:cNvPr id="130" name="AutoShape 14">
              <a:extLst>
                <a:ext uri="{FF2B5EF4-FFF2-40B4-BE49-F238E27FC236}">
                  <a16:creationId xmlns:a16="http://schemas.microsoft.com/office/drawing/2014/main" id="{C186F3D4-52C8-3A94-A2E0-0A50A1496B75}"/>
                </a:ext>
              </a:extLst>
            </p:cNvPr>
            <p:cNvSpPr>
              <a:spLocks noChangeAspect="1" noChangeArrowheads="1" noTextEdit="1"/>
            </p:cNvSpPr>
            <p:nvPr/>
          </p:nvSpPr>
          <p:spPr bwMode="auto">
            <a:xfrm>
              <a:off x="1724541" y="4279261"/>
              <a:ext cx="584200" cy="42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nvGrpSpPr>
            <p:cNvPr id="131" name="Group 130">
              <a:extLst>
                <a:ext uri="{FF2B5EF4-FFF2-40B4-BE49-F238E27FC236}">
                  <a16:creationId xmlns:a16="http://schemas.microsoft.com/office/drawing/2014/main" id="{9AC2D679-EF3A-89C1-000B-777B2F4F7FD2}"/>
                </a:ext>
              </a:extLst>
            </p:cNvPr>
            <p:cNvGrpSpPr>
              <a:grpSpLocks noChangeAspect="1"/>
            </p:cNvGrpSpPr>
            <p:nvPr/>
          </p:nvGrpSpPr>
          <p:grpSpPr>
            <a:xfrm rot="1729477">
              <a:off x="3676553" y="4033784"/>
              <a:ext cx="374184" cy="200456"/>
              <a:chOff x="839748" y="4443493"/>
              <a:chExt cx="167995" cy="89997"/>
            </a:xfrm>
            <a:solidFill>
              <a:srgbClr val="E3241B">
                <a:lumMod val="40000"/>
                <a:lumOff val="60000"/>
              </a:srgbClr>
            </a:solidFill>
          </p:grpSpPr>
          <p:sp>
            <p:nvSpPr>
              <p:cNvPr id="160" name="Freeform 296">
                <a:extLst>
                  <a:ext uri="{FF2B5EF4-FFF2-40B4-BE49-F238E27FC236}">
                    <a16:creationId xmlns:a16="http://schemas.microsoft.com/office/drawing/2014/main" id="{6238AE66-7ED8-36B7-E626-0158EEE1BE3A}"/>
                  </a:ext>
                </a:extLst>
              </p:cNvPr>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1" name="Freeform 297">
                <a:extLst>
                  <a:ext uri="{FF2B5EF4-FFF2-40B4-BE49-F238E27FC236}">
                    <a16:creationId xmlns:a16="http://schemas.microsoft.com/office/drawing/2014/main" id="{534BE296-545B-31B4-7551-36F3076BCDC9}"/>
                  </a:ext>
                </a:extLst>
              </p:cNvPr>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132" name="Group 131">
              <a:extLst>
                <a:ext uri="{FF2B5EF4-FFF2-40B4-BE49-F238E27FC236}">
                  <a16:creationId xmlns:a16="http://schemas.microsoft.com/office/drawing/2014/main" id="{E9836628-ADD8-AD33-C99B-B512037A77CD}"/>
                </a:ext>
              </a:extLst>
            </p:cNvPr>
            <p:cNvGrpSpPr>
              <a:grpSpLocks noChangeAspect="1"/>
            </p:cNvGrpSpPr>
            <p:nvPr/>
          </p:nvGrpSpPr>
          <p:grpSpPr>
            <a:xfrm>
              <a:off x="1703821" y="4212558"/>
              <a:ext cx="659410" cy="421218"/>
              <a:chOff x="937772" y="3394211"/>
              <a:chExt cx="1394221" cy="890598"/>
            </a:xfrm>
          </p:grpSpPr>
          <p:grpSp>
            <p:nvGrpSpPr>
              <p:cNvPr id="154" name="Group 153">
                <a:extLst>
                  <a:ext uri="{FF2B5EF4-FFF2-40B4-BE49-F238E27FC236}">
                    <a16:creationId xmlns:a16="http://schemas.microsoft.com/office/drawing/2014/main" id="{7D7FC8D2-397B-85DD-C7B4-2E15FBC7A4B2}"/>
                  </a:ext>
                </a:extLst>
              </p:cNvPr>
              <p:cNvGrpSpPr/>
              <p:nvPr/>
            </p:nvGrpSpPr>
            <p:grpSpPr>
              <a:xfrm>
                <a:off x="937772" y="3394211"/>
                <a:ext cx="1177993" cy="884106"/>
                <a:chOff x="1009827" y="5232501"/>
                <a:chExt cx="412879" cy="309873"/>
              </a:xfrm>
            </p:grpSpPr>
            <p:sp>
              <p:nvSpPr>
                <p:cNvPr id="156" name="Rectangle 155">
                  <a:extLst>
                    <a:ext uri="{FF2B5EF4-FFF2-40B4-BE49-F238E27FC236}">
                      <a16:creationId xmlns:a16="http://schemas.microsoft.com/office/drawing/2014/main" id="{D1810773-9D47-F66D-726F-680A8975CE01}"/>
                    </a:ext>
                  </a:extLst>
                </p:cNvPr>
                <p:cNvSpPr/>
                <p:nvPr/>
              </p:nvSpPr>
              <p:spPr>
                <a:xfrm>
                  <a:off x="1155829" y="5259153"/>
                  <a:ext cx="244966" cy="257781"/>
                </a:xfrm>
                <a:prstGeom prst="rect">
                  <a:avLst/>
                </a:prstGeom>
                <a:solidFill>
                  <a:srgbClr val="FFFFFF"/>
                </a:solidFill>
                <a:ln w="12700" cap="flat" cmpd="sng" algn="ctr">
                  <a:solidFill>
                    <a:srgbClr val="FF0000"/>
                  </a:solid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57" name="Group 156">
                  <a:extLst>
                    <a:ext uri="{FF2B5EF4-FFF2-40B4-BE49-F238E27FC236}">
                      <a16:creationId xmlns:a16="http://schemas.microsoft.com/office/drawing/2014/main" id="{40D91BC6-6021-E11E-7914-6DDAAB85A49D}"/>
                    </a:ext>
                  </a:extLst>
                </p:cNvPr>
                <p:cNvGrpSpPr/>
                <p:nvPr/>
              </p:nvGrpSpPr>
              <p:grpSpPr>
                <a:xfrm>
                  <a:off x="1009827" y="5232501"/>
                  <a:ext cx="412879" cy="309873"/>
                  <a:chOff x="-614664" y="3556031"/>
                  <a:chExt cx="769937" cy="577850"/>
                </a:xfrm>
                <a:solidFill>
                  <a:srgbClr val="57585A"/>
                </a:solidFill>
              </p:grpSpPr>
              <p:sp>
                <p:nvSpPr>
                  <p:cNvPr id="158" name="Freeform 95">
                    <a:extLst>
                      <a:ext uri="{FF2B5EF4-FFF2-40B4-BE49-F238E27FC236}">
                        <a16:creationId xmlns:a16="http://schemas.microsoft.com/office/drawing/2014/main" id="{3B08334D-5965-F767-5977-534EFDC87736}"/>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59" name="Freeform 96">
                    <a:extLst>
                      <a:ext uri="{FF2B5EF4-FFF2-40B4-BE49-F238E27FC236}">
                        <a16:creationId xmlns:a16="http://schemas.microsoft.com/office/drawing/2014/main" id="{EB5A0F96-0DB9-FD53-BB6A-A00EAF2C6225}"/>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55" name="Shape 426">
                <a:extLst>
                  <a:ext uri="{FF2B5EF4-FFF2-40B4-BE49-F238E27FC236}">
                    <a16:creationId xmlns:a16="http://schemas.microsoft.com/office/drawing/2014/main" id="{B8BB6CEE-1C24-FA89-687E-48BF7A7F4E0D}"/>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FF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33" name="Group 132">
              <a:extLst>
                <a:ext uri="{FF2B5EF4-FFF2-40B4-BE49-F238E27FC236}">
                  <a16:creationId xmlns:a16="http://schemas.microsoft.com/office/drawing/2014/main" id="{E62F196C-55E2-5F02-0FC1-B491760327B5}"/>
                </a:ext>
              </a:extLst>
            </p:cNvPr>
            <p:cNvGrpSpPr>
              <a:grpSpLocks noChangeAspect="1"/>
            </p:cNvGrpSpPr>
            <p:nvPr/>
          </p:nvGrpSpPr>
          <p:grpSpPr>
            <a:xfrm>
              <a:off x="3335499" y="4213630"/>
              <a:ext cx="659410" cy="421218"/>
              <a:chOff x="937772" y="3394211"/>
              <a:chExt cx="1394221" cy="890598"/>
            </a:xfrm>
          </p:grpSpPr>
          <p:grpSp>
            <p:nvGrpSpPr>
              <p:cNvPr id="148" name="Group 147">
                <a:extLst>
                  <a:ext uri="{FF2B5EF4-FFF2-40B4-BE49-F238E27FC236}">
                    <a16:creationId xmlns:a16="http://schemas.microsoft.com/office/drawing/2014/main" id="{2A3E1AE6-CE73-ADAC-8541-010E32810745}"/>
                  </a:ext>
                </a:extLst>
              </p:cNvPr>
              <p:cNvGrpSpPr/>
              <p:nvPr/>
            </p:nvGrpSpPr>
            <p:grpSpPr>
              <a:xfrm>
                <a:off x="937772" y="3394211"/>
                <a:ext cx="1177993" cy="884106"/>
                <a:chOff x="1009827" y="5232501"/>
                <a:chExt cx="412879" cy="309873"/>
              </a:xfrm>
            </p:grpSpPr>
            <p:sp>
              <p:nvSpPr>
                <p:cNvPr id="150" name="Rectangle 149">
                  <a:extLst>
                    <a:ext uri="{FF2B5EF4-FFF2-40B4-BE49-F238E27FC236}">
                      <a16:creationId xmlns:a16="http://schemas.microsoft.com/office/drawing/2014/main" id="{7F19B949-AC3C-28C6-CF0A-EDB67B53E7AE}"/>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51" name="Group 150">
                  <a:extLst>
                    <a:ext uri="{FF2B5EF4-FFF2-40B4-BE49-F238E27FC236}">
                      <a16:creationId xmlns:a16="http://schemas.microsoft.com/office/drawing/2014/main" id="{AC3D7D76-1047-4281-DC1E-01C503C3EB2C}"/>
                    </a:ext>
                  </a:extLst>
                </p:cNvPr>
                <p:cNvGrpSpPr/>
                <p:nvPr/>
              </p:nvGrpSpPr>
              <p:grpSpPr>
                <a:xfrm>
                  <a:off x="1009827" y="5232501"/>
                  <a:ext cx="412879" cy="309873"/>
                  <a:chOff x="-614664" y="3556031"/>
                  <a:chExt cx="769937" cy="577850"/>
                </a:xfrm>
                <a:solidFill>
                  <a:srgbClr val="57585A"/>
                </a:solidFill>
              </p:grpSpPr>
              <p:sp>
                <p:nvSpPr>
                  <p:cNvPr id="152" name="Freeform 95">
                    <a:extLst>
                      <a:ext uri="{FF2B5EF4-FFF2-40B4-BE49-F238E27FC236}">
                        <a16:creationId xmlns:a16="http://schemas.microsoft.com/office/drawing/2014/main" id="{8C854109-83BB-3BDF-C643-65CA88F4C0F6}"/>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53" name="Freeform 96">
                    <a:extLst>
                      <a:ext uri="{FF2B5EF4-FFF2-40B4-BE49-F238E27FC236}">
                        <a16:creationId xmlns:a16="http://schemas.microsoft.com/office/drawing/2014/main" id="{1307B7DF-62F9-5E3D-9D4A-EA079DE62F7F}"/>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49" name="Shape 426">
                <a:extLst>
                  <a:ext uri="{FF2B5EF4-FFF2-40B4-BE49-F238E27FC236}">
                    <a16:creationId xmlns:a16="http://schemas.microsoft.com/office/drawing/2014/main" id="{97789472-5D1E-B0A4-CBCF-592715573A93}"/>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34" name="Group 133">
              <a:extLst>
                <a:ext uri="{FF2B5EF4-FFF2-40B4-BE49-F238E27FC236}">
                  <a16:creationId xmlns:a16="http://schemas.microsoft.com/office/drawing/2014/main" id="{3AA08B76-6D17-0B81-DBD3-AD78FED56066}"/>
                </a:ext>
              </a:extLst>
            </p:cNvPr>
            <p:cNvGrpSpPr>
              <a:grpSpLocks noChangeAspect="1"/>
            </p:cNvGrpSpPr>
            <p:nvPr/>
          </p:nvGrpSpPr>
          <p:grpSpPr>
            <a:xfrm>
              <a:off x="5444141" y="4238082"/>
              <a:ext cx="659410" cy="421218"/>
              <a:chOff x="937772" y="3394211"/>
              <a:chExt cx="1394221" cy="890598"/>
            </a:xfrm>
          </p:grpSpPr>
          <p:grpSp>
            <p:nvGrpSpPr>
              <p:cNvPr id="142" name="Group 141">
                <a:extLst>
                  <a:ext uri="{FF2B5EF4-FFF2-40B4-BE49-F238E27FC236}">
                    <a16:creationId xmlns:a16="http://schemas.microsoft.com/office/drawing/2014/main" id="{14ECDCE5-01F8-4691-9351-FA5DB37CCA07}"/>
                  </a:ext>
                </a:extLst>
              </p:cNvPr>
              <p:cNvGrpSpPr/>
              <p:nvPr/>
            </p:nvGrpSpPr>
            <p:grpSpPr>
              <a:xfrm>
                <a:off x="937772" y="3394211"/>
                <a:ext cx="1177993" cy="884106"/>
                <a:chOff x="1009827" y="5232501"/>
                <a:chExt cx="412879" cy="309873"/>
              </a:xfrm>
            </p:grpSpPr>
            <p:sp>
              <p:nvSpPr>
                <p:cNvPr id="144" name="Rectangle 143">
                  <a:extLst>
                    <a:ext uri="{FF2B5EF4-FFF2-40B4-BE49-F238E27FC236}">
                      <a16:creationId xmlns:a16="http://schemas.microsoft.com/office/drawing/2014/main" id="{1A682439-D8BB-1AD6-80DC-BA153AD49FE5}"/>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45" name="Group 144">
                  <a:extLst>
                    <a:ext uri="{FF2B5EF4-FFF2-40B4-BE49-F238E27FC236}">
                      <a16:creationId xmlns:a16="http://schemas.microsoft.com/office/drawing/2014/main" id="{FAC293F8-83B6-FCF3-0EDE-A9F260A59F36}"/>
                    </a:ext>
                  </a:extLst>
                </p:cNvPr>
                <p:cNvGrpSpPr/>
                <p:nvPr/>
              </p:nvGrpSpPr>
              <p:grpSpPr>
                <a:xfrm>
                  <a:off x="1009827" y="5232501"/>
                  <a:ext cx="412879" cy="309873"/>
                  <a:chOff x="-614664" y="3556031"/>
                  <a:chExt cx="769937" cy="577850"/>
                </a:xfrm>
                <a:solidFill>
                  <a:srgbClr val="57585A"/>
                </a:solidFill>
              </p:grpSpPr>
              <p:sp>
                <p:nvSpPr>
                  <p:cNvPr id="146" name="Freeform 95">
                    <a:extLst>
                      <a:ext uri="{FF2B5EF4-FFF2-40B4-BE49-F238E27FC236}">
                        <a16:creationId xmlns:a16="http://schemas.microsoft.com/office/drawing/2014/main" id="{854C2CFB-C6FA-45AB-B94C-0764CDB76070}"/>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47" name="Freeform 96">
                    <a:extLst>
                      <a:ext uri="{FF2B5EF4-FFF2-40B4-BE49-F238E27FC236}">
                        <a16:creationId xmlns:a16="http://schemas.microsoft.com/office/drawing/2014/main" id="{EBCAE7BA-6063-CD43-151E-80CEA5B9C185}"/>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43" name="Shape 426">
                <a:extLst>
                  <a:ext uri="{FF2B5EF4-FFF2-40B4-BE49-F238E27FC236}">
                    <a16:creationId xmlns:a16="http://schemas.microsoft.com/office/drawing/2014/main" id="{15E3E031-4B97-1EA0-04D5-B2692E52A8A0}"/>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35" name="Group 134">
              <a:extLst>
                <a:ext uri="{FF2B5EF4-FFF2-40B4-BE49-F238E27FC236}">
                  <a16:creationId xmlns:a16="http://schemas.microsoft.com/office/drawing/2014/main" id="{C1D3108C-325D-4A07-1C7C-168B033B9351}"/>
                </a:ext>
              </a:extLst>
            </p:cNvPr>
            <p:cNvGrpSpPr>
              <a:grpSpLocks noChangeAspect="1"/>
            </p:cNvGrpSpPr>
            <p:nvPr/>
          </p:nvGrpSpPr>
          <p:grpSpPr>
            <a:xfrm>
              <a:off x="7767204" y="4209748"/>
              <a:ext cx="659410" cy="421218"/>
              <a:chOff x="937772" y="3394211"/>
              <a:chExt cx="1394221" cy="890598"/>
            </a:xfrm>
          </p:grpSpPr>
          <p:grpSp>
            <p:nvGrpSpPr>
              <p:cNvPr id="136" name="Group 135">
                <a:extLst>
                  <a:ext uri="{FF2B5EF4-FFF2-40B4-BE49-F238E27FC236}">
                    <a16:creationId xmlns:a16="http://schemas.microsoft.com/office/drawing/2014/main" id="{1178AEE1-11FC-3522-180E-DEAFE94516D5}"/>
                  </a:ext>
                </a:extLst>
              </p:cNvPr>
              <p:cNvGrpSpPr/>
              <p:nvPr/>
            </p:nvGrpSpPr>
            <p:grpSpPr>
              <a:xfrm>
                <a:off x="937772" y="3394211"/>
                <a:ext cx="1177993" cy="884106"/>
                <a:chOff x="1009827" y="5232501"/>
                <a:chExt cx="412879" cy="309873"/>
              </a:xfrm>
            </p:grpSpPr>
            <p:sp>
              <p:nvSpPr>
                <p:cNvPr id="138" name="Rectangle 137">
                  <a:extLst>
                    <a:ext uri="{FF2B5EF4-FFF2-40B4-BE49-F238E27FC236}">
                      <a16:creationId xmlns:a16="http://schemas.microsoft.com/office/drawing/2014/main" id="{CC373BC1-3FDD-AC11-FF4A-F46122629F67}"/>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39" name="Group 138">
                  <a:extLst>
                    <a:ext uri="{FF2B5EF4-FFF2-40B4-BE49-F238E27FC236}">
                      <a16:creationId xmlns:a16="http://schemas.microsoft.com/office/drawing/2014/main" id="{AEA47D91-D074-8DF3-AF4B-A47B084FD654}"/>
                    </a:ext>
                  </a:extLst>
                </p:cNvPr>
                <p:cNvGrpSpPr/>
                <p:nvPr/>
              </p:nvGrpSpPr>
              <p:grpSpPr>
                <a:xfrm>
                  <a:off x="1009827" y="5232501"/>
                  <a:ext cx="412879" cy="309873"/>
                  <a:chOff x="-614664" y="3556031"/>
                  <a:chExt cx="769937" cy="577850"/>
                </a:xfrm>
                <a:solidFill>
                  <a:srgbClr val="57585A"/>
                </a:solidFill>
              </p:grpSpPr>
              <p:sp>
                <p:nvSpPr>
                  <p:cNvPr id="140" name="Freeform 95">
                    <a:extLst>
                      <a:ext uri="{FF2B5EF4-FFF2-40B4-BE49-F238E27FC236}">
                        <a16:creationId xmlns:a16="http://schemas.microsoft.com/office/drawing/2014/main" id="{FD320074-8BC3-F30F-B2C7-FEEF7CF63081}"/>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41" name="Freeform 96">
                    <a:extLst>
                      <a:ext uri="{FF2B5EF4-FFF2-40B4-BE49-F238E27FC236}">
                        <a16:creationId xmlns:a16="http://schemas.microsoft.com/office/drawing/2014/main" id="{22A19895-1C16-8EEA-E546-EB6D05A5F3D2}"/>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37" name="Shape 426">
                <a:extLst>
                  <a:ext uri="{FF2B5EF4-FFF2-40B4-BE49-F238E27FC236}">
                    <a16:creationId xmlns:a16="http://schemas.microsoft.com/office/drawing/2014/main" id="{57AE31A6-205C-70DF-9C20-F87E8FF2ACDC}"/>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spTree>
    <p:extLst>
      <p:ext uri="{BB962C8B-B14F-4D97-AF65-F5344CB8AC3E}">
        <p14:creationId xmlns:p14="http://schemas.microsoft.com/office/powerpoint/2010/main" val="3911507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A334E-C0A1-CB7F-0A68-E9C63FAB8449}"/>
              </a:ext>
            </a:extLst>
          </p:cNvPr>
          <p:cNvSpPr>
            <a:spLocks noGrp="1"/>
          </p:cNvSpPr>
          <p:nvPr>
            <p:ph type="body" sz="quarter" idx="10"/>
          </p:nvPr>
        </p:nvSpPr>
        <p:spPr>
          <a:xfrm>
            <a:off x="625928" y="2269671"/>
            <a:ext cx="11038038" cy="4785473"/>
          </a:xfrm>
        </p:spPr>
        <p:txBody>
          <a:bodyPr/>
          <a:lstStyle/>
          <a:p>
            <a:pPr marL="76198" indent="0">
              <a:buNone/>
            </a:pPr>
            <a:r>
              <a:rPr lang="en-US" sz="2000"/>
              <a:t>Outgoing calls:</a:t>
            </a:r>
          </a:p>
          <a:p>
            <a:r>
              <a:rPr lang="en-US" sz="1800"/>
              <a:t>Processes on defined pattern matching</a:t>
            </a:r>
          </a:p>
          <a:p>
            <a:r>
              <a:rPr lang="en-US" sz="1800"/>
              <a:t>Allows for unknown matching on extensions</a:t>
            </a:r>
          </a:p>
          <a:p>
            <a:r>
              <a:rPr lang="en-US" sz="1800"/>
              <a:t>Control Hub text doesn’t reflect order of operation</a:t>
            </a:r>
          </a:p>
          <a:p>
            <a:pPr marL="76198" indent="0">
              <a:buNone/>
            </a:pPr>
            <a:r>
              <a:rPr lang="en-US" sz="2000"/>
              <a:t>Incoming calls:</a:t>
            </a:r>
          </a:p>
          <a:p>
            <a:r>
              <a:rPr lang="en-US" sz="1800"/>
              <a:t>Caller ID matching is enforced to determine external or </a:t>
            </a:r>
            <a:br>
              <a:rPr lang="en-US" sz="1800"/>
            </a:br>
            <a:r>
              <a:rPr lang="en-US" sz="1800"/>
              <a:t>premise calls</a:t>
            </a:r>
          </a:p>
          <a:p>
            <a:r>
              <a:rPr lang="en-US" sz="1800"/>
              <a:t>Required match for specific call routing transit scenarios (e.g. Trunk to Trunk calls)</a:t>
            </a:r>
          </a:p>
          <a:p>
            <a:r>
              <a:rPr lang="en-US" sz="1800"/>
              <a:t>Provides support for internal versus external feature use (e.g. Executive Filter on internal vs. external)</a:t>
            </a:r>
          </a:p>
        </p:txBody>
      </p:sp>
      <p:sp>
        <p:nvSpPr>
          <p:cNvPr id="3" name="Text Placeholder 2">
            <a:extLst>
              <a:ext uri="{FF2B5EF4-FFF2-40B4-BE49-F238E27FC236}">
                <a16:creationId xmlns:a16="http://schemas.microsoft.com/office/drawing/2014/main" id="{32BE27A2-58B6-FF0A-C6BF-28038A5FE60F}"/>
              </a:ext>
            </a:extLst>
          </p:cNvPr>
          <p:cNvSpPr>
            <a:spLocks noGrp="1"/>
          </p:cNvSpPr>
          <p:nvPr>
            <p:ph type="body" sz="quarter" idx="14"/>
          </p:nvPr>
        </p:nvSpPr>
        <p:spPr>
          <a:xfrm>
            <a:off x="625928" y="431801"/>
            <a:ext cx="5329918"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14C642F4-4218-B125-BF5D-91B5BFE54E53}"/>
              </a:ext>
            </a:extLst>
          </p:cNvPr>
          <p:cNvSpPr>
            <a:spLocks noGrp="1"/>
          </p:cNvSpPr>
          <p:nvPr>
            <p:ph type="body" sz="quarter" idx="23"/>
          </p:nvPr>
        </p:nvSpPr>
        <p:spPr>
          <a:xfrm>
            <a:off x="625928" y="739630"/>
            <a:ext cx="9462523" cy="482748"/>
          </a:xfrm>
        </p:spPr>
        <p:txBody>
          <a:bodyPr/>
          <a:lstStyle/>
          <a:p>
            <a:r>
              <a:rPr lang="en-US"/>
              <a:t>Standard behavior for unknown number handling</a:t>
            </a:r>
          </a:p>
        </p:txBody>
      </p:sp>
      <p:pic>
        <p:nvPicPr>
          <p:cNvPr id="6" name="Picture 5">
            <a:extLst>
              <a:ext uri="{FF2B5EF4-FFF2-40B4-BE49-F238E27FC236}">
                <a16:creationId xmlns:a16="http://schemas.microsoft.com/office/drawing/2014/main" id="{4D152EDC-170E-A5CE-348F-93FDEF804F1C}"/>
              </a:ext>
            </a:extLst>
          </p:cNvPr>
          <p:cNvPicPr>
            <a:picLocks noChangeAspect="1"/>
          </p:cNvPicPr>
          <p:nvPr/>
        </p:nvPicPr>
        <p:blipFill>
          <a:blip r:embed="rId2"/>
          <a:stretch>
            <a:fillRect/>
          </a:stretch>
        </p:blipFill>
        <p:spPr>
          <a:xfrm>
            <a:off x="7631203" y="1977081"/>
            <a:ext cx="4234304" cy="2742730"/>
          </a:xfrm>
          <a:prstGeom prst="rect">
            <a:avLst/>
          </a:prstGeom>
        </p:spPr>
      </p:pic>
      <p:sp>
        <p:nvSpPr>
          <p:cNvPr id="10" name="TextBox 9">
            <a:extLst>
              <a:ext uri="{FF2B5EF4-FFF2-40B4-BE49-F238E27FC236}">
                <a16:creationId xmlns:a16="http://schemas.microsoft.com/office/drawing/2014/main" id="{BA0C873F-3F21-1B5E-21A3-EA6F7F48EE52}"/>
              </a:ext>
            </a:extLst>
          </p:cNvPr>
          <p:cNvSpPr txBox="1"/>
          <p:nvPr/>
        </p:nvSpPr>
        <p:spPr>
          <a:xfrm>
            <a:off x="625927" y="1491859"/>
            <a:ext cx="9239289" cy="646331"/>
          </a:xfrm>
          <a:prstGeom prst="rect">
            <a:avLst/>
          </a:prstGeom>
          <a:noFill/>
        </p:spPr>
        <p:txBody>
          <a:bodyPr wrap="square">
            <a:spAutoFit/>
          </a:bodyPr>
          <a:lstStyle/>
          <a:p>
            <a:pPr marL="76198"/>
            <a:r>
              <a:rPr lang="en-US">
                <a:latin typeface="+mn-lt"/>
              </a:rPr>
              <a:t>This is the default and recommended option to achieve the best level of interoperability with an on-premises PBX</a:t>
            </a:r>
            <a:endParaRPr lang="en-US"/>
          </a:p>
        </p:txBody>
      </p:sp>
    </p:spTree>
    <p:extLst>
      <p:ext uri="{BB962C8B-B14F-4D97-AF65-F5344CB8AC3E}">
        <p14:creationId xmlns:p14="http://schemas.microsoft.com/office/powerpoint/2010/main" val="233093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7" y="739630"/>
            <a:ext cx="11040837" cy="482748"/>
          </a:xfrm>
        </p:spPr>
        <p:txBody>
          <a:bodyPr/>
          <a:lstStyle/>
          <a:p>
            <a:r>
              <a:rPr lang="en-US"/>
              <a:t>Call flows From WxC to UCM</a:t>
            </a:r>
          </a:p>
        </p:txBody>
      </p:sp>
      <p:grpSp>
        <p:nvGrpSpPr>
          <p:cNvPr id="216" name="Group 215">
            <a:extLst>
              <a:ext uri="{FF2B5EF4-FFF2-40B4-BE49-F238E27FC236}">
                <a16:creationId xmlns:a16="http://schemas.microsoft.com/office/drawing/2014/main" id="{0018D58D-D958-EA7E-0786-503A91176EF9}"/>
              </a:ext>
            </a:extLst>
          </p:cNvPr>
          <p:cNvGrpSpPr>
            <a:grpSpLocks noChangeAspect="1"/>
          </p:cNvGrpSpPr>
          <p:nvPr/>
        </p:nvGrpSpPr>
        <p:grpSpPr>
          <a:xfrm>
            <a:off x="5909865" y="2986541"/>
            <a:ext cx="1960040" cy="1033491"/>
            <a:chOff x="5119845" y="3139799"/>
            <a:chExt cx="1422753" cy="831509"/>
          </a:xfrm>
        </p:grpSpPr>
        <p:sp>
          <p:nvSpPr>
            <p:cNvPr id="217" name="Shape 426">
              <a:extLst>
                <a:ext uri="{FF2B5EF4-FFF2-40B4-BE49-F238E27FC236}">
                  <a16:creationId xmlns:a16="http://schemas.microsoft.com/office/drawing/2014/main" id="{B08B4E33-3844-40A7-CD5F-6A242CA8819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218" name="Google Shape;582;p107">
              <a:extLst>
                <a:ext uri="{FF2B5EF4-FFF2-40B4-BE49-F238E27FC236}">
                  <a16:creationId xmlns:a16="http://schemas.microsoft.com/office/drawing/2014/main" id="{75A1E866-FB2E-43B9-34D6-F38AE282A45B}"/>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Internet</a:t>
              </a:r>
            </a:p>
          </p:txBody>
        </p:sp>
      </p:grpSp>
      <p:grpSp>
        <p:nvGrpSpPr>
          <p:cNvPr id="219" name="Group 218">
            <a:extLst>
              <a:ext uri="{FF2B5EF4-FFF2-40B4-BE49-F238E27FC236}">
                <a16:creationId xmlns:a16="http://schemas.microsoft.com/office/drawing/2014/main" id="{D308826C-1FE5-094C-BA02-DE1242686D0A}"/>
              </a:ext>
            </a:extLst>
          </p:cNvPr>
          <p:cNvGrpSpPr/>
          <p:nvPr/>
        </p:nvGrpSpPr>
        <p:grpSpPr>
          <a:xfrm>
            <a:off x="5555052" y="1434999"/>
            <a:ext cx="2581241" cy="1912360"/>
            <a:chOff x="6671339" y="8307679"/>
            <a:chExt cx="2280057" cy="1525909"/>
          </a:xfrm>
        </p:grpSpPr>
        <p:grpSp>
          <p:nvGrpSpPr>
            <p:cNvPr id="220" name="Group 219">
              <a:extLst>
                <a:ext uri="{FF2B5EF4-FFF2-40B4-BE49-F238E27FC236}">
                  <a16:creationId xmlns:a16="http://schemas.microsoft.com/office/drawing/2014/main" id="{B30C9F81-C073-AF7C-BDCB-E7A91ED6DFAF}"/>
                </a:ext>
              </a:extLst>
            </p:cNvPr>
            <p:cNvGrpSpPr>
              <a:grpSpLocks noChangeAspect="1"/>
            </p:cNvGrpSpPr>
            <p:nvPr/>
          </p:nvGrpSpPr>
          <p:grpSpPr>
            <a:xfrm>
              <a:off x="6689355" y="8307679"/>
              <a:ext cx="2262041" cy="1250081"/>
              <a:chOff x="509472" y="7738582"/>
              <a:chExt cx="2262041" cy="1250081"/>
            </a:xfrm>
          </p:grpSpPr>
          <p:sp>
            <p:nvSpPr>
              <p:cNvPr id="224" name="Shape 426">
                <a:extLst>
                  <a:ext uri="{FF2B5EF4-FFF2-40B4-BE49-F238E27FC236}">
                    <a16:creationId xmlns:a16="http://schemas.microsoft.com/office/drawing/2014/main" id="{1E03EBA2-4DF3-64A2-108E-1488A628C7BB}"/>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225" name="Image" descr="Image">
                <a:extLst>
                  <a:ext uri="{FF2B5EF4-FFF2-40B4-BE49-F238E27FC236}">
                    <a16:creationId xmlns:a16="http://schemas.microsoft.com/office/drawing/2014/main" id="{38FD3E21-9C2A-7277-7317-7D6B34EB64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221" name="Group 220">
              <a:extLst>
                <a:ext uri="{FF2B5EF4-FFF2-40B4-BE49-F238E27FC236}">
                  <a16:creationId xmlns:a16="http://schemas.microsoft.com/office/drawing/2014/main" id="{DDD1ED3D-5477-29D4-4F5B-6AA11CE89C17}"/>
                </a:ext>
              </a:extLst>
            </p:cNvPr>
            <p:cNvGrpSpPr>
              <a:grpSpLocks noChangeAspect="1"/>
            </p:cNvGrpSpPr>
            <p:nvPr/>
          </p:nvGrpSpPr>
          <p:grpSpPr>
            <a:xfrm>
              <a:off x="6671339" y="9285621"/>
              <a:ext cx="578261" cy="547967"/>
              <a:chOff x="416510" y="1973530"/>
              <a:chExt cx="578261" cy="547967"/>
            </a:xfrm>
          </p:grpSpPr>
          <p:sp>
            <p:nvSpPr>
              <p:cNvPr id="222" name="Oval 221">
                <a:extLst>
                  <a:ext uri="{FF2B5EF4-FFF2-40B4-BE49-F238E27FC236}">
                    <a16:creationId xmlns:a16="http://schemas.microsoft.com/office/drawing/2014/main" id="{AA741577-911F-6C2C-165A-1380C123B8D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223" name="calling_black@4x.png" descr="calling_black@4x.png">
                <a:extLst>
                  <a:ext uri="{FF2B5EF4-FFF2-40B4-BE49-F238E27FC236}">
                    <a16:creationId xmlns:a16="http://schemas.microsoft.com/office/drawing/2014/main" id="{07D54E40-E276-87F1-B0AB-FFF9EA8B582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cxnSp>
        <p:nvCxnSpPr>
          <p:cNvPr id="226" name="Google Shape;575;p107">
            <a:extLst>
              <a:ext uri="{FF2B5EF4-FFF2-40B4-BE49-F238E27FC236}">
                <a16:creationId xmlns:a16="http://schemas.microsoft.com/office/drawing/2014/main" id="{A878074A-17CC-3DC5-6FBC-658489C7C21A}"/>
              </a:ext>
            </a:extLst>
          </p:cNvPr>
          <p:cNvCxnSpPr>
            <a:cxnSpLocks/>
          </p:cNvCxnSpPr>
          <p:nvPr/>
        </p:nvCxnSpPr>
        <p:spPr>
          <a:xfrm flipH="1">
            <a:off x="7561430" y="2801778"/>
            <a:ext cx="343455" cy="602854"/>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228" name="Google Shape;575;p107">
            <a:extLst>
              <a:ext uri="{FF2B5EF4-FFF2-40B4-BE49-F238E27FC236}">
                <a16:creationId xmlns:a16="http://schemas.microsoft.com/office/drawing/2014/main" id="{C53F676D-9B7C-D025-E538-ECE8F78CACF5}"/>
              </a:ext>
            </a:extLst>
          </p:cNvPr>
          <p:cNvCxnSpPr>
            <a:cxnSpLocks/>
            <a:endCxn id="304" idx="0"/>
          </p:cNvCxnSpPr>
          <p:nvPr/>
        </p:nvCxnSpPr>
        <p:spPr>
          <a:xfrm>
            <a:off x="7867620" y="3856206"/>
            <a:ext cx="1286828" cy="578916"/>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254" name="Rounded Rectangle 43">
            <a:extLst>
              <a:ext uri="{FF2B5EF4-FFF2-40B4-BE49-F238E27FC236}">
                <a16:creationId xmlns:a16="http://schemas.microsoft.com/office/drawing/2014/main" id="{DC9C65E6-E9CC-9445-4494-4469FF6EAD83}"/>
              </a:ext>
            </a:extLst>
          </p:cNvPr>
          <p:cNvSpPr/>
          <p:nvPr/>
        </p:nvSpPr>
        <p:spPr>
          <a:xfrm>
            <a:off x="9230244" y="4816323"/>
            <a:ext cx="2061305"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255" name="TextBox 254">
            <a:extLst>
              <a:ext uri="{FF2B5EF4-FFF2-40B4-BE49-F238E27FC236}">
                <a16:creationId xmlns:a16="http://schemas.microsoft.com/office/drawing/2014/main" id="{E895593A-D5E2-DEE0-AEB7-0D2CBA9BF38F}"/>
              </a:ext>
            </a:extLst>
          </p:cNvPr>
          <p:cNvSpPr txBox="1"/>
          <p:nvPr/>
        </p:nvSpPr>
        <p:spPr>
          <a:xfrm>
            <a:off x="9485072" y="4337567"/>
            <a:ext cx="622285" cy="297454"/>
          </a:xfrm>
          <a:prstGeom prst="rect">
            <a:avLst/>
          </a:prstGeom>
          <a:noFill/>
        </p:spPr>
        <p:txBody>
          <a:bodyPr wrap="none" rtlCol="0">
            <a:spAutoFit/>
          </a:bodyPr>
          <a:lstStyle/>
          <a:p>
            <a:pPr algn="ctr"/>
            <a:r>
              <a:rPr lang="en-US" sz="1333">
                <a:solidFill>
                  <a:srgbClr val="FFFFFF"/>
                </a:solidFill>
              </a:rPr>
              <a:t>Site 3</a:t>
            </a:r>
          </a:p>
        </p:txBody>
      </p:sp>
      <p:sp>
        <p:nvSpPr>
          <p:cNvPr id="256" name="Rectangle 255">
            <a:extLst>
              <a:ext uri="{FF2B5EF4-FFF2-40B4-BE49-F238E27FC236}">
                <a16:creationId xmlns:a16="http://schemas.microsoft.com/office/drawing/2014/main" id="{B6C59FAD-5E98-4321-4A4C-35B90D6E93DA}"/>
              </a:ext>
            </a:extLst>
          </p:cNvPr>
          <p:cNvSpPr/>
          <p:nvPr/>
        </p:nvSpPr>
        <p:spPr>
          <a:xfrm>
            <a:off x="392621" y="4243318"/>
            <a:ext cx="11107597" cy="1900364"/>
          </a:xfrm>
          <a:prstGeom prst="rect">
            <a:avLst/>
          </a:prstGeom>
          <a:noFill/>
          <a:ln w="12700">
            <a:solidFill>
              <a:srgbClr val="005073"/>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03" name="Group 105">
            <a:extLst>
              <a:ext uri="{FF2B5EF4-FFF2-40B4-BE49-F238E27FC236}">
                <a16:creationId xmlns:a16="http://schemas.microsoft.com/office/drawing/2014/main" id="{23E70F85-8308-1B67-EC0D-B25FD4E721D5}"/>
              </a:ext>
            </a:extLst>
          </p:cNvPr>
          <p:cNvGrpSpPr>
            <a:grpSpLocks noChangeAspect="1"/>
          </p:cNvGrpSpPr>
          <p:nvPr/>
        </p:nvGrpSpPr>
        <p:grpSpPr bwMode="auto">
          <a:xfrm>
            <a:off x="9127984" y="4435122"/>
            <a:ext cx="608623" cy="573791"/>
            <a:chOff x="1991" y="1544"/>
            <a:chExt cx="961" cy="906"/>
          </a:xfrm>
        </p:grpSpPr>
        <p:sp>
          <p:nvSpPr>
            <p:cNvPr id="304" name="Freeform 106">
              <a:extLst>
                <a:ext uri="{FF2B5EF4-FFF2-40B4-BE49-F238E27FC236}">
                  <a16:creationId xmlns:a16="http://schemas.microsoft.com/office/drawing/2014/main" id="{EC349D43-4AA7-A47C-3574-A5A851E30A4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5" name="Rectangle 107">
              <a:extLst>
                <a:ext uri="{FF2B5EF4-FFF2-40B4-BE49-F238E27FC236}">
                  <a16:creationId xmlns:a16="http://schemas.microsoft.com/office/drawing/2014/main" id="{BD69A86D-56D6-BAE2-441C-8E3FD51871DA}"/>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6" name="Rectangle 108">
              <a:extLst>
                <a:ext uri="{FF2B5EF4-FFF2-40B4-BE49-F238E27FC236}">
                  <a16:creationId xmlns:a16="http://schemas.microsoft.com/office/drawing/2014/main" id="{34677218-B0B4-4BDD-0750-0156E95069EA}"/>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7" name="Rectangle 109">
              <a:extLst>
                <a:ext uri="{FF2B5EF4-FFF2-40B4-BE49-F238E27FC236}">
                  <a16:creationId xmlns:a16="http://schemas.microsoft.com/office/drawing/2014/main" id="{8AF6C41C-5C8C-5C5A-EA0B-C5E22285185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8" name="Rectangle 110">
              <a:extLst>
                <a:ext uri="{FF2B5EF4-FFF2-40B4-BE49-F238E27FC236}">
                  <a16:creationId xmlns:a16="http://schemas.microsoft.com/office/drawing/2014/main" id="{9CBB3943-85F5-237F-ACA3-D3584C09317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9" name="Rectangle 111">
              <a:extLst>
                <a:ext uri="{FF2B5EF4-FFF2-40B4-BE49-F238E27FC236}">
                  <a16:creationId xmlns:a16="http://schemas.microsoft.com/office/drawing/2014/main" id="{DAA7809E-C639-A67C-26E0-22484D5A89A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0" name="Rectangle 112">
              <a:extLst>
                <a:ext uri="{FF2B5EF4-FFF2-40B4-BE49-F238E27FC236}">
                  <a16:creationId xmlns:a16="http://schemas.microsoft.com/office/drawing/2014/main" id="{9A851D37-CD82-0BF4-06ED-9A722DBA4BB1}"/>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1" name="Rectangle 113">
              <a:extLst>
                <a:ext uri="{FF2B5EF4-FFF2-40B4-BE49-F238E27FC236}">
                  <a16:creationId xmlns:a16="http://schemas.microsoft.com/office/drawing/2014/main" id="{DB150F16-975F-4857-16DC-8D0DA6FC5611}"/>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2" name="Rectangle 114">
              <a:extLst>
                <a:ext uri="{FF2B5EF4-FFF2-40B4-BE49-F238E27FC236}">
                  <a16:creationId xmlns:a16="http://schemas.microsoft.com/office/drawing/2014/main" id="{7881D018-21BB-1133-7B08-F4EF5075051A}"/>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3" name="Rectangle 115">
              <a:extLst>
                <a:ext uri="{FF2B5EF4-FFF2-40B4-BE49-F238E27FC236}">
                  <a16:creationId xmlns:a16="http://schemas.microsoft.com/office/drawing/2014/main" id="{B5CA86C0-2EC0-5C0C-972A-435CE1937E3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4" name="Freeform 116">
              <a:extLst>
                <a:ext uri="{FF2B5EF4-FFF2-40B4-BE49-F238E27FC236}">
                  <a16:creationId xmlns:a16="http://schemas.microsoft.com/office/drawing/2014/main" id="{7848C78D-9AA0-83FE-6770-165FE46B4E6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5" name="Rectangle 117">
              <a:extLst>
                <a:ext uri="{FF2B5EF4-FFF2-40B4-BE49-F238E27FC236}">
                  <a16:creationId xmlns:a16="http://schemas.microsoft.com/office/drawing/2014/main" id="{F1B9482C-93EC-497F-D498-3D1A693540F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6" name="Rectangle 118">
              <a:extLst>
                <a:ext uri="{FF2B5EF4-FFF2-40B4-BE49-F238E27FC236}">
                  <a16:creationId xmlns:a16="http://schemas.microsoft.com/office/drawing/2014/main" id="{28A1E190-AFBE-0082-A0A2-E79B728960B0}"/>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7" name="Rectangle 119">
              <a:extLst>
                <a:ext uri="{FF2B5EF4-FFF2-40B4-BE49-F238E27FC236}">
                  <a16:creationId xmlns:a16="http://schemas.microsoft.com/office/drawing/2014/main" id="{64E5024C-574D-748C-C386-190FB7D0BDE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8" name="Rectangle 120">
              <a:extLst>
                <a:ext uri="{FF2B5EF4-FFF2-40B4-BE49-F238E27FC236}">
                  <a16:creationId xmlns:a16="http://schemas.microsoft.com/office/drawing/2014/main" id="{9B158F92-AB1F-BE44-61F4-98EC99AC217A}"/>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9" name="Rectangle 121">
              <a:extLst>
                <a:ext uri="{FF2B5EF4-FFF2-40B4-BE49-F238E27FC236}">
                  <a16:creationId xmlns:a16="http://schemas.microsoft.com/office/drawing/2014/main" id="{A974AE69-49F6-139F-6851-E6089A13BC0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0" name="Rectangle 122">
              <a:extLst>
                <a:ext uri="{FF2B5EF4-FFF2-40B4-BE49-F238E27FC236}">
                  <a16:creationId xmlns:a16="http://schemas.microsoft.com/office/drawing/2014/main" id="{FD844453-125A-4106-B771-2B058ED613E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1" name="Rectangle 123">
              <a:extLst>
                <a:ext uri="{FF2B5EF4-FFF2-40B4-BE49-F238E27FC236}">
                  <a16:creationId xmlns:a16="http://schemas.microsoft.com/office/drawing/2014/main" id="{0B19D043-E387-E1C4-B434-9ADBDA0BC399}"/>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2" name="Rectangle 124">
              <a:extLst>
                <a:ext uri="{FF2B5EF4-FFF2-40B4-BE49-F238E27FC236}">
                  <a16:creationId xmlns:a16="http://schemas.microsoft.com/office/drawing/2014/main" id="{A601223D-5134-A998-11F4-9DCC52EFDF34}"/>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3" name="Rectangle 125">
              <a:extLst>
                <a:ext uri="{FF2B5EF4-FFF2-40B4-BE49-F238E27FC236}">
                  <a16:creationId xmlns:a16="http://schemas.microsoft.com/office/drawing/2014/main" id="{A4BED9AA-531F-1DC6-22CA-DC8AE93FA93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24" name="TextBox 323">
            <a:extLst>
              <a:ext uri="{FF2B5EF4-FFF2-40B4-BE49-F238E27FC236}">
                <a16:creationId xmlns:a16="http://schemas.microsoft.com/office/drawing/2014/main" id="{622725EE-0F53-B785-3861-D1EABC13B1D9}"/>
              </a:ext>
            </a:extLst>
          </p:cNvPr>
          <p:cNvSpPr txBox="1"/>
          <p:nvPr/>
        </p:nvSpPr>
        <p:spPr>
          <a:xfrm>
            <a:off x="9729861" y="3849902"/>
            <a:ext cx="1301830" cy="338554"/>
          </a:xfrm>
          <a:prstGeom prst="rect">
            <a:avLst/>
          </a:prstGeom>
          <a:noFill/>
        </p:spPr>
        <p:txBody>
          <a:bodyPr wrap="none" rtlCol="0">
            <a:spAutoFit/>
          </a:bodyPr>
          <a:lstStyle/>
          <a:p>
            <a:pPr algn="ctr"/>
            <a:r>
              <a:rPr lang="en-US" sz="1600"/>
              <a:t>Enterprise A</a:t>
            </a:r>
          </a:p>
        </p:txBody>
      </p:sp>
      <p:cxnSp>
        <p:nvCxnSpPr>
          <p:cNvPr id="325" name="Google Shape;575;p107">
            <a:extLst>
              <a:ext uri="{FF2B5EF4-FFF2-40B4-BE49-F238E27FC236}">
                <a16:creationId xmlns:a16="http://schemas.microsoft.com/office/drawing/2014/main" id="{B8EC0310-7246-0A7E-93F7-2BE6549448BE}"/>
              </a:ext>
            </a:extLst>
          </p:cNvPr>
          <p:cNvCxnSpPr>
            <a:cxnSpLocks/>
            <a:endCxn id="338" idx="0"/>
          </p:cNvCxnSpPr>
          <p:nvPr/>
        </p:nvCxnSpPr>
        <p:spPr>
          <a:xfrm flipH="1">
            <a:off x="4125166" y="3905443"/>
            <a:ext cx="1852460" cy="69915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26" name="Rounded Rectangle 172">
            <a:extLst>
              <a:ext uri="{FF2B5EF4-FFF2-40B4-BE49-F238E27FC236}">
                <a16:creationId xmlns:a16="http://schemas.microsoft.com/office/drawing/2014/main" id="{741927A2-97B0-6689-EC41-3CCC4FFA95BE}"/>
              </a:ext>
            </a:extLst>
          </p:cNvPr>
          <p:cNvSpPr/>
          <p:nvPr/>
        </p:nvSpPr>
        <p:spPr>
          <a:xfrm>
            <a:off x="1083205" y="4837980"/>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27" name="Group 105">
            <a:extLst>
              <a:ext uri="{FF2B5EF4-FFF2-40B4-BE49-F238E27FC236}">
                <a16:creationId xmlns:a16="http://schemas.microsoft.com/office/drawing/2014/main" id="{3A63A851-73BD-4810-EF97-13F642754703}"/>
              </a:ext>
            </a:extLst>
          </p:cNvPr>
          <p:cNvGrpSpPr>
            <a:grpSpLocks noChangeAspect="1"/>
          </p:cNvGrpSpPr>
          <p:nvPr/>
        </p:nvGrpSpPr>
        <p:grpSpPr bwMode="auto">
          <a:xfrm>
            <a:off x="3622278" y="4337133"/>
            <a:ext cx="851096" cy="802385"/>
            <a:chOff x="1991" y="1544"/>
            <a:chExt cx="961" cy="906"/>
          </a:xfrm>
        </p:grpSpPr>
        <p:sp>
          <p:nvSpPr>
            <p:cNvPr id="328" name="Freeform 106">
              <a:extLst>
                <a:ext uri="{FF2B5EF4-FFF2-40B4-BE49-F238E27FC236}">
                  <a16:creationId xmlns:a16="http://schemas.microsoft.com/office/drawing/2014/main" id="{501800D3-F34C-4067-F2EA-333A88B1B2EC}"/>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9" name="Rectangle 107">
              <a:extLst>
                <a:ext uri="{FF2B5EF4-FFF2-40B4-BE49-F238E27FC236}">
                  <a16:creationId xmlns:a16="http://schemas.microsoft.com/office/drawing/2014/main" id="{523F985B-E504-347F-B4B8-0512A5CDB456}"/>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0" name="Rectangle 108">
              <a:extLst>
                <a:ext uri="{FF2B5EF4-FFF2-40B4-BE49-F238E27FC236}">
                  <a16:creationId xmlns:a16="http://schemas.microsoft.com/office/drawing/2014/main" id="{628CFB86-9A37-B613-BB5D-6ED1ADF5519B}"/>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1" name="Rectangle 109">
              <a:extLst>
                <a:ext uri="{FF2B5EF4-FFF2-40B4-BE49-F238E27FC236}">
                  <a16:creationId xmlns:a16="http://schemas.microsoft.com/office/drawing/2014/main" id="{9816CD12-74FE-3ECF-88DD-8CA53429479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2" name="Rectangle 110">
              <a:extLst>
                <a:ext uri="{FF2B5EF4-FFF2-40B4-BE49-F238E27FC236}">
                  <a16:creationId xmlns:a16="http://schemas.microsoft.com/office/drawing/2014/main" id="{16054188-3DB7-69EB-F10E-778B733F3D56}"/>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3" name="Rectangle 111">
              <a:extLst>
                <a:ext uri="{FF2B5EF4-FFF2-40B4-BE49-F238E27FC236}">
                  <a16:creationId xmlns:a16="http://schemas.microsoft.com/office/drawing/2014/main" id="{28C933A0-1834-A161-6236-AF2D8DEC20B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4" name="Rectangle 112">
              <a:extLst>
                <a:ext uri="{FF2B5EF4-FFF2-40B4-BE49-F238E27FC236}">
                  <a16:creationId xmlns:a16="http://schemas.microsoft.com/office/drawing/2014/main" id="{8DF4DA27-FDEF-3D93-182E-9EE971F59A62}"/>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5" name="Rectangle 113">
              <a:extLst>
                <a:ext uri="{FF2B5EF4-FFF2-40B4-BE49-F238E27FC236}">
                  <a16:creationId xmlns:a16="http://schemas.microsoft.com/office/drawing/2014/main" id="{41EFC0B8-D3B0-784F-5AB9-0DCFB09DC1A3}"/>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6" name="Rectangle 114">
              <a:extLst>
                <a:ext uri="{FF2B5EF4-FFF2-40B4-BE49-F238E27FC236}">
                  <a16:creationId xmlns:a16="http://schemas.microsoft.com/office/drawing/2014/main" id="{17E732F1-FAD5-E8EE-A42A-AF16747CC394}"/>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7" name="Rectangle 115">
              <a:extLst>
                <a:ext uri="{FF2B5EF4-FFF2-40B4-BE49-F238E27FC236}">
                  <a16:creationId xmlns:a16="http://schemas.microsoft.com/office/drawing/2014/main" id="{398AB122-8383-8817-531F-19AA533EEDE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8" name="Freeform 116">
              <a:extLst>
                <a:ext uri="{FF2B5EF4-FFF2-40B4-BE49-F238E27FC236}">
                  <a16:creationId xmlns:a16="http://schemas.microsoft.com/office/drawing/2014/main" id="{1FAEE0E6-A73D-1BF6-4180-C464CD208B8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9" name="Rectangle 117">
              <a:extLst>
                <a:ext uri="{FF2B5EF4-FFF2-40B4-BE49-F238E27FC236}">
                  <a16:creationId xmlns:a16="http://schemas.microsoft.com/office/drawing/2014/main" id="{C67FD160-20D6-33DD-90EE-3496F2D34E9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0" name="Rectangle 118">
              <a:extLst>
                <a:ext uri="{FF2B5EF4-FFF2-40B4-BE49-F238E27FC236}">
                  <a16:creationId xmlns:a16="http://schemas.microsoft.com/office/drawing/2014/main" id="{042AE755-BF6B-B29E-BCC1-AB5347CAF30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1" name="Rectangle 119">
              <a:extLst>
                <a:ext uri="{FF2B5EF4-FFF2-40B4-BE49-F238E27FC236}">
                  <a16:creationId xmlns:a16="http://schemas.microsoft.com/office/drawing/2014/main" id="{C967E239-E842-41F8-EAFA-7B1A554AC60E}"/>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2" name="Rectangle 120">
              <a:extLst>
                <a:ext uri="{FF2B5EF4-FFF2-40B4-BE49-F238E27FC236}">
                  <a16:creationId xmlns:a16="http://schemas.microsoft.com/office/drawing/2014/main" id="{AA63D7B8-2377-80AC-28CA-C5B285ABC48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3" name="Rectangle 121">
              <a:extLst>
                <a:ext uri="{FF2B5EF4-FFF2-40B4-BE49-F238E27FC236}">
                  <a16:creationId xmlns:a16="http://schemas.microsoft.com/office/drawing/2014/main" id="{7980258E-BE96-8B8F-7560-E80AD67C5F37}"/>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4" name="Rectangle 122">
              <a:extLst>
                <a:ext uri="{FF2B5EF4-FFF2-40B4-BE49-F238E27FC236}">
                  <a16:creationId xmlns:a16="http://schemas.microsoft.com/office/drawing/2014/main" id="{D0D3016D-B8FD-0067-0E21-B9AC5609EE5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5" name="Rectangle 123">
              <a:extLst>
                <a:ext uri="{FF2B5EF4-FFF2-40B4-BE49-F238E27FC236}">
                  <a16:creationId xmlns:a16="http://schemas.microsoft.com/office/drawing/2014/main" id="{F008689B-B222-82B9-45FC-7D225DCFB0E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6" name="Rectangle 124">
              <a:extLst>
                <a:ext uri="{FF2B5EF4-FFF2-40B4-BE49-F238E27FC236}">
                  <a16:creationId xmlns:a16="http://schemas.microsoft.com/office/drawing/2014/main" id="{BF2C1A1E-FA70-D83D-55B9-D9B3B8196858}"/>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7" name="Rectangle 125">
              <a:extLst>
                <a:ext uri="{FF2B5EF4-FFF2-40B4-BE49-F238E27FC236}">
                  <a16:creationId xmlns:a16="http://schemas.microsoft.com/office/drawing/2014/main" id="{4C6DC555-4517-69B8-947F-4ECD3A32EF7C}"/>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48" name="TextBox 347">
            <a:extLst>
              <a:ext uri="{FF2B5EF4-FFF2-40B4-BE49-F238E27FC236}">
                <a16:creationId xmlns:a16="http://schemas.microsoft.com/office/drawing/2014/main" id="{07300240-439E-4AEF-F620-1793CED39AB5}"/>
              </a:ext>
            </a:extLst>
          </p:cNvPr>
          <p:cNvSpPr txBox="1"/>
          <p:nvPr/>
        </p:nvSpPr>
        <p:spPr>
          <a:xfrm>
            <a:off x="2970738" y="4368042"/>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349" name="Google Shape;575;p107">
            <a:extLst>
              <a:ext uri="{FF2B5EF4-FFF2-40B4-BE49-F238E27FC236}">
                <a16:creationId xmlns:a16="http://schemas.microsoft.com/office/drawing/2014/main" id="{60C5359D-6B75-34A1-28E9-549FD3ABFE20}"/>
              </a:ext>
            </a:extLst>
          </p:cNvPr>
          <p:cNvCxnSpPr>
            <a:cxnSpLocks/>
          </p:cNvCxnSpPr>
          <p:nvPr/>
        </p:nvCxnSpPr>
        <p:spPr>
          <a:xfrm flipH="1">
            <a:off x="1620188" y="3781763"/>
            <a:ext cx="11746" cy="935817"/>
          </a:xfrm>
          <a:prstGeom prst="straightConnector1">
            <a:avLst/>
          </a:prstGeom>
          <a:noFill/>
          <a:ln w="19050" cap="flat" cmpd="sng">
            <a:solidFill>
              <a:srgbClr val="005073"/>
            </a:solidFill>
            <a:prstDash val="solid"/>
            <a:round/>
            <a:headEnd type="none" w="med" len="med"/>
            <a:tailEnd type="none" w="med" len="med"/>
          </a:ln>
        </p:spPr>
      </p:cxnSp>
      <p:sp>
        <p:nvSpPr>
          <p:cNvPr id="350" name="TextBox 349">
            <a:extLst>
              <a:ext uri="{FF2B5EF4-FFF2-40B4-BE49-F238E27FC236}">
                <a16:creationId xmlns:a16="http://schemas.microsoft.com/office/drawing/2014/main" id="{CC95631D-1739-FFD5-F56A-58F230273760}"/>
              </a:ext>
            </a:extLst>
          </p:cNvPr>
          <p:cNvSpPr txBox="1"/>
          <p:nvPr/>
        </p:nvSpPr>
        <p:spPr>
          <a:xfrm>
            <a:off x="2893162" y="5081627"/>
            <a:ext cx="497252" cy="253916"/>
          </a:xfrm>
          <a:prstGeom prst="rect">
            <a:avLst/>
          </a:prstGeom>
          <a:noFill/>
        </p:spPr>
        <p:txBody>
          <a:bodyPr wrap="none" rtlCol="0">
            <a:spAutoFit/>
          </a:bodyPr>
          <a:lstStyle/>
          <a:p>
            <a:pPr algn="ctr"/>
            <a:r>
              <a:rPr lang="en-US" sz="1051" b="1">
                <a:solidFill>
                  <a:srgbClr val="005073">
                    <a:lumMod val="50000"/>
                  </a:srgbClr>
                </a:solidFill>
              </a:rPr>
              <a:t>LGW</a:t>
            </a:r>
          </a:p>
        </p:txBody>
      </p:sp>
      <p:grpSp>
        <p:nvGrpSpPr>
          <p:cNvPr id="351" name="Group 350">
            <a:extLst>
              <a:ext uri="{FF2B5EF4-FFF2-40B4-BE49-F238E27FC236}">
                <a16:creationId xmlns:a16="http://schemas.microsoft.com/office/drawing/2014/main" id="{5D010FED-5766-66B2-7093-C3AC391B190F}"/>
              </a:ext>
            </a:extLst>
          </p:cNvPr>
          <p:cNvGrpSpPr/>
          <p:nvPr/>
        </p:nvGrpSpPr>
        <p:grpSpPr>
          <a:xfrm>
            <a:off x="2827817" y="4695095"/>
            <a:ext cx="577839" cy="407569"/>
            <a:chOff x="3450034" y="2192353"/>
            <a:chExt cx="945898" cy="614684"/>
          </a:xfrm>
        </p:grpSpPr>
        <p:sp>
          <p:nvSpPr>
            <p:cNvPr id="352" name="Rounded Rectangle 198">
              <a:extLst>
                <a:ext uri="{FF2B5EF4-FFF2-40B4-BE49-F238E27FC236}">
                  <a16:creationId xmlns:a16="http://schemas.microsoft.com/office/drawing/2014/main" id="{FEB5797C-047E-BAC5-FFE1-7CD24FA7AAE1}"/>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53" name="Group 352">
              <a:extLst>
                <a:ext uri="{FF2B5EF4-FFF2-40B4-BE49-F238E27FC236}">
                  <a16:creationId xmlns:a16="http://schemas.microsoft.com/office/drawing/2014/main" id="{C78248BC-8B18-5418-65F4-40A84D925F78}"/>
                </a:ext>
              </a:extLst>
            </p:cNvPr>
            <p:cNvGrpSpPr>
              <a:grpSpLocks noChangeAspect="1"/>
            </p:cNvGrpSpPr>
            <p:nvPr/>
          </p:nvGrpSpPr>
          <p:grpSpPr>
            <a:xfrm>
              <a:off x="3881778" y="2229115"/>
              <a:ext cx="457099" cy="226429"/>
              <a:chOff x="836085" y="1496592"/>
              <a:chExt cx="538984" cy="266991"/>
            </a:xfrm>
            <a:solidFill>
              <a:srgbClr val="FFFFFF"/>
            </a:solidFill>
          </p:grpSpPr>
          <p:sp>
            <p:nvSpPr>
              <p:cNvPr id="390" name="Freeform 751">
                <a:extLst>
                  <a:ext uri="{FF2B5EF4-FFF2-40B4-BE49-F238E27FC236}">
                    <a16:creationId xmlns:a16="http://schemas.microsoft.com/office/drawing/2014/main" id="{3F02C4F3-6558-533D-BBFD-7DE3F03BE7BB}"/>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1" name="Freeform 752">
                <a:extLst>
                  <a:ext uri="{FF2B5EF4-FFF2-40B4-BE49-F238E27FC236}">
                    <a16:creationId xmlns:a16="http://schemas.microsoft.com/office/drawing/2014/main" id="{37BB4806-08D7-07A9-7CBC-5B06513253E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2" name="Freeform 753">
                <a:extLst>
                  <a:ext uri="{FF2B5EF4-FFF2-40B4-BE49-F238E27FC236}">
                    <a16:creationId xmlns:a16="http://schemas.microsoft.com/office/drawing/2014/main" id="{6A8F66BF-4771-AC37-8354-67B74591B9AF}"/>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354" name="Group 105">
              <a:extLst>
                <a:ext uri="{FF2B5EF4-FFF2-40B4-BE49-F238E27FC236}">
                  <a16:creationId xmlns:a16="http://schemas.microsoft.com/office/drawing/2014/main" id="{CF7206FA-5590-BBC7-73FE-9F9F78628E9A}"/>
                </a:ext>
              </a:extLst>
            </p:cNvPr>
            <p:cNvGrpSpPr>
              <a:grpSpLocks noChangeAspect="1"/>
            </p:cNvGrpSpPr>
            <p:nvPr/>
          </p:nvGrpSpPr>
          <p:grpSpPr bwMode="auto">
            <a:xfrm>
              <a:off x="3501887" y="2492927"/>
              <a:ext cx="283202" cy="266993"/>
              <a:chOff x="1991" y="1544"/>
              <a:chExt cx="961" cy="906"/>
            </a:xfrm>
          </p:grpSpPr>
          <p:sp>
            <p:nvSpPr>
              <p:cNvPr id="370" name="Freeform 106">
                <a:extLst>
                  <a:ext uri="{FF2B5EF4-FFF2-40B4-BE49-F238E27FC236}">
                    <a16:creationId xmlns:a16="http://schemas.microsoft.com/office/drawing/2014/main" id="{89254F0B-08DF-18D5-2CAE-229441A9824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71" name="Rectangle 107">
                <a:extLst>
                  <a:ext uri="{FF2B5EF4-FFF2-40B4-BE49-F238E27FC236}">
                    <a16:creationId xmlns:a16="http://schemas.microsoft.com/office/drawing/2014/main" id="{39227425-E67E-C8FC-AEF5-90FC5A124B3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2" name="Rectangle 108">
                <a:extLst>
                  <a:ext uri="{FF2B5EF4-FFF2-40B4-BE49-F238E27FC236}">
                    <a16:creationId xmlns:a16="http://schemas.microsoft.com/office/drawing/2014/main" id="{1B18869B-1818-1E88-3435-80721942D26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3" name="Rectangle 109">
                <a:extLst>
                  <a:ext uri="{FF2B5EF4-FFF2-40B4-BE49-F238E27FC236}">
                    <a16:creationId xmlns:a16="http://schemas.microsoft.com/office/drawing/2014/main" id="{AA62CBB3-A4C0-4385-E47E-A192F74B5A99}"/>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4" name="Rectangle 110">
                <a:extLst>
                  <a:ext uri="{FF2B5EF4-FFF2-40B4-BE49-F238E27FC236}">
                    <a16:creationId xmlns:a16="http://schemas.microsoft.com/office/drawing/2014/main" id="{AF58000F-148E-E58F-E621-28779FA7264E}"/>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5" name="Rectangle 111">
                <a:extLst>
                  <a:ext uri="{FF2B5EF4-FFF2-40B4-BE49-F238E27FC236}">
                    <a16:creationId xmlns:a16="http://schemas.microsoft.com/office/drawing/2014/main" id="{9140CBBF-7A51-7A56-863A-0E1D0B51B34B}"/>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6" name="Rectangle 112">
                <a:extLst>
                  <a:ext uri="{FF2B5EF4-FFF2-40B4-BE49-F238E27FC236}">
                    <a16:creationId xmlns:a16="http://schemas.microsoft.com/office/drawing/2014/main" id="{C10B914C-3E86-1992-AD9A-CDAB73375497}"/>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7" name="Rectangle 113">
                <a:extLst>
                  <a:ext uri="{FF2B5EF4-FFF2-40B4-BE49-F238E27FC236}">
                    <a16:creationId xmlns:a16="http://schemas.microsoft.com/office/drawing/2014/main" id="{44F468B1-5A33-F6FF-A0B8-40471637CFB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8" name="Rectangle 114">
                <a:extLst>
                  <a:ext uri="{FF2B5EF4-FFF2-40B4-BE49-F238E27FC236}">
                    <a16:creationId xmlns:a16="http://schemas.microsoft.com/office/drawing/2014/main" id="{D2A82BAC-A544-631D-588A-48E9ABB0DB46}"/>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15">
                <a:extLst>
                  <a:ext uri="{FF2B5EF4-FFF2-40B4-BE49-F238E27FC236}">
                    <a16:creationId xmlns:a16="http://schemas.microsoft.com/office/drawing/2014/main" id="{9B96BE6E-34DC-3FB3-BAA3-FEEB723CEEC6}"/>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Freeform 116">
                <a:extLst>
                  <a:ext uri="{FF2B5EF4-FFF2-40B4-BE49-F238E27FC236}">
                    <a16:creationId xmlns:a16="http://schemas.microsoft.com/office/drawing/2014/main" id="{4B70DDB1-3162-9B95-76DE-D59A43C385A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81" name="Rectangle 117">
                <a:extLst>
                  <a:ext uri="{FF2B5EF4-FFF2-40B4-BE49-F238E27FC236}">
                    <a16:creationId xmlns:a16="http://schemas.microsoft.com/office/drawing/2014/main" id="{2ABB70AF-0ED7-5B09-8454-9DC5C5908340}"/>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18">
                <a:extLst>
                  <a:ext uri="{FF2B5EF4-FFF2-40B4-BE49-F238E27FC236}">
                    <a16:creationId xmlns:a16="http://schemas.microsoft.com/office/drawing/2014/main" id="{68A0FA88-7765-41BA-5446-8A349B53E67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19">
                <a:extLst>
                  <a:ext uri="{FF2B5EF4-FFF2-40B4-BE49-F238E27FC236}">
                    <a16:creationId xmlns:a16="http://schemas.microsoft.com/office/drawing/2014/main" id="{8350057D-4BF2-599A-984B-5BD16B191578}"/>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20">
                <a:extLst>
                  <a:ext uri="{FF2B5EF4-FFF2-40B4-BE49-F238E27FC236}">
                    <a16:creationId xmlns:a16="http://schemas.microsoft.com/office/drawing/2014/main" id="{83042CD2-D076-D2AD-F0A7-8D8B975A2BB4}"/>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5" name="Rectangle 121">
                <a:extLst>
                  <a:ext uri="{FF2B5EF4-FFF2-40B4-BE49-F238E27FC236}">
                    <a16:creationId xmlns:a16="http://schemas.microsoft.com/office/drawing/2014/main" id="{2F088BF2-1D17-BF3C-27BC-ED08A27C945C}"/>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6" name="Rectangle 122">
                <a:extLst>
                  <a:ext uri="{FF2B5EF4-FFF2-40B4-BE49-F238E27FC236}">
                    <a16:creationId xmlns:a16="http://schemas.microsoft.com/office/drawing/2014/main" id="{45F3D20F-D24E-80CC-B32F-16B517EE7AFE}"/>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7" name="Rectangle 123">
                <a:extLst>
                  <a:ext uri="{FF2B5EF4-FFF2-40B4-BE49-F238E27FC236}">
                    <a16:creationId xmlns:a16="http://schemas.microsoft.com/office/drawing/2014/main" id="{A4D587C8-B756-10CC-9806-BD37024FC6A8}"/>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8" name="Rectangle 124">
                <a:extLst>
                  <a:ext uri="{FF2B5EF4-FFF2-40B4-BE49-F238E27FC236}">
                    <a16:creationId xmlns:a16="http://schemas.microsoft.com/office/drawing/2014/main" id="{DFFDBC2B-D3B6-2F34-1E36-813112A5FC78}"/>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9" name="Rectangle 125">
                <a:extLst>
                  <a:ext uri="{FF2B5EF4-FFF2-40B4-BE49-F238E27FC236}">
                    <a16:creationId xmlns:a16="http://schemas.microsoft.com/office/drawing/2014/main" id="{DDD7AAF8-FE77-CC6A-BBA6-C493A0BF42D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55" name="Group 354">
              <a:extLst>
                <a:ext uri="{FF2B5EF4-FFF2-40B4-BE49-F238E27FC236}">
                  <a16:creationId xmlns:a16="http://schemas.microsoft.com/office/drawing/2014/main" id="{9B057D12-3601-9938-82E9-FA04DC4888E8}"/>
                </a:ext>
              </a:extLst>
            </p:cNvPr>
            <p:cNvGrpSpPr>
              <a:grpSpLocks noChangeAspect="1"/>
            </p:cNvGrpSpPr>
            <p:nvPr/>
          </p:nvGrpSpPr>
          <p:grpSpPr>
            <a:xfrm rot="19800000">
              <a:off x="3694259" y="2456128"/>
              <a:ext cx="181870" cy="80767"/>
              <a:chOff x="4705351" y="4362451"/>
              <a:chExt cx="1165225" cy="493712"/>
            </a:xfrm>
          </p:grpSpPr>
          <p:sp>
            <p:nvSpPr>
              <p:cNvPr id="356" name="Freeform 29">
                <a:extLst>
                  <a:ext uri="{FF2B5EF4-FFF2-40B4-BE49-F238E27FC236}">
                    <a16:creationId xmlns:a16="http://schemas.microsoft.com/office/drawing/2014/main" id="{61C6877F-D24E-D1D4-3356-FABB391C3DA1}"/>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7" name="Freeform 30">
                <a:extLst>
                  <a:ext uri="{FF2B5EF4-FFF2-40B4-BE49-F238E27FC236}">
                    <a16:creationId xmlns:a16="http://schemas.microsoft.com/office/drawing/2014/main" id="{2FA33F97-0FDE-0FD0-F783-1F4A5032A296}"/>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8" name="Freeform 31">
                <a:extLst>
                  <a:ext uri="{FF2B5EF4-FFF2-40B4-BE49-F238E27FC236}">
                    <a16:creationId xmlns:a16="http://schemas.microsoft.com/office/drawing/2014/main" id="{22677505-D3AF-CE4B-C1D7-008E8CFC7D1E}"/>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9" name="Freeform 68">
                <a:extLst>
                  <a:ext uri="{FF2B5EF4-FFF2-40B4-BE49-F238E27FC236}">
                    <a16:creationId xmlns:a16="http://schemas.microsoft.com/office/drawing/2014/main" id="{13BC61B7-7E0D-E034-A0B0-3FD4A4A64947}"/>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0" name="Freeform 69">
                <a:extLst>
                  <a:ext uri="{FF2B5EF4-FFF2-40B4-BE49-F238E27FC236}">
                    <a16:creationId xmlns:a16="http://schemas.microsoft.com/office/drawing/2014/main" id="{298C4317-ED47-7844-A27E-6F00227219B9}"/>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1" name="Freeform 70">
                <a:extLst>
                  <a:ext uri="{FF2B5EF4-FFF2-40B4-BE49-F238E27FC236}">
                    <a16:creationId xmlns:a16="http://schemas.microsoft.com/office/drawing/2014/main" id="{BE40FECA-D451-6E96-DF4C-6244160882C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2" name="Freeform 71">
                <a:extLst>
                  <a:ext uri="{FF2B5EF4-FFF2-40B4-BE49-F238E27FC236}">
                    <a16:creationId xmlns:a16="http://schemas.microsoft.com/office/drawing/2014/main" id="{00A5A5E6-F9B0-E8A6-3F5B-1DA5615D064A}"/>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3" name="Freeform 72">
                <a:extLst>
                  <a:ext uri="{FF2B5EF4-FFF2-40B4-BE49-F238E27FC236}">
                    <a16:creationId xmlns:a16="http://schemas.microsoft.com/office/drawing/2014/main" id="{3E82F2DD-8665-9749-FB45-E4DEA4A5FF5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4" name="Freeform 73">
                <a:extLst>
                  <a:ext uri="{FF2B5EF4-FFF2-40B4-BE49-F238E27FC236}">
                    <a16:creationId xmlns:a16="http://schemas.microsoft.com/office/drawing/2014/main" id="{C8EEEA79-6433-E861-283E-4258FAA30121}"/>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5" name="Freeform 74">
                <a:extLst>
                  <a:ext uri="{FF2B5EF4-FFF2-40B4-BE49-F238E27FC236}">
                    <a16:creationId xmlns:a16="http://schemas.microsoft.com/office/drawing/2014/main" id="{63015E88-F51A-3E49-D740-941A9696F402}"/>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6" name="Freeform 75">
                <a:extLst>
                  <a:ext uri="{FF2B5EF4-FFF2-40B4-BE49-F238E27FC236}">
                    <a16:creationId xmlns:a16="http://schemas.microsoft.com/office/drawing/2014/main" id="{9E41E8E4-E779-BB29-ABCD-0CDA1851D02E}"/>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7" name="Freeform 76">
                <a:extLst>
                  <a:ext uri="{FF2B5EF4-FFF2-40B4-BE49-F238E27FC236}">
                    <a16:creationId xmlns:a16="http://schemas.microsoft.com/office/drawing/2014/main" id="{CC070941-4FFF-1A7B-FEFD-FC6E1FBE836B}"/>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8" name="Freeform 77">
                <a:extLst>
                  <a:ext uri="{FF2B5EF4-FFF2-40B4-BE49-F238E27FC236}">
                    <a16:creationId xmlns:a16="http://schemas.microsoft.com/office/drawing/2014/main" id="{6BF02F87-B193-C6CB-3943-22B675482690}"/>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9" name="Freeform 78">
                <a:extLst>
                  <a:ext uri="{FF2B5EF4-FFF2-40B4-BE49-F238E27FC236}">
                    <a16:creationId xmlns:a16="http://schemas.microsoft.com/office/drawing/2014/main" id="{8E8ADACA-24D6-3638-3B5E-18B430D203D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393" name="Picture 5" descr="C:\Users\tsbutme\Desktop\Trade Shows\New Icons\256 Icons in Grey and Blue\30091_Device_unified_border_element_3153_unknown_256.png">
            <a:extLst>
              <a:ext uri="{FF2B5EF4-FFF2-40B4-BE49-F238E27FC236}">
                <a16:creationId xmlns:a16="http://schemas.microsoft.com/office/drawing/2014/main" id="{195D2381-E3A5-AB67-902A-0CE06C78D9D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46015" y="4696205"/>
            <a:ext cx="531223" cy="39081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99" name="Group 398">
            <a:extLst>
              <a:ext uri="{FF2B5EF4-FFF2-40B4-BE49-F238E27FC236}">
                <a16:creationId xmlns:a16="http://schemas.microsoft.com/office/drawing/2014/main" id="{5F9E2659-D966-D8BA-DE4A-798D22AF920C}"/>
              </a:ext>
            </a:extLst>
          </p:cNvPr>
          <p:cNvGrpSpPr>
            <a:grpSpLocks noChangeAspect="1"/>
          </p:cNvGrpSpPr>
          <p:nvPr/>
        </p:nvGrpSpPr>
        <p:grpSpPr>
          <a:xfrm>
            <a:off x="7341683" y="1304598"/>
            <a:ext cx="1630859" cy="953135"/>
            <a:chOff x="5119845" y="3139799"/>
            <a:chExt cx="1422753" cy="831509"/>
          </a:xfrm>
        </p:grpSpPr>
        <p:sp>
          <p:nvSpPr>
            <p:cNvPr id="400" name="Shape 426">
              <a:extLst>
                <a:ext uri="{FF2B5EF4-FFF2-40B4-BE49-F238E27FC236}">
                  <a16:creationId xmlns:a16="http://schemas.microsoft.com/office/drawing/2014/main" id="{F770DC9E-7DBC-8114-D6AE-1385AC72CDE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01" name="Google Shape;582;p107">
              <a:extLst>
                <a:ext uri="{FF2B5EF4-FFF2-40B4-BE49-F238E27FC236}">
                  <a16:creationId xmlns:a16="http://schemas.microsoft.com/office/drawing/2014/main" id="{8A541E35-0476-586D-23FF-9A30143D61A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402" name="Shape 426">
            <a:extLst>
              <a:ext uri="{FF2B5EF4-FFF2-40B4-BE49-F238E27FC236}">
                <a16:creationId xmlns:a16="http://schemas.microsoft.com/office/drawing/2014/main" id="{C60938DB-7A16-35C1-DABD-C6B02B181FE0}"/>
              </a:ext>
            </a:extLst>
          </p:cNvPr>
          <p:cNvSpPr>
            <a:spLocks noChangeAspect="1"/>
          </p:cNvSpPr>
          <p:nvPr/>
        </p:nvSpPr>
        <p:spPr>
          <a:xfrm flipH="1">
            <a:off x="8068049" y="1962179"/>
            <a:ext cx="925395"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403" name="Group 402">
            <a:extLst>
              <a:ext uri="{FF2B5EF4-FFF2-40B4-BE49-F238E27FC236}">
                <a16:creationId xmlns:a16="http://schemas.microsoft.com/office/drawing/2014/main" id="{10D903A3-B8E2-5B7F-1C75-ACB2A219C06A}"/>
              </a:ext>
            </a:extLst>
          </p:cNvPr>
          <p:cNvGrpSpPr>
            <a:grpSpLocks noChangeAspect="1"/>
          </p:cNvGrpSpPr>
          <p:nvPr/>
        </p:nvGrpSpPr>
        <p:grpSpPr>
          <a:xfrm>
            <a:off x="811973" y="3121507"/>
            <a:ext cx="1649947" cy="964291"/>
            <a:chOff x="5119845" y="3139799"/>
            <a:chExt cx="1422753" cy="831509"/>
          </a:xfrm>
        </p:grpSpPr>
        <p:sp>
          <p:nvSpPr>
            <p:cNvPr id="404" name="Shape 426">
              <a:extLst>
                <a:ext uri="{FF2B5EF4-FFF2-40B4-BE49-F238E27FC236}">
                  <a16:creationId xmlns:a16="http://schemas.microsoft.com/office/drawing/2014/main" id="{39900A4E-ABD6-54FF-F45E-6A666EEC6E0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05" name="Google Shape;582;p107">
              <a:extLst>
                <a:ext uri="{FF2B5EF4-FFF2-40B4-BE49-F238E27FC236}">
                  <a16:creationId xmlns:a16="http://schemas.microsoft.com/office/drawing/2014/main" id="{AC17C3E3-185A-2770-846A-C770239FE3D1}"/>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PSTN</a:t>
              </a:r>
            </a:p>
          </p:txBody>
        </p:sp>
      </p:grpSp>
      <p:sp>
        <p:nvSpPr>
          <p:cNvPr id="423" name="Rounded Rectangle 43">
            <a:extLst>
              <a:ext uri="{FF2B5EF4-FFF2-40B4-BE49-F238E27FC236}">
                <a16:creationId xmlns:a16="http://schemas.microsoft.com/office/drawing/2014/main" id="{420E911D-D467-DA02-0636-779C327FF57B}"/>
              </a:ext>
            </a:extLst>
          </p:cNvPr>
          <p:cNvSpPr/>
          <p:nvPr/>
        </p:nvSpPr>
        <p:spPr>
          <a:xfrm>
            <a:off x="5760809" y="4808308"/>
            <a:ext cx="2061305"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24" name="TextBox 423">
            <a:extLst>
              <a:ext uri="{FF2B5EF4-FFF2-40B4-BE49-F238E27FC236}">
                <a16:creationId xmlns:a16="http://schemas.microsoft.com/office/drawing/2014/main" id="{0310E8E3-3BCB-3D83-A6A2-D764917F280A}"/>
              </a:ext>
            </a:extLst>
          </p:cNvPr>
          <p:cNvSpPr txBox="1"/>
          <p:nvPr/>
        </p:nvSpPr>
        <p:spPr>
          <a:xfrm>
            <a:off x="6011081" y="4332859"/>
            <a:ext cx="622286" cy="297454"/>
          </a:xfrm>
          <a:prstGeom prst="rect">
            <a:avLst/>
          </a:prstGeom>
          <a:noFill/>
        </p:spPr>
        <p:txBody>
          <a:bodyPr wrap="none" rtlCol="0">
            <a:spAutoFit/>
          </a:bodyPr>
          <a:lstStyle/>
          <a:p>
            <a:pPr algn="ctr"/>
            <a:r>
              <a:rPr lang="en-US" sz="1333">
                <a:solidFill>
                  <a:srgbClr val="FFFFFF"/>
                </a:solidFill>
              </a:rPr>
              <a:t>Site 2</a:t>
            </a:r>
          </a:p>
        </p:txBody>
      </p:sp>
      <p:grpSp>
        <p:nvGrpSpPr>
          <p:cNvPr id="425" name="Group 105">
            <a:extLst>
              <a:ext uri="{FF2B5EF4-FFF2-40B4-BE49-F238E27FC236}">
                <a16:creationId xmlns:a16="http://schemas.microsoft.com/office/drawing/2014/main" id="{11D2C126-223C-A06E-DF95-5D290D5EBD67}"/>
              </a:ext>
            </a:extLst>
          </p:cNvPr>
          <p:cNvGrpSpPr>
            <a:grpSpLocks noChangeAspect="1"/>
          </p:cNvGrpSpPr>
          <p:nvPr/>
        </p:nvGrpSpPr>
        <p:grpSpPr bwMode="auto">
          <a:xfrm>
            <a:off x="5658549" y="4427107"/>
            <a:ext cx="608623" cy="573791"/>
            <a:chOff x="1991" y="1544"/>
            <a:chExt cx="961" cy="906"/>
          </a:xfrm>
        </p:grpSpPr>
        <p:sp>
          <p:nvSpPr>
            <p:cNvPr id="426" name="Freeform 106">
              <a:extLst>
                <a:ext uri="{FF2B5EF4-FFF2-40B4-BE49-F238E27FC236}">
                  <a16:creationId xmlns:a16="http://schemas.microsoft.com/office/drawing/2014/main" id="{D0FC1169-A591-3A41-6B92-A279CE6AEC8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Rectangle 107">
              <a:extLst>
                <a:ext uri="{FF2B5EF4-FFF2-40B4-BE49-F238E27FC236}">
                  <a16:creationId xmlns:a16="http://schemas.microsoft.com/office/drawing/2014/main" id="{F3BDE1DD-C914-6685-4370-CFB8F10896AB}"/>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8" name="Rectangle 108">
              <a:extLst>
                <a:ext uri="{FF2B5EF4-FFF2-40B4-BE49-F238E27FC236}">
                  <a16:creationId xmlns:a16="http://schemas.microsoft.com/office/drawing/2014/main" id="{041207EC-0466-0B0E-E2F0-71ECB92828D8}"/>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9" name="Rectangle 109">
              <a:extLst>
                <a:ext uri="{FF2B5EF4-FFF2-40B4-BE49-F238E27FC236}">
                  <a16:creationId xmlns:a16="http://schemas.microsoft.com/office/drawing/2014/main" id="{30AB1BF9-A629-D3BB-303F-C2DC0F3B538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0" name="Rectangle 110">
              <a:extLst>
                <a:ext uri="{FF2B5EF4-FFF2-40B4-BE49-F238E27FC236}">
                  <a16:creationId xmlns:a16="http://schemas.microsoft.com/office/drawing/2014/main" id="{F9F5829B-E713-3E9A-EBFD-204DCCECB0C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1" name="Rectangle 111">
              <a:extLst>
                <a:ext uri="{FF2B5EF4-FFF2-40B4-BE49-F238E27FC236}">
                  <a16:creationId xmlns:a16="http://schemas.microsoft.com/office/drawing/2014/main" id="{D34E5DF0-97FC-B0C2-956B-ECEB7811DC17}"/>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Rectangle 112">
              <a:extLst>
                <a:ext uri="{FF2B5EF4-FFF2-40B4-BE49-F238E27FC236}">
                  <a16:creationId xmlns:a16="http://schemas.microsoft.com/office/drawing/2014/main" id="{EA1F329B-D12D-DDF6-FFE2-52EC2FF4143A}"/>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3" name="Rectangle 113">
              <a:extLst>
                <a:ext uri="{FF2B5EF4-FFF2-40B4-BE49-F238E27FC236}">
                  <a16:creationId xmlns:a16="http://schemas.microsoft.com/office/drawing/2014/main" id="{B206A9D2-C279-52AD-C79E-65B75275C4EE}"/>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4" name="Rectangle 114">
              <a:extLst>
                <a:ext uri="{FF2B5EF4-FFF2-40B4-BE49-F238E27FC236}">
                  <a16:creationId xmlns:a16="http://schemas.microsoft.com/office/drawing/2014/main" id="{66114E79-DFDE-B155-A111-87184263E1C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15">
              <a:extLst>
                <a:ext uri="{FF2B5EF4-FFF2-40B4-BE49-F238E27FC236}">
                  <a16:creationId xmlns:a16="http://schemas.microsoft.com/office/drawing/2014/main" id="{72D44C3F-B8A2-0E43-1F2E-BA3F60358B2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Freeform 116">
              <a:extLst>
                <a:ext uri="{FF2B5EF4-FFF2-40B4-BE49-F238E27FC236}">
                  <a16:creationId xmlns:a16="http://schemas.microsoft.com/office/drawing/2014/main" id="{5F895D3E-27E6-F6F0-D58A-2F5872F4E75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17">
              <a:extLst>
                <a:ext uri="{FF2B5EF4-FFF2-40B4-BE49-F238E27FC236}">
                  <a16:creationId xmlns:a16="http://schemas.microsoft.com/office/drawing/2014/main" id="{73713E83-6D21-BD80-C0A6-26B884495EA2}"/>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18">
              <a:extLst>
                <a:ext uri="{FF2B5EF4-FFF2-40B4-BE49-F238E27FC236}">
                  <a16:creationId xmlns:a16="http://schemas.microsoft.com/office/drawing/2014/main" id="{B7DFB515-6ED3-8F10-16E3-B655CC3333E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9" name="Rectangle 119">
              <a:extLst>
                <a:ext uri="{FF2B5EF4-FFF2-40B4-BE49-F238E27FC236}">
                  <a16:creationId xmlns:a16="http://schemas.microsoft.com/office/drawing/2014/main" id="{BC0397BE-D8BD-C004-9952-61B692008248}"/>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0" name="Rectangle 120">
              <a:extLst>
                <a:ext uri="{FF2B5EF4-FFF2-40B4-BE49-F238E27FC236}">
                  <a16:creationId xmlns:a16="http://schemas.microsoft.com/office/drawing/2014/main" id="{12C1EE19-EA82-99CB-5D86-427D0BB30CB9}"/>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1" name="Rectangle 121">
              <a:extLst>
                <a:ext uri="{FF2B5EF4-FFF2-40B4-BE49-F238E27FC236}">
                  <a16:creationId xmlns:a16="http://schemas.microsoft.com/office/drawing/2014/main" id="{5C7D7626-C5EA-916E-1116-5FA885F8107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2" name="Rectangle 122">
              <a:extLst>
                <a:ext uri="{FF2B5EF4-FFF2-40B4-BE49-F238E27FC236}">
                  <a16:creationId xmlns:a16="http://schemas.microsoft.com/office/drawing/2014/main" id="{E705B5F9-70C4-0BFE-64DD-D348030DAFC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3" name="Rectangle 123">
              <a:extLst>
                <a:ext uri="{FF2B5EF4-FFF2-40B4-BE49-F238E27FC236}">
                  <a16:creationId xmlns:a16="http://schemas.microsoft.com/office/drawing/2014/main" id="{33255E4E-F6F4-3A05-A42B-DDD90BD5128D}"/>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4" name="Rectangle 124">
              <a:extLst>
                <a:ext uri="{FF2B5EF4-FFF2-40B4-BE49-F238E27FC236}">
                  <a16:creationId xmlns:a16="http://schemas.microsoft.com/office/drawing/2014/main" id="{32D8F8BB-3E95-AC0D-B6F3-1579435C23F0}"/>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5" name="Rectangle 125">
              <a:extLst>
                <a:ext uri="{FF2B5EF4-FFF2-40B4-BE49-F238E27FC236}">
                  <a16:creationId xmlns:a16="http://schemas.microsoft.com/office/drawing/2014/main" id="{B3E76DE3-9BBE-C7F9-15C9-C08A66643A2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460" name="TextBox 459">
            <a:extLst>
              <a:ext uri="{FF2B5EF4-FFF2-40B4-BE49-F238E27FC236}">
                <a16:creationId xmlns:a16="http://schemas.microsoft.com/office/drawing/2014/main" id="{8CFE57FF-97FF-2C80-C385-D3CEFF5013A1}"/>
              </a:ext>
            </a:extLst>
          </p:cNvPr>
          <p:cNvSpPr txBox="1"/>
          <p:nvPr/>
        </p:nvSpPr>
        <p:spPr>
          <a:xfrm>
            <a:off x="964597" y="1589714"/>
            <a:ext cx="3774602"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chemeClr val="accent2"/>
                </a:solidFill>
              </a:rPr>
              <a:t>WxC user dials +E.164* of UCM user</a:t>
            </a:r>
          </a:p>
        </p:txBody>
      </p:sp>
      <p:pic>
        <p:nvPicPr>
          <p:cNvPr id="461" name="Picture 460">
            <a:extLst>
              <a:ext uri="{FF2B5EF4-FFF2-40B4-BE49-F238E27FC236}">
                <a16:creationId xmlns:a16="http://schemas.microsoft.com/office/drawing/2014/main" id="{F60FA7F4-41AB-0389-1A7E-D52ECAE515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4333" y="4698240"/>
            <a:ext cx="551954" cy="407568"/>
          </a:xfrm>
          <a:prstGeom prst="rect">
            <a:avLst/>
          </a:prstGeom>
        </p:spPr>
      </p:pic>
      <p:sp>
        <p:nvSpPr>
          <p:cNvPr id="476" name="TextBox 475">
            <a:extLst>
              <a:ext uri="{FF2B5EF4-FFF2-40B4-BE49-F238E27FC236}">
                <a16:creationId xmlns:a16="http://schemas.microsoft.com/office/drawing/2014/main" id="{9CAEAC86-BE63-18D4-EC9F-7F82DF44FC94}"/>
              </a:ext>
            </a:extLst>
          </p:cNvPr>
          <p:cNvSpPr txBox="1">
            <a:spLocks noChangeAspect="1"/>
          </p:cNvSpPr>
          <p:nvPr/>
        </p:nvSpPr>
        <p:spPr>
          <a:xfrm>
            <a:off x="1375793" y="5495764"/>
            <a:ext cx="1211278"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80011001</a:t>
            </a:r>
          </a:p>
          <a:p>
            <a:pPr algn="r"/>
            <a:r>
              <a:rPr lang="en-US" sz="1200">
                <a:solidFill>
                  <a:srgbClr val="121212"/>
                </a:solidFill>
                <a:latin typeface="+mj-lt"/>
              </a:rPr>
              <a:t>+13105551001</a:t>
            </a:r>
          </a:p>
        </p:txBody>
      </p:sp>
      <p:sp>
        <p:nvSpPr>
          <p:cNvPr id="477" name="TextBox 476">
            <a:extLst>
              <a:ext uri="{FF2B5EF4-FFF2-40B4-BE49-F238E27FC236}">
                <a16:creationId xmlns:a16="http://schemas.microsoft.com/office/drawing/2014/main" id="{1A77681E-5ABD-37E5-4755-02362B88EBEE}"/>
              </a:ext>
            </a:extLst>
          </p:cNvPr>
          <p:cNvSpPr txBox="1"/>
          <p:nvPr/>
        </p:nvSpPr>
        <p:spPr>
          <a:xfrm>
            <a:off x="1398424" y="5059233"/>
            <a:ext cx="415499" cy="253916"/>
          </a:xfrm>
          <a:prstGeom prst="rect">
            <a:avLst/>
          </a:prstGeom>
          <a:noFill/>
        </p:spPr>
        <p:txBody>
          <a:bodyPr wrap="none" rtlCol="0">
            <a:spAutoFit/>
          </a:bodyPr>
          <a:lstStyle/>
          <a:p>
            <a:pPr algn="ctr"/>
            <a:r>
              <a:rPr lang="en-US" sz="1051" b="1">
                <a:solidFill>
                  <a:srgbClr val="005073">
                    <a:lumMod val="50000"/>
                  </a:srgbClr>
                </a:solidFill>
              </a:rPr>
              <a:t>GW</a:t>
            </a:r>
          </a:p>
        </p:txBody>
      </p:sp>
      <p:sp>
        <p:nvSpPr>
          <p:cNvPr id="478" name="TextBox 477">
            <a:extLst>
              <a:ext uri="{FF2B5EF4-FFF2-40B4-BE49-F238E27FC236}">
                <a16:creationId xmlns:a16="http://schemas.microsoft.com/office/drawing/2014/main" id="{9DF4B955-03F1-2773-4BF2-A94FCD469F1F}"/>
              </a:ext>
            </a:extLst>
          </p:cNvPr>
          <p:cNvSpPr txBox="1"/>
          <p:nvPr/>
        </p:nvSpPr>
        <p:spPr>
          <a:xfrm>
            <a:off x="2095281" y="5072060"/>
            <a:ext cx="492443" cy="253916"/>
          </a:xfrm>
          <a:prstGeom prst="rect">
            <a:avLst/>
          </a:prstGeom>
          <a:noFill/>
        </p:spPr>
        <p:txBody>
          <a:bodyPr wrap="none" rtlCol="0">
            <a:spAutoFit/>
          </a:bodyPr>
          <a:lstStyle/>
          <a:p>
            <a:pPr algn="ctr"/>
            <a:r>
              <a:rPr lang="en-US" sz="1051" b="1">
                <a:solidFill>
                  <a:srgbClr val="005073">
                    <a:lumMod val="50000"/>
                  </a:srgbClr>
                </a:solidFill>
              </a:rPr>
              <a:t>UCM</a:t>
            </a:r>
          </a:p>
        </p:txBody>
      </p:sp>
      <p:sp>
        <p:nvSpPr>
          <p:cNvPr id="479" name="TextBox 478">
            <a:extLst>
              <a:ext uri="{FF2B5EF4-FFF2-40B4-BE49-F238E27FC236}">
                <a16:creationId xmlns:a16="http://schemas.microsoft.com/office/drawing/2014/main" id="{7AA1A719-E7A4-9C34-D3FA-17E55ECAF2AF}"/>
              </a:ext>
            </a:extLst>
          </p:cNvPr>
          <p:cNvSpPr txBox="1">
            <a:spLocks noChangeAspect="1"/>
          </p:cNvSpPr>
          <p:nvPr/>
        </p:nvSpPr>
        <p:spPr>
          <a:xfrm>
            <a:off x="2878256" y="5494793"/>
            <a:ext cx="1211278"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80011002</a:t>
            </a:r>
          </a:p>
          <a:p>
            <a:pPr algn="r"/>
            <a:r>
              <a:rPr lang="en-US" sz="1200">
                <a:solidFill>
                  <a:srgbClr val="121212"/>
                </a:solidFill>
                <a:latin typeface="+mj-lt"/>
              </a:rPr>
              <a:t>Non-DID </a:t>
            </a:r>
          </a:p>
        </p:txBody>
      </p:sp>
      <p:pic>
        <p:nvPicPr>
          <p:cNvPr id="480" name="Picture 479">
            <a:extLst>
              <a:ext uri="{FF2B5EF4-FFF2-40B4-BE49-F238E27FC236}">
                <a16:creationId xmlns:a16="http://schemas.microsoft.com/office/drawing/2014/main" id="{DB2BD7B3-41A5-6AF1-D62B-090B83F3FA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615" y="5363395"/>
            <a:ext cx="386080" cy="295769"/>
          </a:xfrm>
          <a:prstGeom prst="rect">
            <a:avLst/>
          </a:prstGeom>
        </p:spPr>
      </p:pic>
      <p:sp>
        <p:nvSpPr>
          <p:cNvPr id="481" name="TextBox 480">
            <a:extLst>
              <a:ext uri="{FF2B5EF4-FFF2-40B4-BE49-F238E27FC236}">
                <a16:creationId xmlns:a16="http://schemas.microsoft.com/office/drawing/2014/main" id="{81940294-2A54-D67B-E6D4-6236421586B3}"/>
              </a:ext>
            </a:extLst>
          </p:cNvPr>
          <p:cNvSpPr txBox="1">
            <a:spLocks noChangeAspect="1"/>
          </p:cNvSpPr>
          <p:nvPr/>
        </p:nvSpPr>
        <p:spPr>
          <a:xfrm>
            <a:off x="6297139" y="5272377"/>
            <a:ext cx="1211278" cy="646331"/>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2001</a:t>
            </a:r>
          </a:p>
          <a:p>
            <a:pPr algn="r"/>
            <a:r>
              <a:rPr lang="en-US" sz="1200">
                <a:solidFill>
                  <a:srgbClr val="121212"/>
                </a:solidFill>
                <a:latin typeface="+mj-lt"/>
              </a:rPr>
              <a:t>80022001</a:t>
            </a:r>
          </a:p>
          <a:p>
            <a:pPr algn="r"/>
            <a:r>
              <a:rPr lang="en-US" sz="1200">
                <a:solidFill>
                  <a:srgbClr val="121212"/>
                </a:solidFill>
                <a:latin typeface="+mj-lt"/>
              </a:rPr>
              <a:t>+12125552001</a:t>
            </a:r>
          </a:p>
        </p:txBody>
      </p:sp>
      <p:grpSp>
        <p:nvGrpSpPr>
          <p:cNvPr id="465" name="Group 464">
            <a:extLst>
              <a:ext uri="{FF2B5EF4-FFF2-40B4-BE49-F238E27FC236}">
                <a16:creationId xmlns:a16="http://schemas.microsoft.com/office/drawing/2014/main" id="{A991558B-EE4C-C413-A54A-599D22753095}"/>
              </a:ext>
            </a:extLst>
          </p:cNvPr>
          <p:cNvGrpSpPr/>
          <p:nvPr/>
        </p:nvGrpSpPr>
        <p:grpSpPr>
          <a:xfrm>
            <a:off x="6135045" y="5149457"/>
            <a:ext cx="484333" cy="338528"/>
            <a:chOff x="3033613" y="3226627"/>
            <a:chExt cx="569481" cy="398043"/>
          </a:xfrm>
        </p:grpSpPr>
        <p:sp>
          <p:nvSpPr>
            <p:cNvPr id="466" name="Rectangle 465">
              <a:extLst>
                <a:ext uri="{FF2B5EF4-FFF2-40B4-BE49-F238E27FC236}">
                  <a16:creationId xmlns:a16="http://schemas.microsoft.com/office/drawing/2014/main" id="{46408FA0-1E71-8B60-FBEA-20BB24421A56}"/>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67" name="Group 466">
              <a:extLst>
                <a:ext uri="{FF2B5EF4-FFF2-40B4-BE49-F238E27FC236}">
                  <a16:creationId xmlns:a16="http://schemas.microsoft.com/office/drawing/2014/main" id="{A574F457-4ED0-6B43-1BEF-0E97D93D56DF}"/>
                </a:ext>
              </a:extLst>
            </p:cNvPr>
            <p:cNvGrpSpPr/>
            <p:nvPr/>
          </p:nvGrpSpPr>
          <p:grpSpPr>
            <a:xfrm>
              <a:off x="3033613" y="3226627"/>
              <a:ext cx="569481" cy="398043"/>
              <a:chOff x="4574256" y="3226627"/>
              <a:chExt cx="569481" cy="398043"/>
            </a:xfrm>
          </p:grpSpPr>
          <p:grpSp>
            <p:nvGrpSpPr>
              <p:cNvPr id="468" name="Group 467">
                <a:extLst>
                  <a:ext uri="{FF2B5EF4-FFF2-40B4-BE49-F238E27FC236}">
                    <a16:creationId xmlns:a16="http://schemas.microsoft.com/office/drawing/2014/main" id="{5E084296-FC58-B9EC-1336-165050C9E38E}"/>
                  </a:ext>
                </a:extLst>
              </p:cNvPr>
              <p:cNvGrpSpPr/>
              <p:nvPr/>
            </p:nvGrpSpPr>
            <p:grpSpPr>
              <a:xfrm>
                <a:off x="4574256" y="3226627"/>
                <a:ext cx="485463" cy="364349"/>
                <a:chOff x="-614664" y="3556031"/>
                <a:chExt cx="769937" cy="577850"/>
              </a:xfrm>
              <a:solidFill>
                <a:srgbClr val="57585A"/>
              </a:solidFill>
            </p:grpSpPr>
            <p:sp>
              <p:nvSpPr>
                <p:cNvPr id="473" name="Freeform 95">
                  <a:extLst>
                    <a:ext uri="{FF2B5EF4-FFF2-40B4-BE49-F238E27FC236}">
                      <a16:creationId xmlns:a16="http://schemas.microsoft.com/office/drawing/2014/main" id="{BA9A3489-D4C3-CF75-BF8B-280E6A27E3E0}"/>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4" name="Freeform 96">
                  <a:extLst>
                    <a:ext uri="{FF2B5EF4-FFF2-40B4-BE49-F238E27FC236}">
                      <a16:creationId xmlns:a16="http://schemas.microsoft.com/office/drawing/2014/main" id="{BDC1F1DD-ACCD-A5F8-DD5E-43C24A3C280D}"/>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469" name="Group 468">
                <a:extLst>
                  <a:ext uri="{FF2B5EF4-FFF2-40B4-BE49-F238E27FC236}">
                    <a16:creationId xmlns:a16="http://schemas.microsoft.com/office/drawing/2014/main" id="{6B039FEF-1198-0DDB-2136-5EB71204DD0A}"/>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470" name="Freeform 751">
                  <a:extLst>
                    <a:ext uri="{FF2B5EF4-FFF2-40B4-BE49-F238E27FC236}">
                      <a16:creationId xmlns:a16="http://schemas.microsoft.com/office/drawing/2014/main" id="{76AB29E4-6524-C076-31F5-F96C79BCE8C8}"/>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1" name="Freeform 752">
                  <a:extLst>
                    <a:ext uri="{FF2B5EF4-FFF2-40B4-BE49-F238E27FC236}">
                      <a16:creationId xmlns:a16="http://schemas.microsoft.com/office/drawing/2014/main" id="{BE95FD7D-A8B7-5134-D2E5-38256BD415C0}"/>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2" name="Freeform 753">
                  <a:extLst>
                    <a:ext uri="{FF2B5EF4-FFF2-40B4-BE49-F238E27FC236}">
                      <a16:creationId xmlns:a16="http://schemas.microsoft.com/office/drawing/2014/main" id="{83E9AB2E-F4EC-A520-B604-DB015B921CF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
        <p:nvSpPr>
          <p:cNvPr id="482" name="TextBox 481">
            <a:extLst>
              <a:ext uri="{FF2B5EF4-FFF2-40B4-BE49-F238E27FC236}">
                <a16:creationId xmlns:a16="http://schemas.microsoft.com/office/drawing/2014/main" id="{D8121AE6-4B80-58C3-4E2D-CD87095ED280}"/>
              </a:ext>
            </a:extLst>
          </p:cNvPr>
          <p:cNvSpPr txBox="1">
            <a:spLocks noChangeAspect="1"/>
          </p:cNvSpPr>
          <p:nvPr/>
        </p:nvSpPr>
        <p:spPr>
          <a:xfrm>
            <a:off x="9744800" y="5280966"/>
            <a:ext cx="1211278" cy="646331"/>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3001</a:t>
            </a:r>
          </a:p>
          <a:p>
            <a:pPr algn="r"/>
            <a:r>
              <a:rPr lang="en-US" sz="1200">
                <a:solidFill>
                  <a:srgbClr val="121212"/>
                </a:solidFill>
                <a:latin typeface="+mj-lt"/>
              </a:rPr>
              <a:t>80033001</a:t>
            </a:r>
          </a:p>
          <a:p>
            <a:pPr algn="r"/>
            <a:r>
              <a:rPr lang="en-US" sz="1200">
                <a:solidFill>
                  <a:srgbClr val="121212"/>
                </a:solidFill>
                <a:latin typeface="+mj-lt"/>
              </a:rPr>
              <a:t>+14085553001</a:t>
            </a:r>
          </a:p>
        </p:txBody>
      </p:sp>
      <p:grpSp>
        <p:nvGrpSpPr>
          <p:cNvPr id="483" name="Group 482">
            <a:extLst>
              <a:ext uri="{FF2B5EF4-FFF2-40B4-BE49-F238E27FC236}">
                <a16:creationId xmlns:a16="http://schemas.microsoft.com/office/drawing/2014/main" id="{154D02E1-10FD-D9D7-778A-B54DDBC687F3}"/>
              </a:ext>
            </a:extLst>
          </p:cNvPr>
          <p:cNvGrpSpPr/>
          <p:nvPr/>
        </p:nvGrpSpPr>
        <p:grpSpPr>
          <a:xfrm>
            <a:off x="9582706" y="5158046"/>
            <a:ext cx="484333" cy="338528"/>
            <a:chOff x="3033613" y="3226627"/>
            <a:chExt cx="569481" cy="398043"/>
          </a:xfrm>
        </p:grpSpPr>
        <p:sp>
          <p:nvSpPr>
            <p:cNvPr id="484" name="Rectangle 483">
              <a:extLst>
                <a:ext uri="{FF2B5EF4-FFF2-40B4-BE49-F238E27FC236}">
                  <a16:creationId xmlns:a16="http://schemas.microsoft.com/office/drawing/2014/main" id="{D6B99146-BED4-F6D7-829A-97FF1A0108F6}"/>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85" name="Group 484">
              <a:extLst>
                <a:ext uri="{FF2B5EF4-FFF2-40B4-BE49-F238E27FC236}">
                  <a16:creationId xmlns:a16="http://schemas.microsoft.com/office/drawing/2014/main" id="{795C86AE-CE61-36C8-7EBE-C589D9C375E5}"/>
                </a:ext>
              </a:extLst>
            </p:cNvPr>
            <p:cNvGrpSpPr/>
            <p:nvPr/>
          </p:nvGrpSpPr>
          <p:grpSpPr>
            <a:xfrm>
              <a:off x="3033613" y="3226627"/>
              <a:ext cx="569481" cy="398043"/>
              <a:chOff x="4574256" y="3226627"/>
              <a:chExt cx="569481" cy="398043"/>
            </a:xfrm>
          </p:grpSpPr>
          <p:grpSp>
            <p:nvGrpSpPr>
              <p:cNvPr id="486" name="Group 485">
                <a:extLst>
                  <a:ext uri="{FF2B5EF4-FFF2-40B4-BE49-F238E27FC236}">
                    <a16:creationId xmlns:a16="http://schemas.microsoft.com/office/drawing/2014/main" id="{1EC68E05-E8EB-1C2D-9F69-7E8CF1CE6B81}"/>
                  </a:ext>
                </a:extLst>
              </p:cNvPr>
              <p:cNvGrpSpPr/>
              <p:nvPr/>
            </p:nvGrpSpPr>
            <p:grpSpPr>
              <a:xfrm>
                <a:off x="4574256" y="3226627"/>
                <a:ext cx="485463" cy="364349"/>
                <a:chOff x="-614664" y="3556031"/>
                <a:chExt cx="769937" cy="577850"/>
              </a:xfrm>
              <a:solidFill>
                <a:srgbClr val="57585A"/>
              </a:solidFill>
            </p:grpSpPr>
            <p:sp>
              <p:nvSpPr>
                <p:cNvPr id="491" name="Freeform 95">
                  <a:extLst>
                    <a:ext uri="{FF2B5EF4-FFF2-40B4-BE49-F238E27FC236}">
                      <a16:creationId xmlns:a16="http://schemas.microsoft.com/office/drawing/2014/main" id="{B0166353-4DBD-1680-EBE8-A9F348F4D1A3}"/>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92" name="Freeform 96">
                  <a:extLst>
                    <a:ext uri="{FF2B5EF4-FFF2-40B4-BE49-F238E27FC236}">
                      <a16:creationId xmlns:a16="http://schemas.microsoft.com/office/drawing/2014/main" id="{6908ED96-BCB0-5C76-401F-3B6E99DF738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487" name="Group 486">
                <a:extLst>
                  <a:ext uri="{FF2B5EF4-FFF2-40B4-BE49-F238E27FC236}">
                    <a16:creationId xmlns:a16="http://schemas.microsoft.com/office/drawing/2014/main" id="{55F72540-5AB0-64F1-DA2B-11A958CF8486}"/>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488" name="Freeform 751">
                  <a:extLst>
                    <a:ext uri="{FF2B5EF4-FFF2-40B4-BE49-F238E27FC236}">
                      <a16:creationId xmlns:a16="http://schemas.microsoft.com/office/drawing/2014/main" id="{53987721-46C3-0239-2A1F-F02E234D1F6D}"/>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89" name="Freeform 752">
                  <a:extLst>
                    <a:ext uri="{FF2B5EF4-FFF2-40B4-BE49-F238E27FC236}">
                      <a16:creationId xmlns:a16="http://schemas.microsoft.com/office/drawing/2014/main" id="{6EE1B499-89C5-2E1B-517B-0385738E07BB}"/>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90" name="Freeform 753">
                  <a:extLst>
                    <a:ext uri="{FF2B5EF4-FFF2-40B4-BE49-F238E27FC236}">
                      <a16:creationId xmlns:a16="http://schemas.microsoft.com/office/drawing/2014/main" id="{9566F7A8-47EE-A99C-AE7A-0982339168A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cxnSp>
        <p:nvCxnSpPr>
          <p:cNvPr id="493" name="Google Shape;575;p107">
            <a:extLst>
              <a:ext uri="{FF2B5EF4-FFF2-40B4-BE49-F238E27FC236}">
                <a16:creationId xmlns:a16="http://schemas.microsoft.com/office/drawing/2014/main" id="{A7EED7E5-25F8-21C4-652B-26477E474F1F}"/>
              </a:ext>
            </a:extLst>
          </p:cNvPr>
          <p:cNvCxnSpPr>
            <a:cxnSpLocks/>
            <a:endCxn id="423" idx="0"/>
          </p:cNvCxnSpPr>
          <p:nvPr/>
        </p:nvCxnSpPr>
        <p:spPr>
          <a:xfrm flipH="1">
            <a:off x="6791462" y="4034021"/>
            <a:ext cx="59160" cy="77428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45" name="TextBox 44">
            <a:extLst>
              <a:ext uri="{FF2B5EF4-FFF2-40B4-BE49-F238E27FC236}">
                <a16:creationId xmlns:a16="http://schemas.microsoft.com/office/drawing/2014/main" id="{CD89E540-1ACF-8F5B-5E91-6CC681336561}"/>
              </a:ext>
            </a:extLst>
          </p:cNvPr>
          <p:cNvSpPr txBox="1"/>
          <p:nvPr/>
        </p:nvSpPr>
        <p:spPr>
          <a:xfrm>
            <a:off x="4347614" y="6278570"/>
            <a:ext cx="7962449" cy="276999"/>
          </a:xfrm>
          <a:prstGeom prst="rect">
            <a:avLst/>
          </a:prstGeom>
          <a:noFill/>
        </p:spPr>
        <p:txBody>
          <a:bodyPr wrap="square">
            <a:spAutoFit/>
          </a:bodyPr>
          <a:lstStyle/>
          <a:p>
            <a:r>
              <a:rPr lang="en-US" sz="1200"/>
              <a:t>* Webex Calling will normalize country national or international numbers into +E.164 during routing analysis</a:t>
            </a:r>
          </a:p>
        </p:txBody>
      </p:sp>
      <p:sp>
        <p:nvSpPr>
          <p:cNvPr id="50" name="Freeform: Shape 49">
            <a:extLst>
              <a:ext uri="{FF2B5EF4-FFF2-40B4-BE49-F238E27FC236}">
                <a16:creationId xmlns:a16="http://schemas.microsoft.com/office/drawing/2014/main" id="{F1D52929-3B49-AAF9-8FC1-13A8AE8D2A30}"/>
              </a:ext>
            </a:extLst>
          </p:cNvPr>
          <p:cNvSpPr/>
          <p:nvPr/>
        </p:nvSpPr>
        <p:spPr>
          <a:xfrm>
            <a:off x="1809549" y="2771715"/>
            <a:ext cx="7960093" cy="2705059"/>
          </a:xfrm>
          <a:custGeom>
            <a:avLst/>
            <a:gdLst>
              <a:gd name="connsiteX0" fmla="*/ 7960093 w 7960093"/>
              <a:gd name="connsiteY0" fmla="*/ 2283158 h 2629668"/>
              <a:gd name="connsiteX1" fmla="*/ 5265019 w 7960093"/>
              <a:gd name="connsiteY1" fmla="*/ 444733 h 2629668"/>
              <a:gd name="connsiteX2" fmla="*/ 4928135 w 7960093"/>
              <a:gd name="connsiteY2" fmla="*/ 21221 h 2629668"/>
              <a:gd name="connsiteX3" fmla="*/ 4138864 w 7960093"/>
              <a:gd name="connsiteY3" fmla="*/ 897120 h 2629668"/>
              <a:gd name="connsiteX4" fmla="*/ 1424539 w 7960093"/>
              <a:gd name="connsiteY4" fmla="*/ 1917398 h 2629668"/>
              <a:gd name="connsiteX5" fmla="*/ 471638 w 7960093"/>
              <a:gd name="connsiteY5" fmla="*/ 2013651 h 2629668"/>
              <a:gd name="connsiteX6" fmla="*/ 0 w 7960093"/>
              <a:gd name="connsiteY6" fmla="*/ 2629668 h 2629668"/>
              <a:gd name="connsiteX7" fmla="*/ 0 w 7960093"/>
              <a:gd name="connsiteY7" fmla="*/ 2629668 h 2629668"/>
              <a:gd name="connsiteX0" fmla="*/ 7960093 w 7960093"/>
              <a:gd name="connsiteY0" fmla="*/ 2358549 h 2705059"/>
              <a:gd name="connsiteX1" fmla="*/ 5265019 w 7960093"/>
              <a:gd name="connsiteY1" fmla="*/ 520124 h 2705059"/>
              <a:gd name="connsiteX2" fmla="*/ 4981661 w 7960093"/>
              <a:gd name="connsiteY2" fmla="*/ 16323 h 2705059"/>
              <a:gd name="connsiteX3" fmla="*/ 4138864 w 7960093"/>
              <a:gd name="connsiteY3" fmla="*/ 972511 h 2705059"/>
              <a:gd name="connsiteX4" fmla="*/ 1424539 w 7960093"/>
              <a:gd name="connsiteY4" fmla="*/ 1992789 h 2705059"/>
              <a:gd name="connsiteX5" fmla="*/ 471638 w 7960093"/>
              <a:gd name="connsiteY5" fmla="*/ 2089042 h 2705059"/>
              <a:gd name="connsiteX6" fmla="*/ 0 w 7960093"/>
              <a:gd name="connsiteY6" fmla="*/ 2705059 h 2705059"/>
              <a:gd name="connsiteX7" fmla="*/ 0 w 7960093"/>
              <a:gd name="connsiteY7" fmla="*/ 2705059 h 270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0093" h="2705059">
                <a:moveTo>
                  <a:pt x="7960093" y="2358549"/>
                </a:moveTo>
                <a:cubicBezTo>
                  <a:pt x="6865219" y="1627831"/>
                  <a:pt x="5761424" y="910495"/>
                  <a:pt x="5265019" y="520124"/>
                </a:cubicBezTo>
                <a:cubicBezTo>
                  <a:pt x="4768614" y="129753"/>
                  <a:pt x="5169353" y="-59075"/>
                  <a:pt x="4981661" y="16323"/>
                </a:cubicBezTo>
                <a:cubicBezTo>
                  <a:pt x="4793968" y="91721"/>
                  <a:pt x="4731718" y="643100"/>
                  <a:pt x="4138864" y="972511"/>
                </a:cubicBezTo>
                <a:cubicBezTo>
                  <a:pt x="3546010" y="1301922"/>
                  <a:pt x="2035743" y="1806701"/>
                  <a:pt x="1424539" y="1992789"/>
                </a:cubicBezTo>
                <a:cubicBezTo>
                  <a:pt x="813335" y="2178877"/>
                  <a:pt x="709061" y="1970330"/>
                  <a:pt x="471638" y="2089042"/>
                </a:cubicBezTo>
                <a:cubicBezTo>
                  <a:pt x="234215" y="2207754"/>
                  <a:pt x="0" y="2705059"/>
                  <a:pt x="0" y="2705059"/>
                </a:cubicBezTo>
                <a:lnTo>
                  <a:pt x="0" y="2705059"/>
                </a:lnTo>
              </a:path>
            </a:pathLst>
          </a:custGeom>
          <a:noFill/>
          <a:ln>
            <a:solidFill>
              <a:schemeClr val="accent2"/>
            </a:soli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D93364A-B44A-C52C-239E-AC01DEE28F84}"/>
              </a:ext>
            </a:extLst>
          </p:cNvPr>
          <p:cNvSpPr/>
          <p:nvPr/>
        </p:nvSpPr>
        <p:spPr>
          <a:xfrm>
            <a:off x="2533210" y="2972250"/>
            <a:ext cx="4249436" cy="2415052"/>
          </a:xfrm>
          <a:custGeom>
            <a:avLst/>
            <a:gdLst>
              <a:gd name="connsiteX0" fmla="*/ 3948670 w 4268563"/>
              <a:gd name="connsiteY0" fmla="*/ 2167420 h 2410659"/>
              <a:gd name="connsiteX1" fmla="*/ 4223440 w 4268563"/>
              <a:gd name="connsiteY1" fmla="*/ 559337 h 2410659"/>
              <a:gd name="connsiteX2" fmla="*/ 4209927 w 4268563"/>
              <a:gd name="connsiteY2" fmla="*/ 5292 h 2410659"/>
              <a:gd name="connsiteX3" fmla="*/ 3660386 w 4268563"/>
              <a:gd name="connsiteY3" fmla="*/ 825099 h 2410659"/>
              <a:gd name="connsiteX4" fmla="*/ 700973 w 4268563"/>
              <a:gd name="connsiteY4" fmla="*/ 1991747 h 2410659"/>
              <a:gd name="connsiteX5" fmla="*/ 20804 w 4268563"/>
              <a:gd name="connsiteY5" fmla="*/ 1942198 h 2410659"/>
              <a:gd name="connsiteX6" fmla="*/ 241521 w 4268563"/>
              <a:gd name="connsiteY6" fmla="*/ 2410659 h 2410659"/>
              <a:gd name="connsiteX0" fmla="*/ 3948670 w 4249436"/>
              <a:gd name="connsiteY0" fmla="*/ 2171813 h 2415052"/>
              <a:gd name="connsiteX1" fmla="*/ 4223440 w 4249436"/>
              <a:gd name="connsiteY1" fmla="*/ 563730 h 2415052"/>
              <a:gd name="connsiteX2" fmla="*/ 4174243 w 4249436"/>
              <a:gd name="connsiteY2" fmla="*/ 5225 h 2415052"/>
              <a:gd name="connsiteX3" fmla="*/ 3660386 w 4249436"/>
              <a:gd name="connsiteY3" fmla="*/ 829492 h 2415052"/>
              <a:gd name="connsiteX4" fmla="*/ 700973 w 4249436"/>
              <a:gd name="connsiteY4" fmla="*/ 1996140 h 2415052"/>
              <a:gd name="connsiteX5" fmla="*/ 20804 w 4249436"/>
              <a:gd name="connsiteY5" fmla="*/ 1946591 h 2415052"/>
              <a:gd name="connsiteX6" fmla="*/ 241521 w 4249436"/>
              <a:gd name="connsiteY6" fmla="*/ 2415052 h 241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9436" h="2415052">
                <a:moveTo>
                  <a:pt x="3948670" y="2171813"/>
                </a:moveTo>
                <a:cubicBezTo>
                  <a:pt x="4064283" y="1547949"/>
                  <a:pt x="4185845" y="924828"/>
                  <a:pt x="4223440" y="563730"/>
                </a:cubicBezTo>
                <a:cubicBezTo>
                  <a:pt x="4261035" y="202632"/>
                  <a:pt x="4268085" y="-39069"/>
                  <a:pt x="4174243" y="5225"/>
                </a:cubicBezTo>
                <a:cubicBezTo>
                  <a:pt x="4080401" y="49519"/>
                  <a:pt x="4239264" y="497673"/>
                  <a:pt x="3660386" y="829492"/>
                </a:cubicBezTo>
                <a:cubicBezTo>
                  <a:pt x="3081508" y="1161311"/>
                  <a:pt x="1307570" y="1809957"/>
                  <a:pt x="700973" y="1996140"/>
                </a:cubicBezTo>
                <a:cubicBezTo>
                  <a:pt x="94376" y="2182323"/>
                  <a:pt x="97379" y="1876772"/>
                  <a:pt x="20804" y="1946591"/>
                </a:cubicBezTo>
                <a:cubicBezTo>
                  <a:pt x="-55771" y="2016410"/>
                  <a:pt x="92875" y="2215731"/>
                  <a:pt x="241521" y="2415052"/>
                </a:cubicBezTo>
              </a:path>
            </a:pathLst>
          </a:custGeom>
          <a:noFill/>
          <a:ln>
            <a:solidFill>
              <a:schemeClr val="accent5"/>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8776133-A20E-A25E-FF2E-B86264573291}"/>
              </a:ext>
            </a:extLst>
          </p:cNvPr>
          <p:cNvSpPr txBox="1"/>
          <p:nvPr/>
        </p:nvSpPr>
        <p:spPr>
          <a:xfrm>
            <a:off x="6324823" y="4625647"/>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FFC000"/>
                </a:solidFill>
              </a:rPr>
              <a:t>80011002 dialed</a:t>
            </a:r>
          </a:p>
        </p:txBody>
      </p:sp>
      <p:sp>
        <p:nvSpPr>
          <p:cNvPr id="57" name="TextBox 56">
            <a:extLst>
              <a:ext uri="{FF2B5EF4-FFF2-40B4-BE49-F238E27FC236}">
                <a16:creationId xmlns:a16="http://schemas.microsoft.com/office/drawing/2014/main" id="{69D6E9C9-D0CE-9BF3-6FC0-9142CC4142EB}"/>
              </a:ext>
            </a:extLst>
          </p:cNvPr>
          <p:cNvSpPr txBox="1"/>
          <p:nvPr/>
        </p:nvSpPr>
        <p:spPr>
          <a:xfrm>
            <a:off x="960152" y="2054765"/>
            <a:ext cx="3779047"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FFC000"/>
                </a:solidFill>
              </a:rPr>
              <a:t>WxC user dials ESN of UCM user</a:t>
            </a:r>
          </a:p>
        </p:txBody>
      </p:sp>
      <p:sp>
        <p:nvSpPr>
          <p:cNvPr id="2" name="TextBox 1">
            <a:extLst>
              <a:ext uri="{FF2B5EF4-FFF2-40B4-BE49-F238E27FC236}">
                <a16:creationId xmlns:a16="http://schemas.microsoft.com/office/drawing/2014/main" id="{9F271A87-9A39-DA86-CEC3-93B0D50DA4AE}"/>
              </a:ext>
            </a:extLst>
          </p:cNvPr>
          <p:cNvSpPr txBox="1"/>
          <p:nvPr/>
        </p:nvSpPr>
        <p:spPr>
          <a:xfrm>
            <a:off x="960151" y="2518285"/>
            <a:ext cx="3779048"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7030A0"/>
                </a:solidFill>
              </a:rPr>
              <a:t>WxC user dials a Non-E.164 PSTN number</a:t>
            </a:r>
          </a:p>
        </p:txBody>
      </p:sp>
      <p:sp>
        <p:nvSpPr>
          <p:cNvPr id="5" name="Freeform: Shape 4">
            <a:extLst>
              <a:ext uri="{FF2B5EF4-FFF2-40B4-BE49-F238E27FC236}">
                <a16:creationId xmlns:a16="http://schemas.microsoft.com/office/drawing/2014/main" id="{03567EAA-E275-CBDF-7CD1-0EFF3AEF7028}"/>
              </a:ext>
            </a:extLst>
          </p:cNvPr>
          <p:cNvSpPr/>
          <p:nvPr/>
        </p:nvSpPr>
        <p:spPr>
          <a:xfrm>
            <a:off x="1509022" y="2649283"/>
            <a:ext cx="8418749" cy="2453940"/>
          </a:xfrm>
          <a:custGeom>
            <a:avLst/>
            <a:gdLst>
              <a:gd name="connsiteX0" fmla="*/ 8418749 w 8418749"/>
              <a:gd name="connsiteY0" fmla="*/ 2453940 h 2453940"/>
              <a:gd name="connsiteX1" fmla="*/ 5845367 w 8418749"/>
              <a:gd name="connsiteY1" fmla="*/ 720934 h 2453940"/>
              <a:gd name="connsiteX2" fmla="*/ 5423001 w 8418749"/>
              <a:gd name="connsiteY2" fmla="*/ 72146 h 2453940"/>
              <a:gd name="connsiteX3" fmla="*/ 5148681 w 8418749"/>
              <a:gd name="connsiteY3" fmla="*/ 111334 h 2453940"/>
              <a:gd name="connsiteX4" fmla="*/ 4473767 w 8418749"/>
              <a:gd name="connsiteY4" fmla="*/ 921231 h 2453940"/>
              <a:gd name="connsiteX5" fmla="*/ 1382224 w 8418749"/>
              <a:gd name="connsiteY5" fmla="*/ 2109951 h 2453940"/>
              <a:gd name="connsiteX6" fmla="*/ 167378 w 8418749"/>
              <a:gd name="connsiteY6" fmla="*/ 2179620 h 2453940"/>
              <a:gd name="connsiteX7" fmla="*/ 41104 w 8418749"/>
              <a:gd name="connsiteY7" fmla="*/ 1326180 h 245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8749" h="2453940">
                <a:moveTo>
                  <a:pt x="8418749" y="2453940"/>
                </a:moveTo>
                <a:cubicBezTo>
                  <a:pt x="7381703" y="1785920"/>
                  <a:pt x="6344658" y="1117900"/>
                  <a:pt x="5845367" y="720934"/>
                </a:cubicBezTo>
                <a:cubicBezTo>
                  <a:pt x="5346076" y="323968"/>
                  <a:pt x="5539115" y="173746"/>
                  <a:pt x="5423001" y="72146"/>
                </a:cubicBezTo>
                <a:cubicBezTo>
                  <a:pt x="5306887" y="-29454"/>
                  <a:pt x="5306887" y="-30180"/>
                  <a:pt x="5148681" y="111334"/>
                </a:cubicBezTo>
                <a:cubicBezTo>
                  <a:pt x="4990475" y="252848"/>
                  <a:pt x="5101510" y="588128"/>
                  <a:pt x="4473767" y="921231"/>
                </a:cubicBezTo>
                <a:cubicBezTo>
                  <a:pt x="3846024" y="1254334"/>
                  <a:pt x="2099955" y="1900220"/>
                  <a:pt x="1382224" y="2109951"/>
                </a:cubicBezTo>
                <a:cubicBezTo>
                  <a:pt x="664493" y="2319682"/>
                  <a:pt x="390898" y="2310249"/>
                  <a:pt x="167378" y="2179620"/>
                </a:cubicBezTo>
                <a:cubicBezTo>
                  <a:pt x="-56142" y="2048991"/>
                  <a:pt x="-7519" y="1687585"/>
                  <a:pt x="41104" y="1326180"/>
                </a:cubicBezTo>
              </a:path>
            </a:pathLst>
          </a:custGeom>
          <a:noFill/>
          <a:ln>
            <a:solidFill>
              <a:srgbClr val="7030A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DF05D0-D1F1-3FAC-3138-377EE6B4F987}"/>
              </a:ext>
            </a:extLst>
          </p:cNvPr>
          <p:cNvSpPr txBox="1"/>
          <p:nvPr/>
        </p:nvSpPr>
        <p:spPr>
          <a:xfrm>
            <a:off x="9138509" y="4577455"/>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92D050"/>
                </a:solidFill>
              </a:rPr>
              <a:t>+13105551001 dialed</a:t>
            </a:r>
          </a:p>
        </p:txBody>
      </p:sp>
      <p:sp>
        <p:nvSpPr>
          <p:cNvPr id="6" name="TextBox 5">
            <a:extLst>
              <a:ext uri="{FF2B5EF4-FFF2-40B4-BE49-F238E27FC236}">
                <a16:creationId xmlns:a16="http://schemas.microsoft.com/office/drawing/2014/main" id="{C8CD6FDE-4872-A620-1162-6F0A5F47B989}"/>
              </a:ext>
            </a:extLst>
          </p:cNvPr>
          <p:cNvSpPr txBox="1"/>
          <p:nvPr/>
        </p:nvSpPr>
        <p:spPr>
          <a:xfrm>
            <a:off x="9872894" y="4928316"/>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7030A0"/>
                </a:solidFill>
              </a:rPr>
              <a:t>411 dialed</a:t>
            </a:r>
          </a:p>
        </p:txBody>
      </p:sp>
    </p:spTree>
    <p:extLst>
      <p:ext uri="{BB962C8B-B14F-4D97-AF65-F5344CB8AC3E}">
        <p14:creationId xmlns:p14="http://schemas.microsoft.com/office/powerpoint/2010/main" val="2053471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50" grpId="0" animBg="1"/>
      <p:bldP spid="55" grpId="0" animBg="1"/>
      <p:bldP spid="56" grpId="0" animBg="1"/>
      <p:bldP spid="57" grpId="0" animBg="1"/>
      <p:bldP spid="2" grpId="0" animBg="1"/>
      <p:bldP spid="5" grpId="0" animBg="1"/>
      <p:bldP spid="51"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a:xfrm>
            <a:off x="621792" y="1600201"/>
            <a:ext cx="7184337" cy="4519083"/>
          </a:xfrm>
        </p:spPr>
        <p:txBody>
          <a:bodyPr/>
          <a:lstStyle/>
          <a:p>
            <a:pPr marL="76198" indent="0">
              <a:buNone/>
            </a:pPr>
            <a:r>
              <a:rPr lang="en-US"/>
              <a:t>How a call is matched during outbound routing can affect how the call is presented to UCM</a:t>
            </a:r>
          </a:p>
          <a:p>
            <a:r>
              <a:rPr lang="en-US"/>
              <a:t>Dial Plan match</a:t>
            </a:r>
          </a:p>
          <a:p>
            <a:pPr lvl="1"/>
            <a:r>
              <a:rPr lang="en-US" sz="1800"/>
              <a:t>Will be checked on initial route lookup or on a re-tried +E.164 lookup</a:t>
            </a:r>
          </a:p>
          <a:p>
            <a:pPr lvl="1"/>
            <a:r>
              <a:rPr lang="en-US" sz="1800"/>
              <a:t>Routes as Premise Call</a:t>
            </a:r>
          </a:p>
          <a:p>
            <a:pPr lvl="1"/>
            <a:r>
              <a:rPr lang="en-US" sz="1800"/>
              <a:t>Caller ID will be based on Service Settings value</a:t>
            </a:r>
          </a:p>
          <a:p>
            <a:r>
              <a:rPr lang="en-US"/>
              <a:t>NS lookup based on the country dial plan</a:t>
            </a:r>
          </a:p>
          <a:p>
            <a:pPr lvl="1"/>
            <a:r>
              <a:rPr lang="en-US" sz="1800"/>
              <a:t>Country is determined by the calling source’s location</a:t>
            </a:r>
          </a:p>
          <a:p>
            <a:pPr lvl="1"/>
            <a:r>
              <a:rPr lang="en-US" sz="1800"/>
              <a:t>Routes as PSTN External Call</a:t>
            </a:r>
          </a:p>
          <a:p>
            <a:pPr lvl="1"/>
            <a:r>
              <a:rPr lang="en-US" sz="1800"/>
              <a:t>Caller ID will be based on External Caller ID</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9942740" cy="482748"/>
          </a:xfrm>
        </p:spPr>
        <p:txBody>
          <a:bodyPr/>
          <a:lstStyle/>
          <a:p>
            <a:r>
              <a:rPr lang="en-US"/>
              <a:t>WxC to UCM – Outbound routing check</a:t>
            </a:r>
          </a:p>
        </p:txBody>
      </p:sp>
      <p:grpSp>
        <p:nvGrpSpPr>
          <p:cNvPr id="90" name="Group 89">
            <a:extLst>
              <a:ext uri="{FF2B5EF4-FFF2-40B4-BE49-F238E27FC236}">
                <a16:creationId xmlns:a16="http://schemas.microsoft.com/office/drawing/2014/main" id="{887F0642-23C3-01CD-E2C7-07D0CD1231E3}"/>
              </a:ext>
            </a:extLst>
          </p:cNvPr>
          <p:cNvGrpSpPr/>
          <p:nvPr/>
        </p:nvGrpSpPr>
        <p:grpSpPr>
          <a:xfrm>
            <a:off x="7575351" y="2208968"/>
            <a:ext cx="3893957" cy="2549662"/>
            <a:chOff x="5388273" y="4204429"/>
            <a:chExt cx="3893957" cy="2549662"/>
          </a:xfrm>
        </p:grpSpPr>
        <p:grpSp>
          <p:nvGrpSpPr>
            <p:cNvPr id="43" name="Group 42">
              <a:extLst>
                <a:ext uri="{FF2B5EF4-FFF2-40B4-BE49-F238E27FC236}">
                  <a16:creationId xmlns:a16="http://schemas.microsoft.com/office/drawing/2014/main" id="{1EDB8042-AC89-BF27-59CA-5EF62BF461E6}"/>
                </a:ext>
              </a:extLst>
            </p:cNvPr>
            <p:cNvGrpSpPr/>
            <p:nvPr/>
          </p:nvGrpSpPr>
          <p:grpSpPr>
            <a:xfrm>
              <a:off x="5388273" y="4384719"/>
              <a:ext cx="1016926" cy="681340"/>
              <a:chOff x="4011090" y="2595895"/>
              <a:chExt cx="914400" cy="612648"/>
            </a:xfrm>
          </p:grpSpPr>
          <p:sp>
            <p:nvSpPr>
              <p:cNvPr id="44" name="Decision 68">
                <a:extLst>
                  <a:ext uri="{FF2B5EF4-FFF2-40B4-BE49-F238E27FC236}">
                    <a16:creationId xmlns:a16="http://schemas.microsoft.com/office/drawing/2014/main" id="{D3077AD3-5D7D-0075-03F4-AB701DB64A1B}"/>
                  </a:ext>
                </a:extLst>
              </p:cNvPr>
              <p:cNvSpPr/>
              <p:nvPr/>
            </p:nvSpPr>
            <p:spPr>
              <a:xfrm>
                <a:off x="4011090" y="2595895"/>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8F91E86A-E1DC-36FC-3162-B78719DFAE07}"/>
                  </a:ext>
                </a:extLst>
              </p:cNvPr>
              <p:cNvSpPr txBox="1"/>
              <p:nvPr/>
            </p:nvSpPr>
            <p:spPr>
              <a:xfrm>
                <a:off x="4113565" y="2775260"/>
                <a:ext cx="709452" cy="249072"/>
              </a:xfrm>
              <a:prstGeom prst="rect">
                <a:avLst/>
              </a:prstGeom>
              <a:noFill/>
            </p:spPr>
            <p:txBody>
              <a:bodyPr wrap="none" rtlCol="0">
                <a:spAutoFit/>
              </a:bodyPr>
              <a:lstStyle/>
              <a:p>
                <a:pPr algn="ctr"/>
                <a:r>
                  <a:rPr lang="en-US" sz="1200">
                    <a:latin typeface="+mn-lt"/>
                  </a:rPr>
                  <a:t>Dial Plan</a:t>
                </a:r>
              </a:p>
            </p:txBody>
          </p:sp>
        </p:grpSp>
        <p:grpSp>
          <p:nvGrpSpPr>
            <p:cNvPr id="46" name="Group 45">
              <a:extLst>
                <a:ext uri="{FF2B5EF4-FFF2-40B4-BE49-F238E27FC236}">
                  <a16:creationId xmlns:a16="http://schemas.microsoft.com/office/drawing/2014/main" id="{EAD90DF6-183A-11E1-5FAB-AC25972C6619}"/>
                </a:ext>
              </a:extLst>
            </p:cNvPr>
            <p:cNvGrpSpPr/>
            <p:nvPr/>
          </p:nvGrpSpPr>
          <p:grpSpPr>
            <a:xfrm>
              <a:off x="5388273" y="5246349"/>
              <a:ext cx="1016925" cy="681340"/>
              <a:chOff x="4011089" y="2595894"/>
              <a:chExt cx="914400" cy="612648"/>
            </a:xfrm>
          </p:grpSpPr>
          <p:sp>
            <p:nvSpPr>
              <p:cNvPr id="47" name="Decision 71">
                <a:extLst>
                  <a:ext uri="{FF2B5EF4-FFF2-40B4-BE49-F238E27FC236}">
                    <a16:creationId xmlns:a16="http://schemas.microsoft.com/office/drawing/2014/main" id="{DF42C8D2-F6FC-93D1-888E-37FA0C5B01DC}"/>
                  </a:ext>
                </a:extLst>
              </p:cNvPr>
              <p:cNvSpPr/>
              <p:nvPr/>
            </p:nvSpPr>
            <p:spPr>
              <a:xfrm>
                <a:off x="4011089" y="2595894"/>
                <a:ext cx="914400" cy="612648"/>
              </a:xfrm>
              <a:prstGeom prst="flowChartDecisi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TextBox 47">
                <a:extLst>
                  <a:ext uri="{FF2B5EF4-FFF2-40B4-BE49-F238E27FC236}">
                    <a16:creationId xmlns:a16="http://schemas.microsoft.com/office/drawing/2014/main" id="{FFE1E648-C11E-4941-1019-AEA7162D83F8}"/>
                  </a:ext>
                </a:extLst>
              </p:cNvPr>
              <p:cNvSpPr txBox="1"/>
              <p:nvPr/>
            </p:nvSpPr>
            <p:spPr>
              <a:xfrm>
                <a:off x="4197884" y="2702175"/>
                <a:ext cx="540810" cy="378336"/>
              </a:xfrm>
              <a:prstGeom prst="rect">
                <a:avLst/>
              </a:prstGeom>
              <a:noFill/>
            </p:spPr>
            <p:txBody>
              <a:bodyPr wrap="none" rtlCol="0">
                <a:spAutoFit/>
              </a:bodyPr>
              <a:lstStyle/>
              <a:p>
                <a:pPr algn="ctr"/>
                <a:r>
                  <a:rPr lang="en-US" sz="1067">
                    <a:latin typeface="+mn-lt"/>
                  </a:rPr>
                  <a:t>NS</a:t>
                </a:r>
                <a:br>
                  <a:rPr lang="en-US" sz="1067">
                    <a:latin typeface="+mn-lt"/>
                  </a:rPr>
                </a:br>
                <a:r>
                  <a:rPr lang="en-US" sz="1067">
                    <a:latin typeface="+mn-lt"/>
                  </a:rPr>
                  <a:t>lookup</a:t>
                </a:r>
              </a:p>
            </p:txBody>
          </p:sp>
        </p:grpSp>
        <p:cxnSp>
          <p:nvCxnSpPr>
            <p:cNvPr id="49" name="Straight Connector 48">
              <a:extLst>
                <a:ext uri="{FF2B5EF4-FFF2-40B4-BE49-F238E27FC236}">
                  <a16:creationId xmlns:a16="http://schemas.microsoft.com/office/drawing/2014/main" id="{EA3542A7-CF31-FFE5-743E-4A224DE224AB}"/>
                </a:ext>
              </a:extLst>
            </p:cNvPr>
            <p:cNvCxnSpPr>
              <a:cxnSpLocks/>
              <a:endCxn id="44" idx="0"/>
            </p:cNvCxnSpPr>
            <p:nvPr/>
          </p:nvCxnSpPr>
          <p:spPr>
            <a:xfrm flipH="1">
              <a:off x="5896735" y="4204429"/>
              <a:ext cx="1" cy="18028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4EFBDD-1FC2-8822-0191-E9160CFF40F1}"/>
                </a:ext>
              </a:extLst>
            </p:cNvPr>
            <p:cNvCxnSpPr>
              <a:cxnSpLocks/>
              <a:stCxn id="44" idx="2"/>
              <a:endCxn id="47" idx="0"/>
            </p:cNvCxnSpPr>
            <p:nvPr/>
          </p:nvCxnSpPr>
          <p:spPr>
            <a:xfrm>
              <a:off x="5896735" y="5066058"/>
              <a:ext cx="1" cy="18029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CC16D5-B7F0-C589-7045-69E819F45E73}"/>
                </a:ext>
              </a:extLst>
            </p:cNvPr>
            <p:cNvCxnSpPr>
              <a:cxnSpLocks/>
              <a:stCxn id="47" idx="2"/>
              <a:endCxn id="85" idx="0"/>
            </p:cNvCxnSpPr>
            <p:nvPr/>
          </p:nvCxnSpPr>
          <p:spPr>
            <a:xfrm flipH="1">
              <a:off x="5896735" y="5927689"/>
              <a:ext cx="1" cy="16897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F213257-14D0-930F-4BC2-466E7E5A02E8}"/>
                </a:ext>
              </a:extLst>
            </p:cNvPr>
            <p:cNvSpPr txBox="1"/>
            <p:nvPr/>
          </p:nvSpPr>
          <p:spPr>
            <a:xfrm>
              <a:off x="6163795" y="6497546"/>
              <a:ext cx="1473516" cy="256545"/>
            </a:xfrm>
            <a:prstGeom prst="rect">
              <a:avLst/>
            </a:prstGeom>
            <a:noFill/>
          </p:spPr>
          <p:txBody>
            <a:bodyPr wrap="square" rtlCol="0">
              <a:spAutoFit/>
            </a:bodyPr>
            <a:lstStyle/>
            <a:p>
              <a:r>
                <a:rPr lang="en-US" sz="1067">
                  <a:latin typeface="+mn-lt"/>
                </a:rPr>
                <a:t>PSTN</a:t>
              </a:r>
            </a:p>
          </p:txBody>
        </p:sp>
        <p:cxnSp>
          <p:nvCxnSpPr>
            <p:cNvPr id="55" name="Straight Connector 54">
              <a:extLst>
                <a:ext uri="{FF2B5EF4-FFF2-40B4-BE49-F238E27FC236}">
                  <a16:creationId xmlns:a16="http://schemas.microsoft.com/office/drawing/2014/main" id="{CAC766A7-C13C-3D99-D6EA-F61D6B42997B}"/>
                </a:ext>
              </a:extLst>
            </p:cNvPr>
            <p:cNvCxnSpPr>
              <a:cxnSpLocks/>
              <a:endCxn id="89" idx="1"/>
            </p:cNvCxnSpPr>
            <p:nvPr/>
          </p:nvCxnSpPr>
          <p:spPr>
            <a:xfrm>
              <a:off x="6151773" y="5785303"/>
              <a:ext cx="207861" cy="258874"/>
            </a:xfrm>
            <a:prstGeom prst="line">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882BFA7-8773-D5A6-B7F4-90B115B6D274}"/>
                </a:ext>
              </a:extLst>
            </p:cNvPr>
            <p:cNvGrpSpPr/>
            <p:nvPr/>
          </p:nvGrpSpPr>
          <p:grpSpPr>
            <a:xfrm>
              <a:off x="6400693" y="4387784"/>
              <a:ext cx="2881537" cy="609600"/>
              <a:chOff x="6348610" y="4362110"/>
              <a:chExt cx="2881537" cy="609600"/>
            </a:xfrm>
          </p:grpSpPr>
          <p:grpSp>
            <p:nvGrpSpPr>
              <p:cNvPr id="74" name="Group 73">
                <a:extLst>
                  <a:ext uri="{FF2B5EF4-FFF2-40B4-BE49-F238E27FC236}">
                    <a16:creationId xmlns:a16="http://schemas.microsoft.com/office/drawing/2014/main" id="{02705590-B71C-94A8-3660-D40A4818B920}"/>
                  </a:ext>
                </a:extLst>
              </p:cNvPr>
              <p:cNvGrpSpPr/>
              <p:nvPr/>
            </p:nvGrpSpPr>
            <p:grpSpPr>
              <a:xfrm>
                <a:off x="6348610" y="4538638"/>
                <a:ext cx="855021" cy="256545"/>
                <a:chOff x="4109743" y="1120557"/>
                <a:chExt cx="924513" cy="192409"/>
              </a:xfrm>
            </p:grpSpPr>
            <p:cxnSp>
              <p:nvCxnSpPr>
                <p:cNvPr id="81" name="Straight Arrow Connector 80">
                  <a:extLst>
                    <a:ext uri="{FF2B5EF4-FFF2-40B4-BE49-F238E27FC236}">
                      <a16:creationId xmlns:a16="http://schemas.microsoft.com/office/drawing/2014/main" id="{2D6F966D-C7AA-8A12-4F20-939E24240743}"/>
                    </a:ext>
                  </a:extLst>
                </p:cNvPr>
                <p:cNvCxnSpPr>
                  <a:cxnSpLocks/>
                </p:cNvCxnSpPr>
                <p:nvPr/>
              </p:nvCxnSpPr>
              <p:spPr>
                <a:xfrm flipV="1">
                  <a:off x="4109743" y="1219133"/>
                  <a:ext cx="924513" cy="1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useBgFill="1">
              <p:nvSpPr>
                <p:cNvPr id="83" name="TextBox 82">
                  <a:extLst>
                    <a:ext uri="{FF2B5EF4-FFF2-40B4-BE49-F238E27FC236}">
                      <a16:creationId xmlns:a16="http://schemas.microsoft.com/office/drawing/2014/main" id="{C6CEB0FC-74F7-5493-5BB4-761843D596E0}"/>
                    </a:ext>
                  </a:extLst>
                </p:cNvPr>
                <p:cNvSpPr txBox="1"/>
                <p:nvPr/>
              </p:nvSpPr>
              <p:spPr>
                <a:xfrm>
                  <a:off x="4346499" y="1120557"/>
                  <a:ext cx="451001" cy="192409"/>
                </a:xfrm>
                <a:prstGeom prst="rect">
                  <a:avLst/>
                </a:prstGeom>
              </p:spPr>
              <p:txBody>
                <a:bodyPr wrap="none" rtlCol="0">
                  <a:spAutoFit/>
                </a:bodyPr>
                <a:lstStyle/>
                <a:p>
                  <a:pPr algn="ctr"/>
                  <a:r>
                    <a:rPr lang="en-US" sz="1067">
                      <a:latin typeface="+mn-lt"/>
                    </a:rPr>
                    <a:t>Yes</a:t>
                  </a:r>
                </a:p>
              </p:txBody>
            </p:sp>
          </p:grpSp>
          <p:sp>
            <p:nvSpPr>
              <p:cNvPr id="75" name="TextBox 74">
                <a:extLst>
                  <a:ext uri="{FF2B5EF4-FFF2-40B4-BE49-F238E27FC236}">
                    <a16:creationId xmlns:a16="http://schemas.microsoft.com/office/drawing/2014/main" id="{7984B89C-4172-B0D9-1DEC-7EB9FB225748}"/>
                  </a:ext>
                </a:extLst>
              </p:cNvPr>
              <p:cNvSpPr txBox="1"/>
              <p:nvPr/>
            </p:nvSpPr>
            <p:spPr>
              <a:xfrm>
                <a:off x="7756631" y="4538638"/>
                <a:ext cx="1473516" cy="256545"/>
              </a:xfrm>
              <a:prstGeom prst="rect">
                <a:avLst/>
              </a:prstGeom>
              <a:noFill/>
            </p:spPr>
            <p:txBody>
              <a:bodyPr wrap="square" rtlCol="0">
                <a:spAutoFit/>
              </a:bodyPr>
              <a:lstStyle/>
              <a:p>
                <a:r>
                  <a:rPr lang="en-US" sz="1067">
                    <a:latin typeface="+mn-lt"/>
                  </a:rPr>
                  <a:t>DP</a:t>
                </a:r>
              </a:p>
            </p:txBody>
          </p:sp>
          <p:grpSp>
            <p:nvGrpSpPr>
              <p:cNvPr id="76" name="Group 75">
                <a:extLst>
                  <a:ext uri="{FF2B5EF4-FFF2-40B4-BE49-F238E27FC236}">
                    <a16:creationId xmlns:a16="http://schemas.microsoft.com/office/drawing/2014/main" id="{E6F20708-3C59-F683-0D27-A4E731FE78F8}"/>
                  </a:ext>
                </a:extLst>
              </p:cNvPr>
              <p:cNvGrpSpPr/>
              <p:nvPr/>
            </p:nvGrpSpPr>
            <p:grpSpPr>
              <a:xfrm>
                <a:off x="7207222" y="4362110"/>
                <a:ext cx="609600" cy="609600"/>
                <a:chOff x="7207222" y="4362110"/>
                <a:chExt cx="609600" cy="609600"/>
              </a:xfrm>
            </p:grpSpPr>
            <p:sp>
              <p:nvSpPr>
                <p:cNvPr id="77" name="Connector 92">
                  <a:extLst>
                    <a:ext uri="{FF2B5EF4-FFF2-40B4-BE49-F238E27FC236}">
                      <a16:creationId xmlns:a16="http://schemas.microsoft.com/office/drawing/2014/main" id="{FD8D6F89-CAE6-66AE-7B05-8734C88FC5D1}"/>
                    </a:ext>
                  </a:extLst>
                </p:cNvPr>
                <p:cNvSpPr/>
                <p:nvPr/>
              </p:nvSpPr>
              <p:spPr>
                <a:xfrm>
                  <a:off x="7207222" y="4362110"/>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grpSp>
              <p:nvGrpSpPr>
                <p:cNvPr id="78" name="Group 77">
                  <a:extLst>
                    <a:ext uri="{FF2B5EF4-FFF2-40B4-BE49-F238E27FC236}">
                      <a16:creationId xmlns:a16="http://schemas.microsoft.com/office/drawing/2014/main" id="{D40C42AC-02C9-6E41-26B6-1EF9318CB6C0}"/>
                    </a:ext>
                  </a:extLst>
                </p:cNvPr>
                <p:cNvGrpSpPr/>
                <p:nvPr/>
              </p:nvGrpSpPr>
              <p:grpSpPr>
                <a:xfrm>
                  <a:off x="7326929" y="4497633"/>
                  <a:ext cx="370187" cy="338554"/>
                  <a:chOff x="3703238" y="1698152"/>
                  <a:chExt cx="277640" cy="253916"/>
                </a:xfrm>
              </p:grpSpPr>
              <p:sp>
                <p:nvSpPr>
                  <p:cNvPr id="79" name="TextBox 78">
                    <a:extLst>
                      <a:ext uri="{FF2B5EF4-FFF2-40B4-BE49-F238E27FC236}">
                        <a16:creationId xmlns:a16="http://schemas.microsoft.com/office/drawing/2014/main" id="{2CA8EB33-6310-35C9-1F5E-E4574F9BF114}"/>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80" name="Oval 79">
                    <a:extLst>
                      <a:ext uri="{FF2B5EF4-FFF2-40B4-BE49-F238E27FC236}">
                        <a16:creationId xmlns:a16="http://schemas.microsoft.com/office/drawing/2014/main" id="{4564177B-AFF7-DD47-6127-EA68E201F9AB}"/>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grpSp>
        <p:grpSp>
          <p:nvGrpSpPr>
            <p:cNvPr id="84" name="Group 83">
              <a:extLst>
                <a:ext uri="{FF2B5EF4-FFF2-40B4-BE49-F238E27FC236}">
                  <a16:creationId xmlns:a16="http://schemas.microsoft.com/office/drawing/2014/main" id="{E1C28F53-2823-2D71-112B-64BA3B0D5E79}"/>
                </a:ext>
              </a:extLst>
            </p:cNvPr>
            <p:cNvGrpSpPr/>
            <p:nvPr/>
          </p:nvGrpSpPr>
          <p:grpSpPr>
            <a:xfrm>
              <a:off x="5591935" y="6096662"/>
              <a:ext cx="609600" cy="609600"/>
              <a:chOff x="5541799" y="6021428"/>
              <a:chExt cx="609600" cy="609600"/>
            </a:xfrm>
          </p:grpSpPr>
          <p:sp>
            <p:nvSpPr>
              <p:cNvPr id="85" name="Connector 57">
                <a:extLst>
                  <a:ext uri="{FF2B5EF4-FFF2-40B4-BE49-F238E27FC236}">
                    <a16:creationId xmlns:a16="http://schemas.microsoft.com/office/drawing/2014/main" id="{110512A5-A30D-25BA-9412-24772EDF6CB8}"/>
                  </a:ext>
                </a:extLst>
              </p:cNvPr>
              <p:cNvSpPr/>
              <p:nvPr/>
            </p:nvSpPr>
            <p:spPr>
              <a:xfrm>
                <a:off x="5541799" y="6021428"/>
                <a:ext cx="609600" cy="609600"/>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86" name="Group 85">
                <a:extLst>
                  <a:ext uri="{FF2B5EF4-FFF2-40B4-BE49-F238E27FC236}">
                    <a16:creationId xmlns:a16="http://schemas.microsoft.com/office/drawing/2014/main" id="{E429A614-81B2-9D3B-3928-19D954829A2C}"/>
                  </a:ext>
                </a:extLst>
              </p:cNvPr>
              <p:cNvGrpSpPr/>
              <p:nvPr/>
            </p:nvGrpSpPr>
            <p:grpSpPr>
              <a:xfrm>
                <a:off x="5661506" y="6156951"/>
                <a:ext cx="370187" cy="338554"/>
                <a:chOff x="3703238" y="1698152"/>
                <a:chExt cx="277640" cy="253916"/>
              </a:xfrm>
            </p:grpSpPr>
            <p:sp>
              <p:nvSpPr>
                <p:cNvPr id="87" name="TextBox 86">
                  <a:extLst>
                    <a:ext uri="{FF2B5EF4-FFF2-40B4-BE49-F238E27FC236}">
                      <a16:creationId xmlns:a16="http://schemas.microsoft.com/office/drawing/2014/main" id="{464C5E80-E003-86C3-B1AF-C4FAE1CC0507}"/>
                    </a:ext>
                  </a:extLst>
                </p:cNvPr>
                <p:cNvSpPr txBox="1"/>
                <p:nvPr/>
              </p:nvSpPr>
              <p:spPr>
                <a:xfrm>
                  <a:off x="3703238" y="1698152"/>
                  <a:ext cx="277640" cy="253916"/>
                </a:xfrm>
                <a:prstGeom prst="rect">
                  <a:avLst/>
                </a:prstGeom>
                <a:noFill/>
              </p:spPr>
              <p:txBody>
                <a:bodyPr wrap="square" rtlCol="0">
                  <a:spAutoFit/>
                </a:bodyPr>
                <a:lstStyle/>
                <a:p>
                  <a:pPr algn="ctr"/>
                  <a:r>
                    <a:rPr lang="en-DE" sz="1600">
                      <a:latin typeface="+mn-lt"/>
                    </a:rPr>
                    <a:t>2</a:t>
                  </a:r>
                </a:p>
              </p:txBody>
            </p:sp>
            <p:sp>
              <p:nvSpPr>
                <p:cNvPr id="88" name="Oval 87">
                  <a:extLst>
                    <a:ext uri="{FF2B5EF4-FFF2-40B4-BE49-F238E27FC236}">
                      <a16:creationId xmlns:a16="http://schemas.microsoft.com/office/drawing/2014/main" id="{ED1BC85C-400D-7D85-3192-8BE8882096F6}"/>
                    </a:ext>
                  </a:extLst>
                </p:cNvPr>
                <p:cNvSpPr/>
                <p:nvPr/>
              </p:nvSpPr>
              <p:spPr>
                <a:xfrm>
                  <a:off x="3726642" y="1721235"/>
                  <a:ext cx="230832" cy="230832"/>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sp>
          <p:nvSpPr>
            <p:cNvPr id="89" name="TextBox 88">
              <a:extLst>
                <a:ext uri="{FF2B5EF4-FFF2-40B4-BE49-F238E27FC236}">
                  <a16:creationId xmlns:a16="http://schemas.microsoft.com/office/drawing/2014/main" id="{AA101A12-9D61-3D8B-98C5-A4F5E2C75F24}"/>
                </a:ext>
              </a:extLst>
            </p:cNvPr>
            <p:cNvSpPr txBox="1"/>
            <p:nvPr/>
          </p:nvSpPr>
          <p:spPr>
            <a:xfrm>
              <a:off x="6359634" y="5905677"/>
              <a:ext cx="2068195" cy="276999"/>
            </a:xfrm>
            <a:prstGeom prst="rect">
              <a:avLst/>
            </a:prstGeom>
            <a:noFill/>
            <a:ln>
              <a:solidFill>
                <a:schemeClr val="accent1">
                  <a:shade val="95000"/>
                  <a:satMod val="105000"/>
                </a:schemeClr>
              </a:solidFill>
            </a:ln>
          </p:spPr>
          <p:txBody>
            <a:bodyPr wrap="none" rtlCol="0">
              <a:spAutoFit/>
            </a:bodyPr>
            <a:lstStyle/>
            <a:p>
              <a:r>
                <a:rPr lang="en-GB" sz="1200">
                  <a:latin typeface="+mn-lt"/>
                </a:rPr>
                <a:t>B</a:t>
              </a:r>
              <a:r>
                <a:rPr lang="en-DE" sz="1200">
                  <a:latin typeface="+mn-lt"/>
                </a:rPr>
                <a:t>ased on national dial plan</a:t>
              </a:r>
            </a:p>
          </p:txBody>
        </p:sp>
      </p:grpSp>
      <p:pic>
        <p:nvPicPr>
          <p:cNvPr id="121" name="Picture 120">
            <a:extLst>
              <a:ext uri="{FF2B5EF4-FFF2-40B4-BE49-F238E27FC236}">
                <a16:creationId xmlns:a16="http://schemas.microsoft.com/office/drawing/2014/main" id="{5DE86EE1-4ACD-1299-D6DB-420A13D52BF8}"/>
              </a:ext>
            </a:extLst>
          </p:cNvPr>
          <p:cNvPicPr>
            <a:picLocks noChangeAspect="1"/>
          </p:cNvPicPr>
          <p:nvPr/>
        </p:nvPicPr>
        <p:blipFill>
          <a:blip r:embed="rId2"/>
          <a:stretch>
            <a:fillRect/>
          </a:stretch>
        </p:blipFill>
        <p:spPr>
          <a:xfrm>
            <a:off x="7069142" y="4964801"/>
            <a:ext cx="4927691" cy="993075"/>
          </a:xfrm>
          <a:prstGeom prst="rect">
            <a:avLst/>
          </a:prstGeom>
        </p:spPr>
      </p:pic>
      <p:sp>
        <p:nvSpPr>
          <p:cNvPr id="122" name="TextBox 121">
            <a:extLst>
              <a:ext uri="{FF2B5EF4-FFF2-40B4-BE49-F238E27FC236}">
                <a16:creationId xmlns:a16="http://schemas.microsoft.com/office/drawing/2014/main" id="{644C9AB4-DAEE-3F8F-1712-7BFE70610B32}"/>
              </a:ext>
            </a:extLst>
          </p:cNvPr>
          <p:cNvSpPr txBox="1"/>
          <p:nvPr/>
        </p:nvSpPr>
        <p:spPr>
          <a:xfrm>
            <a:off x="7056427" y="2942585"/>
            <a:ext cx="1034257" cy="276999"/>
          </a:xfrm>
          <a:prstGeom prst="rect">
            <a:avLst/>
          </a:prstGeom>
          <a:noFill/>
        </p:spPr>
        <p:txBody>
          <a:bodyPr wrap="none" rtlCol="0">
            <a:spAutoFit/>
          </a:bodyPr>
          <a:lstStyle/>
          <a:p>
            <a:r>
              <a:rPr lang="en-GB" sz="1200">
                <a:latin typeface="+mn-lt"/>
              </a:rPr>
              <a:t>S</a:t>
            </a:r>
            <a:r>
              <a:rPr lang="en-DE" sz="1200">
                <a:latin typeface="+mn-lt"/>
              </a:rPr>
              <a:t>trict match</a:t>
            </a:r>
          </a:p>
        </p:txBody>
      </p:sp>
    </p:spTree>
    <p:extLst>
      <p:ext uri="{BB962C8B-B14F-4D97-AF65-F5344CB8AC3E}">
        <p14:creationId xmlns:p14="http://schemas.microsoft.com/office/powerpoint/2010/main" val="21066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Dial Plan is created with +E.164  numbers or pattern ranges residing on Unified CM</a:t>
            </a:r>
          </a:p>
          <a:p>
            <a:pPr lvl="1"/>
            <a:r>
              <a:rPr lang="en-US" sz="2000">
                <a:sym typeface="Wingdings" panose="05000000000000000000" pitchFamily="2" charset="2"/>
              </a:rPr>
              <a:t>Dial Plans are global for an Enterprise and apply to all their users regardless of Location</a:t>
            </a:r>
          </a:p>
          <a:p>
            <a:pPr lvl="1"/>
            <a:r>
              <a:rPr lang="en-US" sz="2000">
                <a:sym typeface="Wingdings" panose="05000000000000000000" pitchFamily="2" charset="2"/>
              </a:rPr>
              <a:t> </a:t>
            </a:r>
            <a:r>
              <a:rPr lang="en-US" sz="2000"/>
              <a:t>Routing choice for given Dial Pattern is </a:t>
            </a:r>
            <a:r>
              <a:rPr lang="en-US" sz="2000" b="1">
                <a:solidFill>
                  <a:schemeClr val="accent1"/>
                </a:solidFill>
              </a:rPr>
              <a:t>same for everybody</a:t>
            </a:r>
          </a:p>
          <a:p>
            <a:r>
              <a:rPr lang="en-US"/>
              <a:t>ESN used for ITN dial plans</a:t>
            </a:r>
          </a:p>
          <a:p>
            <a:r>
              <a:rPr lang="en-US"/>
              <a:t>Can use multiple </a:t>
            </a:r>
            <a:br>
              <a:rPr lang="en-US"/>
            </a:br>
            <a:r>
              <a:rPr lang="en-US"/>
              <a:t>LGWs for scale and </a:t>
            </a:r>
            <a:br>
              <a:rPr lang="en-US"/>
            </a:br>
            <a:r>
              <a:rPr lang="en-US"/>
              <a:t>redundancy</a:t>
            </a:r>
          </a:p>
          <a:p>
            <a:r>
              <a:rPr lang="en-US"/>
              <a:t>Avoidances:</a:t>
            </a:r>
          </a:p>
          <a:p>
            <a:pPr lvl="1"/>
            <a:r>
              <a:rPr lang="en-US" sz="1400"/>
              <a:t>Extensions – can cause issues in country dial plans for </a:t>
            </a:r>
            <a:br>
              <a:rPr lang="en-US" sz="1400"/>
            </a:br>
            <a:r>
              <a:rPr lang="en-US" sz="1400"/>
              <a:t>global deployments and unscalable for overlap ranges</a:t>
            </a:r>
          </a:p>
          <a:p>
            <a:pPr lvl="1"/>
            <a:r>
              <a:rPr lang="en-US" sz="1400"/>
              <a:t>TEHO – forces all locations dialing that pattern to egress</a:t>
            </a:r>
            <a:br>
              <a:rPr lang="en-US" sz="1400"/>
            </a:br>
            <a:r>
              <a:rPr lang="en-US" sz="1400"/>
              <a:t>through a single point, not supported by TAC</a:t>
            </a:r>
            <a:br>
              <a:rPr lang="en-US"/>
            </a:br>
            <a:endParaRPr lang="en-US"/>
          </a:p>
          <a:p>
            <a:endParaRPr lang="en-US"/>
          </a:p>
          <a:p>
            <a:endParaRPr lang="en-US"/>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0346872" cy="482748"/>
          </a:xfrm>
        </p:spPr>
        <p:txBody>
          <a:bodyPr/>
          <a:lstStyle/>
          <a:p>
            <a:r>
              <a:rPr lang="en-US"/>
              <a:t>WxC to UCM - Dial plan outgoing match +E.164 &amp; ESN</a:t>
            </a:r>
          </a:p>
        </p:txBody>
      </p:sp>
      <p:sp>
        <p:nvSpPr>
          <p:cNvPr id="56" name="Rectangle 55">
            <a:extLst>
              <a:ext uri="{FF2B5EF4-FFF2-40B4-BE49-F238E27FC236}">
                <a16:creationId xmlns:a16="http://schemas.microsoft.com/office/drawing/2014/main" id="{879E81FC-78D1-7481-6D05-AB28CD296AC5}"/>
              </a:ext>
            </a:extLst>
          </p:cNvPr>
          <p:cNvSpPr/>
          <p:nvPr/>
        </p:nvSpPr>
        <p:spPr>
          <a:xfrm>
            <a:off x="7650024" y="5054290"/>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SJ Trunk A</a:t>
            </a:r>
          </a:p>
        </p:txBody>
      </p:sp>
      <p:sp>
        <p:nvSpPr>
          <p:cNvPr id="57" name="Rectangle 56">
            <a:extLst>
              <a:ext uri="{FF2B5EF4-FFF2-40B4-BE49-F238E27FC236}">
                <a16:creationId xmlns:a16="http://schemas.microsoft.com/office/drawing/2014/main" id="{6BBA2929-4DD5-08D3-2018-7B0A2E58252F}"/>
              </a:ext>
            </a:extLst>
          </p:cNvPr>
          <p:cNvSpPr/>
          <p:nvPr/>
        </p:nvSpPr>
        <p:spPr>
          <a:xfrm>
            <a:off x="8511789" y="3751788"/>
            <a:ext cx="2036901"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CA-RG-1</a:t>
            </a:r>
            <a:br>
              <a:rPr lang="en-US" sz="1867">
                <a:solidFill>
                  <a:srgbClr val="FFFFFF"/>
                </a:solidFill>
              </a:rPr>
            </a:br>
            <a:r>
              <a:rPr lang="en-US" sz="1867">
                <a:solidFill>
                  <a:srgbClr val="FFFFFF"/>
                </a:solidFill>
              </a:rPr>
              <a:t>Route Group</a:t>
            </a:r>
          </a:p>
        </p:txBody>
      </p:sp>
      <p:cxnSp>
        <p:nvCxnSpPr>
          <p:cNvPr id="58" name="Straight Connector 57">
            <a:extLst>
              <a:ext uri="{FF2B5EF4-FFF2-40B4-BE49-F238E27FC236}">
                <a16:creationId xmlns:a16="http://schemas.microsoft.com/office/drawing/2014/main" id="{E921DE9B-371C-B0DF-DE40-85B78CA30378}"/>
              </a:ext>
            </a:extLst>
          </p:cNvPr>
          <p:cNvCxnSpPr>
            <a:cxnSpLocks/>
            <a:stCxn id="57" idx="2"/>
            <a:endCxn id="56" idx="0"/>
          </p:cNvCxnSpPr>
          <p:nvPr/>
        </p:nvCxnSpPr>
        <p:spPr>
          <a:xfrm flipH="1">
            <a:off x="8590132" y="4352252"/>
            <a:ext cx="940108" cy="702038"/>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59" name="Rectangle 58">
            <a:extLst>
              <a:ext uri="{FF2B5EF4-FFF2-40B4-BE49-F238E27FC236}">
                <a16:creationId xmlns:a16="http://schemas.microsoft.com/office/drawing/2014/main" id="{334161F5-F3A7-4A60-FEAD-1A5B216D94EA}"/>
              </a:ext>
            </a:extLst>
          </p:cNvPr>
          <p:cNvSpPr/>
          <p:nvPr/>
        </p:nvSpPr>
        <p:spPr>
          <a:xfrm>
            <a:off x="9678017" y="5054289"/>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LA Trunk A</a:t>
            </a:r>
          </a:p>
        </p:txBody>
      </p:sp>
      <p:cxnSp>
        <p:nvCxnSpPr>
          <p:cNvPr id="60" name="Straight Connector 59">
            <a:extLst>
              <a:ext uri="{FF2B5EF4-FFF2-40B4-BE49-F238E27FC236}">
                <a16:creationId xmlns:a16="http://schemas.microsoft.com/office/drawing/2014/main" id="{711272F9-BF6E-DE0F-914C-480967FB675B}"/>
              </a:ext>
            </a:extLst>
          </p:cNvPr>
          <p:cNvCxnSpPr>
            <a:cxnSpLocks/>
            <a:stCxn id="57" idx="2"/>
            <a:endCxn id="59" idx="0"/>
          </p:cNvCxnSpPr>
          <p:nvPr/>
        </p:nvCxnSpPr>
        <p:spPr>
          <a:xfrm>
            <a:off x="9530240" y="4352252"/>
            <a:ext cx="1087885" cy="702037"/>
          </a:xfrm>
          <a:prstGeom prst="line">
            <a:avLst/>
          </a:prstGeom>
          <a:ln w="12700">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61" name="Rectangle 60">
            <a:extLst>
              <a:ext uri="{FF2B5EF4-FFF2-40B4-BE49-F238E27FC236}">
                <a16:creationId xmlns:a16="http://schemas.microsoft.com/office/drawing/2014/main" id="{B8A216E0-9C4E-612D-7EBB-11F29C937615}"/>
              </a:ext>
            </a:extLst>
          </p:cNvPr>
          <p:cNvSpPr/>
          <p:nvPr/>
        </p:nvSpPr>
        <p:spPr>
          <a:xfrm>
            <a:off x="7982192" y="5966839"/>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sp>
        <p:nvSpPr>
          <p:cNvPr id="62" name="Rectangle 61">
            <a:extLst>
              <a:ext uri="{FF2B5EF4-FFF2-40B4-BE49-F238E27FC236}">
                <a16:creationId xmlns:a16="http://schemas.microsoft.com/office/drawing/2014/main" id="{B5F52D5F-914B-886F-5C3A-619890322E40}"/>
              </a:ext>
            </a:extLst>
          </p:cNvPr>
          <p:cNvSpPr/>
          <p:nvPr/>
        </p:nvSpPr>
        <p:spPr>
          <a:xfrm>
            <a:off x="10010185" y="5972474"/>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LA CUBE</a:t>
            </a:r>
          </a:p>
        </p:txBody>
      </p:sp>
      <p:cxnSp>
        <p:nvCxnSpPr>
          <p:cNvPr id="64" name="Straight Connector 63">
            <a:extLst>
              <a:ext uri="{FF2B5EF4-FFF2-40B4-BE49-F238E27FC236}">
                <a16:creationId xmlns:a16="http://schemas.microsoft.com/office/drawing/2014/main" id="{91FB96CD-F922-B755-3241-0495E066FAD7}"/>
              </a:ext>
            </a:extLst>
          </p:cNvPr>
          <p:cNvCxnSpPr>
            <a:cxnSpLocks/>
            <a:stCxn id="59" idx="2"/>
            <a:endCxn id="62" idx="0"/>
          </p:cNvCxnSpPr>
          <p:nvPr/>
        </p:nvCxnSpPr>
        <p:spPr>
          <a:xfrm>
            <a:off x="10618125" y="5524344"/>
            <a:ext cx="0" cy="448130"/>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
        <p:nvSpPr>
          <p:cNvPr id="65" name="TextBox 64">
            <a:extLst>
              <a:ext uri="{FF2B5EF4-FFF2-40B4-BE49-F238E27FC236}">
                <a16:creationId xmlns:a16="http://schemas.microsoft.com/office/drawing/2014/main" id="{5B450BB0-7B64-6A25-90EE-0BF9DAEE3BEA}"/>
              </a:ext>
            </a:extLst>
          </p:cNvPr>
          <p:cNvSpPr txBox="1"/>
          <p:nvPr/>
        </p:nvSpPr>
        <p:spPr>
          <a:xfrm>
            <a:off x="8734347" y="4334797"/>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#1</a:t>
            </a:r>
          </a:p>
        </p:txBody>
      </p:sp>
      <p:sp>
        <p:nvSpPr>
          <p:cNvPr id="66" name="TextBox 65">
            <a:extLst>
              <a:ext uri="{FF2B5EF4-FFF2-40B4-BE49-F238E27FC236}">
                <a16:creationId xmlns:a16="http://schemas.microsoft.com/office/drawing/2014/main" id="{3CB5B068-3C86-D91D-10F2-602E6D0E58A2}"/>
              </a:ext>
            </a:extLst>
          </p:cNvPr>
          <p:cNvSpPr txBox="1"/>
          <p:nvPr/>
        </p:nvSpPr>
        <p:spPr>
          <a:xfrm>
            <a:off x="10010185" y="4338559"/>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#2</a:t>
            </a:r>
          </a:p>
        </p:txBody>
      </p:sp>
      <p:cxnSp>
        <p:nvCxnSpPr>
          <p:cNvPr id="71" name="Straight Arrow Connector 70">
            <a:extLst>
              <a:ext uri="{FF2B5EF4-FFF2-40B4-BE49-F238E27FC236}">
                <a16:creationId xmlns:a16="http://schemas.microsoft.com/office/drawing/2014/main" id="{E1E14BDE-3245-46B6-41A7-ACF6BC01C38D}"/>
              </a:ext>
            </a:extLst>
          </p:cNvPr>
          <p:cNvCxnSpPr>
            <a:cxnSpLocks/>
            <a:stCxn id="67" idx="3"/>
            <a:endCxn id="57" idx="1"/>
          </p:cNvCxnSpPr>
          <p:nvPr/>
        </p:nvCxnSpPr>
        <p:spPr>
          <a:xfrm>
            <a:off x="7728049" y="4052020"/>
            <a:ext cx="783740" cy="0"/>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grpSp>
        <p:nvGrpSpPr>
          <p:cNvPr id="82" name="Group 81">
            <a:extLst>
              <a:ext uri="{FF2B5EF4-FFF2-40B4-BE49-F238E27FC236}">
                <a16:creationId xmlns:a16="http://schemas.microsoft.com/office/drawing/2014/main" id="{CCC50001-F74D-FE05-CC8B-8CA5FD937004}"/>
              </a:ext>
            </a:extLst>
          </p:cNvPr>
          <p:cNvGrpSpPr/>
          <p:nvPr/>
        </p:nvGrpSpPr>
        <p:grpSpPr>
          <a:xfrm>
            <a:off x="5723013" y="3285256"/>
            <a:ext cx="2005036" cy="1533528"/>
            <a:chOff x="8984094" y="2119095"/>
            <a:chExt cx="2005036" cy="1533528"/>
          </a:xfrm>
        </p:grpSpPr>
        <p:sp>
          <p:nvSpPr>
            <p:cNvPr id="67" name="Rectangle 66">
              <a:extLst>
                <a:ext uri="{FF2B5EF4-FFF2-40B4-BE49-F238E27FC236}">
                  <a16:creationId xmlns:a16="http://schemas.microsoft.com/office/drawing/2014/main" id="{05B1C1DE-4188-9B48-ED94-DD5185CB6E15}"/>
                </a:ext>
              </a:extLst>
            </p:cNvPr>
            <p:cNvSpPr/>
            <p:nvPr/>
          </p:nvSpPr>
          <p:spPr>
            <a:xfrm>
              <a:off x="8984094" y="2119095"/>
              <a:ext cx="200503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CA PBX Dial Plan</a:t>
              </a:r>
            </a:p>
          </p:txBody>
        </p:sp>
        <p:sp>
          <p:nvSpPr>
            <p:cNvPr id="68" name="Rectangle 67">
              <a:extLst>
                <a:ext uri="{FF2B5EF4-FFF2-40B4-BE49-F238E27FC236}">
                  <a16:creationId xmlns:a16="http://schemas.microsoft.com/office/drawing/2014/main" id="{0F776AFA-B43C-7651-EFD5-082AC67AF990}"/>
                </a:ext>
              </a:extLst>
            </p:cNvPr>
            <p:cNvSpPr/>
            <p:nvPr/>
          </p:nvSpPr>
          <p:spPr>
            <a:xfrm>
              <a:off x="9263331" y="338195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us.foo.com</a:t>
              </a:r>
            </a:p>
          </p:txBody>
        </p:sp>
        <p:sp>
          <p:nvSpPr>
            <p:cNvPr id="69" name="Rectangle 68">
              <a:extLst>
                <a:ext uri="{FF2B5EF4-FFF2-40B4-BE49-F238E27FC236}">
                  <a16:creationId xmlns:a16="http://schemas.microsoft.com/office/drawing/2014/main" id="{1A0FF176-F4C5-20D9-8251-5651F098F09C}"/>
                </a:ext>
              </a:extLst>
            </p:cNvPr>
            <p:cNvSpPr/>
            <p:nvPr/>
          </p:nvSpPr>
          <p:spPr>
            <a:xfrm>
              <a:off x="9265597" y="2685877"/>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8408XXXX</a:t>
              </a:r>
            </a:p>
          </p:txBody>
        </p:sp>
        <p:sp>
          <p:nvSpPr>
            <p:cNvPr id="70" name="Rectangle 69">
              <a:extLst>
                <a:ext uri="{FF2B5EF4-FFF2-40B4-BE49-F238E27FC236}">
                  <a16:creationId xmlns:a16="http://schemas.microsoft.com/office/drawing/2014/main" id="{6053E44C-5A9E-A5D3-5C7C-AA1DB56E09F0}"/>
                </a:ext>
              </a:extLst>
            </p:cNvPr>
            <p:cNvSpPr/>
            <p:nvPr/>
          </p:nvSpPr>
          <p:spPr>
            <a:xfrm>
              <a:off x="9265598" y="245326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+1408525XXXX</a:t>
              </a:r>
            </a:p>
          </p:txBody>
        </p:sp>
        <p:sp>
          <p:nvSpPr>
            <p:cNvPr id="72" name="Rectangle 71">
              <a:extLst>
                <a:ext uri="{FF2B5EF4-FFF2-40B4-BE49-F238E27FC236}">
                  <a16:creationId xmlns:a16="http://schemas.microsoft.com/office/drawing/2014/main" id="{80E4C364-DD9E-D5D7-9DB1-B3D474B53293}"/>
                </a:ext>
              </a:extLst>
            </p:cNvPr>
            <p:cNvSpPr/>
            <p:nvPr/>
          </p:nvSpPr>
          <p:spPr>
            <a:xfrm>
              <a:off x="9263882" y="314238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8310XXXX</a:t>
              </a:r>
            </a:p>
          </p:txBody>
        </p:sp>
        <p:sp>
          <p:nvSpPr>
            <p:cNvPr id="73" name="Rectangle 72">
              <a:extLst>
                <a:ext uri="{FF2B5EF4-FFF2-40B4-BE49-F238E27FC236}">
                  <a16:creationId xmlns:a16="http://schemas.microsoft.com/office/drawing/2014/main" id="{F1EFAD2F-EF2C-37C4-52EE-630EC3D31A7C}"/>
                </a:ext>
              </a:extLst>
            </p:cNvPr>
            <p:cNvSpPr/>
            <p:nvPr/>
          </p:nvSpPr>
          <p:spPr>
            <a:xfrm>
              <a:off x="9263883" y="2909773"/>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+1310444XXXX</a:t>
              </a:r>
            </a:p>
          </p:txBody>
        </p:sp>
      </p:grpSp>
      <p:cxnSp>
        <p:nvCxnSpPr>
          <p:cNvPr id="111" name="Straight Connector 110">
            <a:extLst>
              <a:ext uri="{FF2B5EF4-FFF2-40B4-BE49-F238E27FC236}">
                <a16:creationId xmlns:a16="http://schemas.microsoft.com/office/drawing/2014/main" id="{BBB515CF-ED2F-7EF8-F50B-8231FEBBDE64}"/>
              </a:ext>
            </a:extLst>
          </p:cNvPr>
          <p:cNvCxnSpPr>
            <a:cxnSpLocks/>
            <a:stCxn id="56" idx="2"/>
            <a:endCxn id="61" idx="0"/>
          </p:cNvCxnSpPr>
          <p:nvPr/>
        </p:nvCxnSpPr>
        <p:spPr>
          <a:xfrm>
            <a:off x="8590132" y="5524345"/>
            <a:ext cx="0" cy="442494"/>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Tree>
    <p:extLst>
      <p:ext uri="{BB962C8B-B14F-4D97-AF65-F5344CB8AC3E}">
        <p14:creationId xmlns:p14="http://schemas.microsoft.com/office/powerpoint/2010/main" val="2051870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Dial Plan is created with +E.164  numbers or pattern ranges residing on Unified CM</a:t>
            </a:r>
          </a:p>
          <a:p>
            <a:pPr lvl="1"/>
            <a:r>
              <a:rPr lang="en-US" sz="2000">
                <a:sym typeface="Wingdings" panose="05000000000000000000" pitchFamily="2" charset="2"/>
              </a:rPr>
              <a:t>Dial Plans are global for an Enterprise and apply to all their users regardless of Location</a:t>
            </a:r>
          </a:p>
          <a:p>
            <a:pPr lvl="1"/>
            <a:r>
              <a:rPr lang="en-US" sz="2000">
                <a:sym typeface="Wingdings" panose="05000000000000000000" pitchFamily="2" charset="2"/>
              </a:rPr>
              <a:t> </a:t>
            </a:r>
            <a:r>
              <a:rPr lang="en-US" sz="2000"/>
              <a:t>Routing choice for given Dial Pattern is </a:t>
            </a:r>
            <a:r>
              <a:rPr lang="en-US" sz="2000" b="1">
                <a:solidFill>
                  <a:schemeClr val="accent1"/>
                </a:solidFill>
              </a:rPr>
              <a:t>same for everybody</a:t>
            </a:r>
          </a:p>
          <a:p>
            <a:r>
              <a:rPr lang="en-US"/>
              <a:t>ESN used for ITN dial plans</a:t>
            </a:r>
          </a:p>
          <a:p>
            <a:r>
              <a:rPr lang="en-US"/>
              <a:t>Can use multiple </a:t>
            </a:r>
            <a:br>
              <a:rPr lang="en-US"/>
            </a:br>
            <a:r>
              <a:rPr lang="en-US"/>
              <a:t>LGWs for scale and </a:t>
            </a:r>
            <a:br>
              <a:rPr lang="en-US"/>
            </a:br>
            <a:r>
              <a:rPr lang="en-US"/>
              <a:t>redundancy</a:t>
            </a:r>
          </a:p>
          <a:p>
            <a:r>
              <a:rPr lang="en-US"/>
              <a:t>Avoidances:</a:t>
            </a:r>
          </a:p>
          <a:p>
            <a:pPr lvl="1"/>
            <a:r>
              <a:rPr lang="en-US" sz="1400"/>
              <a:t>Extensions – can cause issues in country dial plans for </a:t>
            </a:r>
            <a:br>
              <a:rPr lang="en-US" sz="1400"/>
            </a:br>
            <a:r>
              <a:rPr lang="en-US" sz="1400"/>
              <a:t>global deployments and unscalable for overlap ranges</a:t>
            </a:r>
          </a:p>
          <a:p>
            <a:pPr lvl="1"/>
            <a:r>
              <a:rPr lang="en-US" sz="1400"/>
              <a:t>TEHO – forces all locations dialing that pattern to egress</a:t>
            </a:r>
            <a:br>
              <a:rPr lang="en-US" sz="1400"/>
            </a:br>
            <a:r>
              <a:rPr lang="en-US" sz="1400"/>
              <a:t>through a single point, not supported by TAC</a:t>
            </a:r>
            <a:br>
              <a:rPr lang="en-US"/>
            </a:br>
            <a:endParaRPr lang="en-US"/>
          </a:p>
          <a:p>
            <a:endParaRPr lang="en-US"/>
          </a:p>
          <a:p>
            <a:endParaRPr lang="en-US"/>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0548578" cy="482748"/>
          </a:xfrm>
        </p:spPr>
        <p:txBody>
          <a:bodyPr/>
          <a:lstStyle/>
          <a:p>
            <a:r>
              <a:rPr lang="en-US"/>
              <a:t>WxC to UCM - Dial plan outgoing match +E.164 &amp; ESN</a:t>
            </a:r>
          </a:p>
        </p:txBody>
      </p:sp>
      <p:sp>
        <p:nvSpPr>
          <p:cNvPr id="56" name="Rectangle 55">
            <a:extLst>
              <a:ext uri="{FF2B5EF4-FFF2-40B4-BE49-F238E27FC236}">
                <a16:creationId xmlns:a16="http://schemas.microsoft.com/office/drawing/2014/main" id="{879E81FC-78D1-7481-6D05-AB28CD296AC5}"/>
              </a:ext>
            </a:extLst>
          </p:cNvPr>
          <p:cNvSpPr/>
          <p:nvPr/>
        </p:nvSpPr>
        <p:spPr>
          <a:xfrm>
            <a:off x="7650024" y="5054290"/>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SJ Trunk A</a:t>
            </a:r>
          </a:p>
        </p:txBody>
      </p:sp>
      <p:sp>
        <p:nvSpPr>
          <p:cNvPr id="57" name="Rectangle 56">
            <a:extLst>
              <a:ext uri="{FF2B5EF4-FFF2-40B4-BE49-F238E27FC236}">
                <a16:creationId xmlns:a16="http://schemas.microsoft.com/office/drawing/2014/main" id="{6BBA2929-4DD5-08D3-2018-7B0A2E58252F}"/>
              </a:ext>
            </a:extLst>
          </p:cNvPr>
          <p:cNvSpPr/>
          <p:nvPr/>
        </p:nvSpPr>
        <p:spPr>
          <a:xfrm>
            <a:off x="8511789" y="3751788"/>
            <a:ext cx="2036901"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CA-RG-1</a:t>
            </a:r>
            <a:br>
              <a:rPr lang="en-US" sz="1867">
                <a:solidFill>
                  <a:srgbClr val="FFFFFF"/>
                </a:solidFill>
              </a:rPr>
            </a:br>
            <a:r>
              <a:rPr lang="en-US" sz="1867">
                <a:solidFill>
                  <a:srgbClr val="FFFFFF"/>
                </a:solidFill>
              </a:rPr>
              <a:t>Route Group</a:t>
            </a:r>
          </a:p>
        </p:txBody>
      </p:sp>
      <p:cxnSp>
        <p:nvCxnSpPr>
          <p:cNvPr id="58" name="Straight Connector 57">
            <a:extLst>
              <a:ext uri="{FF2B5EF4-FFF2-40B4-BE49-F238E27FC236}">
                <a16:creationId xmlns:a16="http://schemas.microsoft.com/office/drawing/2014/main" id="{E921DE9B-371C-B0DF-DE40-85B78CA30378}"/>
              </a:ext>
            </a:extLst>
          </p:cNvPr>
          <p:cNvCxnSpPr>
            <a:cxnSpLocks/>
            <a:stCxn id="57" idx="2"/>
            <a:endCxn id="56" idx="0"/>
          </p:cNvCxnSpPr>
          <p:nvPr/>
        </p:nvCxnSpPr>
        <p:spPr>
          <a:xfrm flipH="1">
            <a:off x="8590132" y="4352252"/>
            <a:ext cx="940108" cy="702038"/>
          </a:xfrm>
          <a:prstGeom prst="line">
            <a:avLst/>
          </a:prstGeom>
          <a:ln w="28575">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59" name="Rectangle 58">
            <a:extLst>
              <a:ext uri="{FF2B5EF4-FFF2-40B4-BE49-F238E27FC236}">
                <a16:creationId xmlns:a16="http://schemas.microsoft.com/office/drawing/2014/main" id="{334161F5-F3A7-4A60-FEAD-1A5B216D94EA}"/>
              </a:ext>
            </a:extLst>
          </p:cNvPr>
          <p:cNvSpPr/>
          <p:nvPr/>
        </p:nvSpPr>
        <p:spPr>
          <a:xfrm>
            <a:off x="9678017" y="5054289"/>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LA Trunk A</a:t>
            </a:r>
          </a:p>
        </p:txBody>
      </p:sp>
      <p:cxnSp>
        <p:nvCxnSpPr>
          <p:cNvPr id="60" name="Straight Connector 59">
            <a:extLst>
              <a:ext uri="{FF2B5EF4-FFF2-40B4-BE49-F238E27FC236}">
                <a16:creationId xmlns:a16="http://schemas.microsoft.com/office/drawing/2014/main" id="{711272F9-BF6E-DE0F-914C-480967FB675B}"/>
              </a:ext>
            </a:extLst>
          </p:cNvPr>
          <p:cNvCxnSpPr>
            <a:cxnSpLocks/>
            <a:stCxn id="57" idx="2"/>
            <a:endCxn id="59" idx="0"/>
          </p:cNvCxnSpPr>
          <p:nvPr/>
        </p:nvCxnSpPr>
        <p:spPr>
          <a:xfrm>
            <a:off x="9530240" y="4352252"/>
            <a:ext cx="1087885" cy="702037"/>
          </a:xfrm>
          <a:prstGeom prst="line">
            <a:avLst/>
          </a:prstGeom>
          <a:ln w="12700">
            <a:solidFill>
              <a:srgbClr val="00B0F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61" name="Rectangle 60">
            <a:extLst>
              <a:ext uri="{FF2B5EF4-FFF2-40B4-BE49-F238E27FC236}">
                <a16:creationId xmlns:a16="http://schemas.microsoft.com/office/drawing/2014/main" id="{B8A216E0-9C4E-612D-7EBB-11F29C937615}"/>
              </a:ext>
            </a:extLst>
          </p:cNvPr>
          <p:cNvSpPr/>
          <p:nvPr/>
        </p:nvSpPr>
        <p:spPr>
          <a:xfrm>
            <a:off x="7982192" y="5966839"/>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sp>
        <p:nvSpPr>
          <p:cNvPr id="62" name="Rectangle 61">
            <a:extLst>
              <a:ext uri="{FF2B5EF4-FFF2-40B4-BE49-F238E27FC236}">
                <a16:creationId xmlns:a16="http://schemas.microsoft.com/office/drawing/2014/main" id="{B5F52D5F-914B-886F-5C3A-619890322E40}"/>
              </a:ext>
            </a:extLst>
          </p:cNvPr>
          <p:cNvSpPr/>
          <p:nvPr/>
        </p:nvSpPr>
        <p:spPr>
          <a:xfrm>
            <a:off x="10010185" y="5972474"/>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LA CUBE</a:t>
            </a:r>
          </a:p>
        </p:txBody>
      </p:sp>
      <p:cxnSp>
        <p:nvCxnSpPr>
          <p:cNvPr id="64" name="Straight Connector 63">
            <a:extLst>
              <a:ext uri="{FF2B5EF4-FFF2-40B4-BE49-F238E27FC236}">
                <a16:creationId xmlns:a16="http://schemas.microsoft.com/office/drawing/2014/main" id="{91FB96CD-F922-B755-3241-0495E066FAD7}"/>
              </a:ext>
            </a:extLst>
          </p:cNvPr>
          <p:cNvCxnSpPr>
            <a:cxnSpLocks/>
            <a:stCxn id="59" idx="2"/>
            <a:endCxn id="62" idx="0"/>
          </p:cNvCxnSpPr>
          <p:nvPr/>
        </p:nvCxnSpPr>
        <p:spPr>
          <a:xfrm>
            <a:off x="10618125" y="5524344"/>
            <a:ext cx="0" cy="448130"/>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
        <p:nvSpPr>
          <p:cNvPr id="65" name="TextBox 64">
            <a:extLst>
              <a:ext uri="{FF2B5EF4-FFF2-40B4-BE49-F238E27FC236}">
                <a16:creationId xmlns:a16="http://schemas.microsoft.com/office/drawing/2014/main" id="{5B450BB0-7B64-6A25-90EE-0BF9DAEE3BEA}"/>
              </a:ext>
            </a:extLst>
          </p:cNvPr>
          <p:cNvSpPr txBox="1"/>
          <p:nvPr/>
        </p:nvSpPr>
        <p:spPr>
          <a:xfrm>
            <a:off x="8734347" y="4334797"/>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#1</a:t>
            </a:r>
          </a:p>
        </p:txBody>
      </p:sp>
      <p:sp>
        <p:nvSpPr>
          <p:cNvPr id="66" name="TextBox 65">
            <a:extLst>
              <a:ext uri="{FF2B5EF4-FFF2-40B4-BE49-F238E27FC236}">
                <a16:creationId xmlns:a16="http://schemas.microsoft.com/office/drawing/2014/main" id="{3CB5B068-3C86-D91D-10F2-602E6D0E58A2}"/>
              </a:ext>
            </a:extLst>
          </p:cNvPr>
          <p:cNvSpPr txBox="1"/>
          <p:nvPr/>
        </p:nvSpPr>
        <p:spPr>
          <a:xfrm>
            <a:off x="10010185" y="4338559"/>
            <a:ext cx="370614" cy="276999"/>
          </a:xfrm>
          <a:prstGeom prst="rect">
            <a:avLst/>
          </a:prstGeom>
          <a:noFill/>
        </p:spPr>
        <p:txBody>
          <a:bodyPr wrap="square" rtlCol="0">
            <a:spAutoFit/>
          </a:bodyPr>
          <a:lstStyle/>
          <a:p>
            <a:r>
              <a:rPr lang="en-US" sz="1200">
                <a:latin typeface="CiscoSansTT Light" panose="020B0503020201020303" pitchFamily="34" charset="0"/>
                <a:cs typeface="CiscoSansTT Light" panose="020B0503020201020303" pitchFamily="34" charset="0"/>
              </a:rPr>
              <a:t>#2</a:t>
            </a:r>
          </a:p>
        </p:txBody>
      </p:sp>
      <p:cxnSp>
        <p:nvCxnSpPr>
          <p:cNvPr id="71" name="Straight Arrow Connector 70">
            <a:extLst>
              <a:ext uri="{FF2B5EF4-FFF2-40B4-BE49-F238E27FC236}">
                <a16:creationId xmlns:a16="http://schemas.microsoft.com/office/drawing/2014/main" id="{E1E14BDE-3245-46B6-41A7-ACF6BC01C38D}"/>
              </a:ext>
            </a:extLst>
          </p:cNvPr>
          <p:cNvCxnSpPr>
            <a:cxnSpLocks/>
            <a:stCxn id="67" idx="3"/>
            <a:endCxn id="57" idx="1"/>
          </p:cNvCxnSpPr>
          <p:nvPr/>
        </p:nvCxnSpPr>
        <p:spPr>
          <a:xfrm>
            <a:off x="7728049" y="4052020"/>
            <a:ext cx="783740" cy="0"/>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grpSp>
        <p:nvGrpSpPr>
          <p:cNvPr id="82" name="Group 81">
            <a:extLst>
              <a:ext uri="{FF2B5EF4-FFF2-40B4-BE49-F238E27FC236}">
                <a16:creationId xmlns:a16="http://schemas.microsoft.com/office/drawing/2014/main" id="{CCC50001-F74D-FE05-CC8B-8CA5FD937004}"/>
              </a:ext>
            </a:extLst>
          </p:cNvPr>
          <p:cNvGrpSpPr/>
          <p:nvPr/>
        </p:nvGrpSpPr>
        <p:grpSpPr>
          <a:xfrm>
            <a:off x="5723013" y="3285256"/>
            <a:ext cx="2005036" cy="1533528"/>
            <a:chOff x="8984094" y="2119095"/>
            <a:chExt cx="2005036" cy="1533528"/>
          </a:xfrm>
        </p:grpSpPr>
        <p:sp>
          <p:nvSpPr>
            <p:cNvPr id="67" name="Rectangle 66">
              <a:extLst>
                <a:ext uri="{FF2B5EF4-FFF2-40B4-BE49-F238E27FC236}">
                  <a16:creationId xmlns:a16="http://schemas.microsoft.com/office/drawing/2014/main" id="{05B1C1DE-4188-9B48-ED94-DD5185CB6E15}"/>
                </a:ext>
              </a:extLst>
            </p:cNvPr>
            <p:cNvSpPr/>
            <p:nvPr/>
          </p:nvSpPr>
          <p:spPr>
            <a:xfrm>
              <a:off x="8984094" y="2119095"/>
              <a:ext cx="200503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CA PBX Dial Plan</a:t>
              </a:r>
            </a:p>
          </p:txBody>
        </p:sp>
        <p:sp>
          <p:nvSpPr>
            <p:cNvPr id="68" name="Rectangle 67">
              <a:extLst>
                <a:ext uri="{FF2B5EF4-FFF2-40B4-BE49-F238E27FC236}">
                  <a16:creationId xmlns:a16="http://schemas.microsoft.com/office/drawing/2014/main" id="{0F776AFA-B43C-7651-EFD5-082AC67AF990}"/>
                </a:ext>
              </a:extLst>
            </p:cNvPr>
            <p:cNvSpPr/>
            <p:nvPr/>
          </p:nvSpPr>
          <p:spPr>
            <a:xfrm>
              <a:off x="9263331" y="338195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us.foo.com</a:t>
              </a:r>
            </a:p>
          </p:txBody>
        </p:sp>
        <p:sp>
          <p:nvSpPr>
            <p:cNvPr id="69" name="Rectangle 68">
              <a:extLst>
                <a:ext uri="{FF2B5EF4-FFF2-40B4-BE49-F238E27FC236}">
                  <a16:creationId xmlns:a16="http://schemas.microsoft.com/office/drawing/2014/main" id="{1A0FF176-F4C5-20D9-8251-5651F098F09C}"/>
                </a:ext>
              </a:extLst>
            </p:cNvPr>
            <p:cNvSpPr/>
            <p:nvPr/>
          </p:nvSpPr>
          <p:spPr>
            <a:xfrm>
              <a:off x="9265597" y="2685877"/>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8408XXXX</a:t>
              </a:r>
            </a:p>
          </p:txBody>
        </p:sp>
        <p:sp>
          <p:nvSpPr>
            <p:cNvPr id="70" name="Rectangle 69">
              <a:extLst>
                <a:ext uri="{FF2B5EF4-FFF2-40B4-BE49-F238E27FC236}">
                  <a16:creationId xmlns:a16="http://schemas.microsoft.com/office/drawing/2014/main" id="{6053E44C-5A9E-A5D3-5C7C-AA1DB56E09F0}"/>
                </a:ext>
              </a:extLst>
            </p:cNvPr>
            <p:cNvSpPr/>
            <p:nvPr/>
          </p:nvSpPr>
          <p:spPr>
            <a:xfrm>
              <a:off x="9265598" y="245326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+1408525XXXX</a:t>
              </a:r>
            </a:p>
          </p:txBody>
        </p:sp>
        <p:sp>
          <p:nvSpPr>
            <p:cNvPr id="72" name="Rectangle 71">
              <a:extLst>
                <a:ext uri="{FF2B5EF4-FFF2-40B4-BE49-F238E27FC236}">
                  <a16:creationId xmlns:a16="http://schemas.microsoft.com/office/drawing/2014/main" id="{80E4C364-DD9E-D5D7-9DB1-B3D474B53293}"/>
                </a:ext>
              </a:extLst>
            </p:cNvPr>
            <p:cNvSpPr/>
            <p:nvPr/>
          </p:nvSpPr>
          <p:spPr>
            <a:xfrm>
              <a:off x="9263882" y="314238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8310XXXX</a:t>
              </a:r>
            </a:p>
          </p:txBody>
        </p:sp>
        <p:sp>
          <p:nvSpPr>
            <p:cNvPr id="73" name="Rectangle 72">
              <a:extLst>
                <a:ext uri="{FF2B5EF4-FFF2-40B4-BE49-F238E27FC236}">
                  <a16:creationId xmlns:a16="http://schemas.microsoft.com/office/drawing/2014/main" id="{F1EFAD2F-EF2C-37C4-52EE-630EC3D31A7C}"/>
                </a:ext>
              </a:extLst>
            </p:cNvPr>
            <p:cNvSpPr/>
            <p:nvPr/>
          </p:nvSpPr>
          <p:spPr>
            <a:xfrm>
              <a:off x="9263883" y="2909773"/>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+1310444XXXX</a:t>
              </a:r>
            </a:p>
          </p:txBody>
        </p:sp>
      </p:grpSp>
      <p:cxnSp>
        <p:nvCxnSpPr>
          <p:cNvPr id="111" name="Straight Connector 110">
            <a:extLst>
              <a:ext uri="{FF2B5EF4-FFF2-40B4-BE49-F238E27FC236}">
                <a16:creationId xmlns:a16="http://schemas.microsoft.com/office/drawing/2014/main" id="{BBB515CF-ED2F-7EF8-F50B-8231FEBBDE64}"/>
              </a:ext>
            </a:extLst>
          </p:cNvPr>
          <p:cNvCxnSpPr>
            <a:cxnSpLocks/>
            <a:stCxn id="56" idx="2"/>
            <a:endCxn id="61" idx="0"/>
          </p:cNvCxnSpPr>
          <p:nvPr/>
        </p:nvCxnSpPr>
        <p:spPr>
          <a:xfrm>
            <a:off x="8590132" y="5524345"/>
            <a:ext cx="0" cy="442494"/>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
        <p:nvSpPr>
          <p:cNvPr id="5" name="TextBox 4">
            <a:extLst>
              <a:ext uri="{FF2B5EF4-FFF2-40B4-BE49-F238E27FC236}">
                <a16:creationId xmlns:a16="http://schemas.microsoft.com/office/drawing/2014/main" id="{433442BF-2DA4-7BF6-56EB-6589DB3CE794}"/>
              </a:ext>
            </a:extLst>
          </p:cNvPr>
          <p:cNvSpPr txBox="1"/>
          <p:nvPr/>
        </p:nvSpPr>
        <p:spPr>
          <a:xfrm>
            <a:off x="3893831" y="2698203"/>
            <a:ext cx="5423769" cy="2031325"/>
          </a:xfrm>
          <a:prstGeom prst="rect">
            <a:avLst/>
          </a:prstGeom>
          <a:solidFill>
            <a:schemeClr val="bg1"/>
          </a:solidFill>
          <a:ln w="15875">
            <a:solidFill>
              <a:schemeClr val="accent6"/>
            </a:solidFill>
          </a:ln>
        </p:spPr>
        <p:txBody>
          <a:bodyPr wrap="square" rtlCol="0">
            <a:spAutoFit/>
          </a:bodyPr>
          <a:lstStyle/>
          <a:p>
            <a:pPr marL="285744" indent="-285744">
              <a:buFont typeface="Arial" panose="020B0604020202020204" pitchFamily="34" charset="0"/>
              <a:buChar char="•"/>
            </a:pPr>
            <a:r>
              <a:rPr lang="en-DE">
                <a:latin typeface="+mn-lt"/>
              </a:rPr>
              <a:t>Extensions: extension routing to premises is established by using the unknown extension routing policy on a W</a:t>
            </a:r>
            <a:r>
              <a:rPr lang="en-GB" err="1">
                <a:latin typeface="+mn-lt"/>
              </a:rPr>
              <a:t>ebex</a:t>
            </a:r>
            <a:r>
              <a:rPr lang="en-GB">
                <a:latin typeface="+mn-lt"/>
              </a:rPr>
              <a:t> Calling</a:t>
            </a:r>
            <a:r>
              <a:rPr lang="en-DE">
                <a:latin typeface="+mn-lt"/>
              </a:rPr>
              <a:t> location</a:t>
            </a:r>
          </a:p>
          <a:p>
            <a:pPr marL="285744" indent="-285744">
              <a:buFont typeface="Arial" panose="020B0604020202020204" pitchFamily="34" charset="0"/>
              <a:buChar char="•"/>
            </a:pPr>
            <a:r>
              <a:rPr lang="en-DE">
                <a:latin typeface="+mn-lt"/>
              </a:rPr>
              <a:t>TEHO: W</a:t>
            </a:r>
            <a:r>
              <a:rPr lang="en-GB" err="1">
                <a:latin typeface="+mn-lt"/>
              </a:rPr>
              <a:t>ebex</a:t>
            </a:r>
            <a:r>
              <a:rPr lang="en-GB">
                <a:latin typeface="+mn-lt"/>
              </a:rPr>
              <a:t> Calling</a:t>
            </a:r>
            <a:r>
              <a:rPr lang="en-DE">
                <a:latin typeface="+mn-lt"/>
              </a:rPr>
              <a:t> dial plans are meant to establish routes to premises (not PSTN!) destinations. Calls from PSTN will be wrongly classified as premises calls.</a:t>
            </a:r>
          </a:p>
        </p:txBody>
      </p:sp>
      <p:sp>
        <p:nvSpPr>
          <p:cNvPr id="6" name="Rectangle 5">
            <a:extLst>
              <a:ext uri="{FF2B5EF4-FFF2-40B4-BE49-F238E27FC236}">
                <a16:creationId xmlns:a16="http://schemas.microsoft.com/office/drawing/2014/main" id="{C7D29D0A-35E4-7610-C79D-716106281BF5}"/>
              </a:ext>
            </a:extLst>
          </p:cNvPr>
          <p:cNvSpPr/>
          <p:nvPr/>
        </p:nvSpPr>
        <p:spPr>
          <a:xfrm>
            <a:off x="1045923" y="5366655"/>
            <a:ext cx="4956327" cy="1068052"/>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Straight Arrow Connector 7">
            <a:extLst>
              <a:ext uri="{FF2B5EF4-FFF2-40B4-BE49-F238E27FC236}">
                <a16:creationId xmlns:a16="http://schemas.microsoft.com/office/drawing/2014/main" id="{60E9E6CA-7CEA-CA7C-9116-3B3B7B658213}"/>
              </a:ext>
            </a:extLst>
          </p:cNvPr>
          <p:cNvCxnSpPr>
            <a:cxnSpLocks/>
          </p:cNvCxnSpPr>
          <p:nvPr/>
        </p:nvCxnSpPr>
        <p:spPr>
          <a:xfrm flipV="1">
            <a:off x="4027118" y="4759762"/>
            <a:ext cx="514859" cy="558580"/>
          </a:xfrm>
          <a:prstGeom prst="straightConnector1">
            <a:avLst/>
          </a:prstGeom>
          <a:ln w="603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32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6E4A9-8374-FD5A-6E75-5A2928DF1BE4}"/>
              </a:ext>
            </a:extLst>
          </p:cNvPr>
          <p:cNvSpPr>
            <a:spLocks noGrp="1"/>
          </p:cNvSpPr>
          <p:nvPr>
            <p:ph type="body" sz="quarter" idx="10"/>
          </p:nvPr>
        </p:nvSpPr>
        <p:spPr/>
        <p:txBody>
          <a:bodyPr/>
          <a:lstStyle/>
          <a:p>
            <a:r>
              <a:rPr lang="en-GB" sz="2133" err="1"/>
              <a:t>numeric_pattern</a:t>
            </a:r>
            <a:r>
              <a:rPr lang="en-GB" sz="2133"/>
              <a:t> := ("+" 1*DIGIT [( "!" / 1*"X" )]) / (1*DIGIT [ 1*"X" ])</a:t>
            </a:r>
          </a:p>
          <a:p>
            <a:pPr lvl="1"/>
            <a:r>
              <a:rPr lang="en-GB"/>
              <a:t>Where DIGIT := “0“ - “9“</a:t>
            </a:r>
          </a:p>
          <a:p>
            <a:r>
              <a:rPr lang="en-GB" sz="2133"/>
              <a:t>Wildcards:</a:t>
            </a:r>
          </a:p>
          <a:p>
            <a:pPr lvl="1"/>
            <a:r>
              <a:rPr lang="en-GB"/>
              <a:t>X : represents a single digit (0-9)</a:t>
            </a:r>
          </a:p>
          <a:p>
            <a:pPr lvl="1"/>
            <a:r>
              <a:rPr lang="en-GB"/>
              <a:t>! : represents a sequence of one or more digits (0-9); </a:t>
            </a:r>
            <a:r>
              <a:rPr lang="en-GB" b="1" u="sng"/>
              <a:t>only allowed with +E.164 prefixes</a:t>
            </a:r>
          </a:p>
          <a:p>
            <a:r>
              <a:rPr lang="en-GB" sz="2133"/>
              <a:t>Examples:</a:t>
            </a:r>
          </a:p>
          <a:p>
            <a:endParaRPr lang="en-GB" sz="2133"/>
          </a:p>
        </p:txBody>
      </p:sp>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5470072"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a:xfrm>
            <a:off x="625929" y="739630"/>
            <a:ext cx="8801100" cy="482748"/>
          </a:xfrm>
        </p:spPr>
        <p:txBody>
          <a:bodyPr/>
          <a:lstStyle/>
          <a:p>
            <a:r>
              <a:rPr lang="en-US"/>
              <a:t>WxC to UCM - Numeric dial pattern syntax</a:t>
            </a:r>
          </a:p>
        </p:txBody>
      </p:sp>
      <p:graphicFrame>
        <p:nvGraphicFramePr>
          <p:cNvPr id="5" name="Table 4">
            <a:extLst>
              <a:ext uri="{FF2B5EF4-FFF2-40B4-BE49-F238E27FC236}">
                <a16:creationId xmlns:a16="http://schemas.microsoft.com/office/drawing/2014/main" id="{949B7DA6-B9B5-B73E-A44B-FB24248E805F}"/>
              </a:ext>
            </a:extLst>
          </p:cNvPr>
          <p:cNvGraphicFramePr>
            <a:graphicFrameLocks noGrp="1"/>
          </p:cNvGraphicFramePr>
          <p:nvPr/>
        </p:nvGraphicFramePr>
        <p:xfrm>
          <a:off x="2279806" y="4140201"/>
          <a:ext cx="6621345" cy="2084835"/>
        </p:xfrm>
        <a:graphic>
          <a:graphicData uri="http://schemas.openxmlformats.org/drawingml/2006/table">
            <a:tbl>
              <a:tblPr firstCol="1" bandRow="1">
                <a:tableStyleId>{5C22544A-7EE6-4342-B048-85BDC9FD1C3A}</a:tableStyleId>
              </a:tblPr>
              <a:tblGrid>
                <a:gridCol w="2061736">
                  <a:extLst>
                    <a:ext uri="{9D8B030D-6E8A-4147-A177-3AD203B41FA5}">
                      <a16:colId xmlns:a16="http://schemas.microsoft.com/office/drawing/2014/main" val="4092966502"/>
                    </a:ext>
                  </a:extLst>
                </a:gridCol>
                <a:gridCol w="4559609">
                  <a:extLst>
                    <a:ext uri="{9D8B030D-6E8A-4147-A177-3AD203B41FA5}">
                      <a16:colId xmlns:a16="http://schemas.microsoft.com/office/drawing/2014/main" val="383603737"/>
                    </a:ext>
                  </a:extLst>
                </a:gridCol>
              </a:tblGrid>
              <a:tr h="416967">
                <a:tc>
                  <a:txBody>
                    <a:bodyPr/>
                    <a:lstStyle/>
                    <a:p>
                      <a:r>
                        <a:rPr lang="en-US" sz="1500">
                          <a:solidFill>
                            <a:srgbClr val="282828"/>
                          </a:solidFill>
                        </a:rPr>
                        <a:t>+1408555XXXX</a:t>
                      </a:r>
                    </a:p>
                  </a:txBody>
                  <a:tcPr marL="121920" marR="121920" marT="60960" marB="60960"/>
                </a:tc>
                <a:tc>
                  <a:txBody>
                    <a:bodyPr/>
                    <a:lstStyle/>
                    <a:p>
                      <a:r>
                        <a:rPr lang="en-US" sz="1500">
                          <a:solidFill>
                            <a:srgbClr val="282828"/>
                          </a:solidFill>
                        </a:rPr>
                        <a:t>11-digit +E.164 number starting with +14085555</a:t>
                      </a:r>
                    </a:p>
                  </a:txBody>
                  <a:tcPr marL="121920" marR="121920" marT="60960" marB="60960"/>
                </a:tc>
                <a:extLst>
                  <a:ext uri="{0D108BD9-81ED-4DB2-BD59-A6C34878D82A}">
                    <a16:rowId xmlns:a16="http://schemas.microsoft.com/office/drawing/2014/main" val="3202191957"/>
                  </a:ext>
                </a:extLst>
              </a:tr>
              <a:tr h="416967">
                <a:tc>
                  <a:txBody>
                    <a:bodyPr/>
                    <a:lstStyle/>
                    <a:p>
                      <a:r>
                        <a:rPr lang="en-US" sz="1500">
                          <a:solidFill>
                            <a:srgbClr val="282828"/>
                          </a:solidFill>
                        </a:rPr>
                        <a:t>+14085551234</a:t>
                      </a:r>
                    </a:p>
                  </a:txBody>
                  <a:tcPr marL="121920" marR="121920" marT="60960" marB="6096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a:solidFill>
                            <a:srgbClr val="282828"/>
                          </a:solidFill>
                        </a:rPr>
                        <a:t>exact dial string +14085551234</a:t>
                      </a:r>
                    </a:p>
                  </a:txBody>
                  <a:tcPr marL="121920" marR="121920" marT="60960" marB="60960"/>
                </a:tc>
                <a:extLst>
                  <a:ext uri="{0D108BD9-81ED-4DB2-BD59-A6C34878D82A}">
                    <a16:rowId xmlns:a16="http://schemas.microsoft.com/office/drawing/2014/main" val="3541582677"/>
                  </a:ext>
                </a:extLst>
              </a:tr>
              <a:tr h="416967">
                <a:tc>
                  <a:txBody>
                    <a:bodyPr/>
                    <a:lstStyle/>
                    <a:p>
                      <a:r>
                        <a:rPr lang="en-US" sz="1500">
                          <a:solidFill>
                            <a:srgbClr val="282828"/>
                          </a:solidFill>
                        </a:rPr>
                        <a:t>+496100!</a:t>
                      </a:r>
                    </a:p>
                  </a:txBody>
                  <a:tcPr marL="121920" marR="121920" marT="60960" marB="60960"/>
                </a:tc>
                <a:tc>
                  <a:txBody>
                    <a:bodyPr/>
                    <a:lstStyle/>
                    <a:p>
                      <a:r>
                        <a:rPr lang="en-US" sz="1500">
                          <a:solidFill>
                            <a:srgbClr val="282828"/>
                          </a:solidFill>
                        </a:rPr>
                        <a:t>any dial string starting with +496100</a:t>
                      </a:r>
                    </a:p>
                  </a:txBody>
                  <a:tcPr marL="121920" marR="121920" marT="60960" marB="60960"/>
                </a:tc>
                <a:extLst>
                  <a:ext uri="{0D108BD9-81ED-4DB2-BD59-A6C34878D82A}">
                    <a16:rowId xmlns:a16="http://schemas.microsoft.com/office/drawing/2014/main" val="1526235747"/>
                  </a:ext>
                </a:extLst>
              </a:tr>
              <a:tr h="416967">
                <a:tc>
                  <a:txBody>
                    <a:bodyPr/>
                    <a:lstStyle/>
                    <a:p>
                      <a:r>
                        <a:rPr lang="en-US" sz="1500">
                          <a:solidFill>
                            <a:srgbClr val="282828"/>
                          </a:solidFill>
                        </a:rPr>
                        <a:t>84969XXX</a:t>
                      </a:r>
                    </a:p>
                  </a:txBody>
                  <a:tcPr marL="121920" marR="121920" marT="60960" marB="60960"/>
                </a:tc>
                <a:tc>
                  <a:txBody>
                    <a:bodyPr/>
                    <a:lstStyle/>
                    <a:p>
                      <a:r>
                        <a:rPr lang="en-US" sz="1500">
                          <a:solidFill>
                            <a:srgbClr val="282828"/>
                          </a:solidFill>
                        </a:rPr>
                        <a:t>8-digit ESN starting with 84969</a:t>
                      </a:r>
                    </a:p>
                  </a:txBody>
                  <a:tcPr marL="121920" marR="121920" marT="60960" marB="60960"/>
                </a:tc>
                <a:extLst>
                  <a:ext uri="{0D108BD9-81ED-4DB2-BD59-A6C34878D82A}">
                    <a16:rowId xmlns:a16="http://schemas.microsoft.com/office/drawing/2014/main" val="4230572445"/>
                  </a:ext>
                </a:extLst>
              </a:tr>
              <a:tr h="416967">
                <a:tc>
                  <a:txBody>
                    <a:bodyPr/>
                    <a:lstStyle/>
                    <a:p>
                      <a:r>
                        <a:rPr lang="en-US" sz="1500">
                          <a:solidFill>
                            <a:srgbClr val="282828"/>
                          </a:solidFill>
                        </a:rPr>
                        <a:t>84969764</a:t>
                      </a:r>
                    </a:p>
                  </a:txBody>
                  <a:tcPr marL="121920" marR="121920" marT="60960" marB="60960"/>
                </a:tc>
                <a:tc>
                  <a:txBody>
                    <a:bodyPr/>
                    <a:lstStyle/>
                    <a:p>
                      <a:r>
                        <a:rPr lang="en-US" sz="1500">
                          <a:solidFill>
                            <a:srgbClr val="282828"/>
                          </a:solidFill>
                        </a:rPr>
                        <a:t>exact 8-digit ESN 84969764</a:t>
                      </a:r>
                    </a:p>
                  </a:txBody>
                  <a:tcPr marL="121920" marR="121920" marT="60960" marB="60960"/>
                </a:tc>
                <a:extLst>
                  <a:ext uri="{0D108BD9-81ED-4DB2-BD59-A6C34878D82A}">
                    <a16:rowId xmlns:a16="http://schemas.microsoft.com/office/drawing/2014/main" val="2742888373"/>
                  </a:ext>
                </a:extLst>
              </a:tr>
            </a:tbl>
          </a:graphicData>
        </a:graphic>
      </p:graphicFrame>
    </p:spTree>
    <p:extLst>
      <p:ext uri="{BB962C8B-B14F-4D97-AF65-F5344CB8AC3E}">
        <p14:creationId xmlns:p14="http://schemas.microsoft.com/office/powerpoint/2010/main" val="1493913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pPr marL="76198" indent="0">
              <a:buNone/>
            </a:pPr>
            <a:r>
              <a:rPr lang="en-US" sz="2000"/>
              <a:t>The outbound dial string is analyzed based on the national dial plan of the calling user</a:t>
            </a:r>
          </a:p>
          <a:p>
            <a:r>
              <a:rPr lang="en-US" sz="1800"/>
              <a:t>National dials plans will try to globalize to +E.164 for routing if possible (Toll-Free, National and International)</a:t>
            </a:r>
          </a:p>
          <a:p>
            <a:r>
              <a:rPr lang="en-US" sz="1800"/>
              <a:t>Non-E.164 patterns are not adjusted</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9942740" cy="482748"/>
          </a:xfrm>
        </p:spPr>
        <p:txBody>
          <a:bodyPr/>
          <a:lstStyle/>
          <a:p>
            <a:r>
              <a:rPr lang="en-US"/>
              <a:t>WxC to UCM – National dial plan outgoing match</a:t>
            </a:r>
          </a:p>
        </p:txBody>
      </p:sp>
      <p:sp>
        <p:nvSpPr>
          <p:cNvPr id="21" name="TextBox 20">
            <a:extLst>
              <a:ext uri="{FF2B5EF4-FFF2-40B4-BE49-F238E27FC236}">
                <a16:creationId xmlns:a16="http://schemas.microsoft.com/office/drawing/2014/main" id="{A32EA7F3-CE8C-3C65-48EF-EC25A8F052E1}"/>
              </a:ext>
            </a:extLst>
          </p:cNvPr>
          <p:cNvSpPr txBox="1"/>
          <p:nvPr/>
        </p:nvSpPr>
        <p:spPr>
          <a:xfrm>
            <a:off x="5769653" y="3106090"/>
            <a:ext cx="6096000" cy="830997"/>
          </a:xfrm>
          <a:prstGeom prst="rect">
            <a:avLst/>
          </a:prstGeom>
          <a:noFill/>
        </p:spPr>
        <p:txBody>
          <a:bodyPr wrap="square">
            <a:spAutoFit/>
          </a:bodyPr>
          <a:lstStyle/>
          <a:p>
            <a:pPr marL="389453" lvl="1" indent="0">
              <a:buNone/>
            </a:pPr>
            <a:r>
              <a:rPr lang="en-US" sz="1600">
                <a:latin typeface="+mn-lt"/>
              </a:rPr>
              <a:t>US NANP 10-digit example</a:t>
            </a:r>
          </a:p>
          <a:p>
            <a:pPr marL="895293" lvl="1" indent="-285750">
              <a:buFont typeface="Arial" panose="020B0604020202020204" pitchFamily="34" charset="0"/>
              <a:buChar char="•"/>
            </a:pPr>
            <a:r>
              <a:rPr lang="en-US" sz="1600">
                <a:latin typeface="+mn-lt"/>
              </a:rPr>
              <a:t>A 10-digit pattern will match and prepend the plus and the country code</a:t>
            </a:r>
          </a:p>
        </p:txBody>
      </p:sp>
      <p:grpSp>
        <p:nvGrpSpPr>
          <p:cNvPr id="6" name="Group 5">
            <a:extLst>
              <a:ext uri="{FF2B5EF4-FFF2-40B4-BE49-F238E27FC236}">
                <a16:creationId xmlns:a16="http://schemas.microsoft.com/office/drawing/2014/main" id="{A0CC47EA-84DF-A9DC-227A-6F1279D75DB8}"/>
              </a:ext>
            </a:extLst>
          </p:cNvPr>
          <p:cNvGrpSpPr/>
          <p:nvPr/>
        </p:nvGrpSpPr>
        <p:grpSpPr>
          <a:xfrm>
            <a:off x="781867" y="3492505"/>
            <a:ext cx="4642390" cy="2372678"/>
            <a:chOff x="6972085" y="3240759"/>
            <a:chExt cx="4642390" cy="2372678"/>
          </a:xfrm>
        </p:grpSpPr>
        <p:pic>
          <p:nvPicPr>
            <p:cNvPr id="7" name="Picture 6">
              <a:extLst>
                <a:ext uri="{FF2B5EF4-FFF2-40B4-BE49-F238E27FC236}">
                  <a16:creationId xmlns:a16="http://schemas.microsoft.com/office/drawing/2014/main" id="{08B4F375-1CD0-5E5C-5571-F05F2B32D108}"/>
                </a:ext>
              </a:extLst>
            </p:cNvPr>
            <p:cNvPicPr>
              <a:picLocks noChangeAspect="1"/>
            </p:cNvPicPr>
            <p:nvPr/>
          </p:nvPicPr>
          <p:blipFill>
            <a:blip r:embed="rId2"/>
            <a:stretch>
              <a:fillRect/>
            </a:stretch>
          </p:blipFill>
          <p:spPr>
            <a:xfrm>
              <a:off x="6972085" y="3240759"/>
              <a:ext cx="4642390" cy="2372678"/>
            </a:xfrm>
            <a:prstGeom prst="rect">
              <a:avLst/>
            </a:prstGeom>
          </p:spPr>
        </p:pic>
        <p:sp>
          <p:nvSpPr>
            <p:cNvPr id="8" name="Rectangle 7">
              <a:extLst>
                <a:ext uri="{FF2B5EF4-FFF2-40B4-BE49-F238E27FC236}">
                  <a16:creationId xmlns:a16="http://schemas.microsoft.com/office/drawing/2014/main" id="{9F893226-FC9E-02C6-3E53-1635A69EE5E6}"/>
                </a:ext>
              </a:extLst>
            </p:cNvPr>
            <p:cNvSpPr/>
            <p:nvPr/>
          </p:nvSpPr>
          <p:spPr>
            <a:xfrm>
              <a:off x="8625839" y="4824549"/>
              <a:ext cx="748936"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717430-B219-28D6-6B03-1F4A47577A1F}"/>
                </a:ext>
              </a:extLst>
            </p:cNvPr>
            <p:cNvSpPr/>
            <p:nvPr/>
          </p:nvSpPr>
          <p:spPr>
            <a:xfrm>
              <a:off x="7489370" y="4824549"/>
              <a:ext cx="648789"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495354-A816-7531-525B-2BB29F60E57F}"/>
                </a:ext>
              </a:extLst>
            </p:cNvPr>
            <p:cNvSpPr/>
            <p:nvPr/>
          </p:nvSpPr>
          <p:spPr>
            <a:xfrm>
              <a:off x="7201989" y="4187311"/>
              <a:ext cx="534706"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6088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pPr marL="76198" indent="0">
              <a:buNone/>
            </a:pPr>
            <a:r>
              <a:rPr lang="en-US" sz="2000"/>
              <a:t>The outbound dial string is analyzed based on the national dial plan of the calling user</a:t>
            </a:r>
          </a:p>
          <a:p>
            <a:r>
              <a:rPr lang="en-US" sz="1800"/>
              <a:t>National dials plans will try to globalize to +E.164 for routing if possible (Toll-Free, National and International)</a:t>
            </a:r>
          </a:p>
          <a:p>
            <a:r>
              <a:rPr lang="en-US" sz="1800"/>
              <a:t>Non-E.164 patterns are not adjusted</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9942740" cy="482748"/>
          </a:xfrm>
        </p:spPr>
        <p:txBody>
          <a:bodyPr/>
          <a:lstStyle/>
          <a:p>
            <a:r>
              <a:rPr lang="en-US"/>
              <a:t>WxC to UCM – National dial plan outgoing match</a:t>
            </a:r>
          </a:p>
        </p:txBody>
      </p:sp>
      <p:sp>
        <p:nvSpPr>
          <p:cNvPr id="12" name="TextBox 11">
            <a:extLst>
              <a:ext uri="{FF2B5EF4-FFF2-40B4-BE49-F238E27FC236}">
                <a16:creationId xmlns:a16="http://schemas.microsoft.com/office/drawing/2014/main" id="{6AD08FA7-A46D-29BB-F226-0426F6DBD14F}"/>
              </a:ext>
            </a:extLst>
          </p:cNvPr>
          <p:cNvSpPr txBox="1"/>
          <p:nvPr/>
        </p:nvSpPr>
        <p:spPr>
          <a:xfrm>
            <a:off x="5769653" y="3937087"/>
            <a:ext cx="6096000" cy="1323439"/>
          </a:xfrm>
          <a:prstGeom prst="rect">
            <a:avLst/>
          </a:prstGeom>
          <a:noFill/>
        </p:spPr>
        <p:txBody>
          <a:bodyPr wrap="square">
            <a:spAutoFit/>
          </a:bodyPr>
          <a:lstStyle/>
          <a:p>
            <a:pPr marL="389453" lvl="1" indent="0">
              <a:buNone/>
            </a:pPr>
            <a:r>
              <a:rPr lang="en-US" sz="1600">
                <a:latin typeface="+mn-lt"/>
              </a:rPr>
              <a:t>US NANP 7-digit example</a:t>
            </a:r>
          </a:p>
          <a:p>
            <a:pPr marL="895293" lvl="1" indent="-285750">
              <a:buFont typeface="Arial" panose="020B0604020202020204" pitchFamily="34" charset="0"/>
              <a:buChar char="•"/>
            </a:pPr>
            <a:r>
              <a:rPr lang="en-US" sz="1600">
                <a:latin typeface="+mn-lt"/>
              </a:rPr>
              <a:t>A 7-digit pattern will match and prepend plus, country code and NPA</a:t>
            </a:r>
          </a:p>
          <a:p>
            <a:pPr marL="895293" lvl="1" indent="-285750">
              <a:buFont typeface="Arial" panose="020B0604020202020204" pitchFamily="34" charset="0"/>
              <a:buChar char="•"/>
            </a:pPr>
            <a:r>
              <a:rPr lang="en-US" sz="1600">
                <a:latin typeface="+mn-lt"/>
              </a:rPr>
              <a:t>The source caller’s NPA is used to fill in the blanks!</a:t>
            </a:r>
          </a:p>
          <a:p>
            <a:pPr marL="895293" lvl="1" indent="-285750">
              <a:buFont typeface="Arial" panose="020B0604020202020204" pitchFamily="34" charset="0"/>
              <a:buChar char="•"/>
            </a:pPr>
            <a:r>
              <a:rPr lang="en-US" sz="1600">
                <a:latin typeface="+mn-lt"/>
              </a:rPr>
              <a:t>Digits sent to LGW will be full +E164</a:t>
            </a:r>
          </a:p>
        </p:txBody>
      </p:sp>
      <p:sp>
        <p:nvSpPr>
          <p:cNvPr id="21" name="TextBox 20">
            <a:extLst>
              <a:ext uri="{FF2B5EF4-FFF2-40B4-BE49-F238E27FC236}">
                <a16:creationId xmlns:a16="http://schemas.microsoft.com/office/drawing/2014/main" id="{A32EA7F3-CE8C-3C65-48EF-EC25A8F052E1}"/>
              </a:ext>
            </a:extLst>
          </p:cNvPr>
          <p:cNvSpPr txBox="1"/>
          <p:nvPr/>
        </p:nvSpPr>
        <p:spPr>
          <a:xfrm>
            <a:off x="5769653" y="3106090"/>
            <a:ext cx="6096000" cy="830997"/>
          </a:xfrm>
          <a:prstGeom prst="rect">
            <a:avLst/>
          </a:prstGeom>
          <a:noFill/>
        </p:spPr>
        <p:txBody>
          <a:bodyPr wrap="square">
            <a:spAutoFit/>
          </a:bodyPr>
          <a:lstStyle/>
          <a:p>
            <a:pPr marL="389453" lvl="1" indent="0">
              <a:buNone/>
            </a:pPr>
            <a:r>
              <a:rPr lang="en-US" sz="1600">
                <a:latin typeface="+mn-lt"/>
              </a:rPr>
              <a:t>US NANP 10-digit example</a:t>
            </a:r>
          </a:p>
          <a:p>
            <a:pPr marL="895293" lvl="1" indent="-285750">
              <a:buFont typeface="Arial" panose="020B0604020202020204" pitchFamily="34" charset="0"/>
              <a:buChar char="•"/>
            </a:pPr>
            <a:r>
              <a:rPr lang="en-US" sz="1600">
                <a:latin typeface="+mn-lt"/>
              </a:rPr>
              <a:t>A 10-digit pattern will match and prepend the plus and the country code</a:t>
            </a:r>
          </a:p>
        </p:txBody>
      </p:sp>
      <p:grpSp>
        <p:nvGrpSpPr>
          <p:cNvPr id="5" name="Group 4">
            <a:extLst>
              <a:ext uri="{FF2B5EF4-FFF2-40B4-BE49-F238E27FC236}">
                <a16:creationId xmlns:a16="http://schemas.microsoft.com/office/drawing/2014/main" id="{C1DCD94D-DDBA-6CD9-91D8-69F9C6E4677D}"/>
              </a:ext>
            </a:extLst>
          </p:cNvPr>
          <p:cNvGrpSpPr/>
          <p:nvPr/>
        </p:nvGrpSpPr>
        <p:grpSpPr>
          <a:xfrm>
            <a:off x="781867" y="3499475"/>
            <a:ext cx="4704533" cy="2365708"/>
            <a:chOff x="7082519" y="2802103"/>
            <a:chExt cx="4704533" cy="2365708"/>
          </a:xfrm>
        </p:grpSpPr>
        <p:pic>
          <p:nvPicPr>
            <p:cNvPr id="10" name="Picture 9">
              <a:extLst>
                <a:ext uri="{FF2B5EF4-FFF2-40B4-BE49-F238E27FC236}">
                  <a16:creationId xmlns:a16="http://schemas.microsoft.com/office/drawing/2014/main" id="{E1893BCA-CBA9-7D42-C8EF-3D912E026BBA}"/>
                </a:ext>
              </a:extLst>
            </p:cNvPr>
            <p:cNvPicPr>
              <a:picLocks noChangeAspect="1"/>
            </p:cNvPicPr>
            <p:nvPr/>
          </p:nvPicPr>
          <p:blipFill>
            <a:blip r:embed="rId2"/>
            <a:stretch>
              <a:fillRect/>
            </a:stretch>
          </p:blipFill>
          <p:spPr>
            <a:xfrm>
              <a:off x="7082519" y="2802103"/>
              <a:ext cx="4704533" cy="2365708"/>
            </a:xfrm>
            <a:prstGeom prst="rect">
              <a:avLst/>
            </a:prstGeom>
          </p:spPr>
        </p:pic>
        <p:sp>
          <p:nvSpPr>
            <p:cNvPr id="13" name="Rectangle 12">
              <a:extLst>
                <a:ext uri="{FF2B5EF4-FFF2-40B4-BE49-F238E27FC236}">
                  <a16:creationId xmlns:a16="http://schemas.microsoft.com/office/drawing/2014/main" id="{DEC9F0FB-B075-0D6F-73AC-02AEEF8C36B0}"/>
                </a:ext>
              </a:extLst>
            </p:cNvPr>
            <p:cNvSpPr/>
            <p:nvPr/>
          </p:nvSpPr>
          <p:spPr>
            <a:xfrm>
              <a:off x="8786948" y="4393475"/>
              <a:ext cx="748936"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10E629-2238-38AB-EFFC-C3CFC95D23A4}"/>
                </a:ext>
              </a:extLst>
            </p:cNvPr>
            <p:cNvSpPr/>
            <p:nvPr/>
          </p:nvSpPr>
          <p:spPr>
            <a:xfrm>
              <a:off x="7637417" y="4393475"/>
              <a:ext cx="648789"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71E39D-7ABF-A6C7-2A2F-D89A73357A37}"/>
                </a:ext>
              </a:extLst>
            </p:cNvPr>
            <p:cNvSpPr/>
            <p:nvPr/>
          </p:nvSpPr>
          <p:spPr>
            <a:xfrm>
              <a:off x="7249015" y="3756237"/>
              <a:ext cx="648789"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578649-BFEC-29B2-8AED-DCB32C3FD22E}"/>
                </a:ext>
              </a:extLst>
            </p:cNvPr>
            <p:cNvSpPr/>
            <p:nvPr/>
          </p:nvSpPr>
          <p:spPr>
            <a:xfrm>
              <a:off x="7897804" y="3285218"/>
              <a:ext cx="278675"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454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pPr marL="76198" indent="0">
              <a:buNone/>
            </a:pPr>
            <a:r>
              <a:rPr lang="en-US" sz="2000"/>
              <a:t>The outbound dial string is analyzed based on the national dial plan of the calling user</a:t>
            </a:r>
          </a:p>
          <a:p>
            <a:r>
              <a:rPr lang="en-US" sz="1800"/>
              <a:t>National dials plans will try to globalize to +E.164 for routing if possible (Toll-Free, National and International)</a:t>
            </a:r>
          </a:p>
          <a:p>
            <a:r>
              <a:rPr lang="en-US" sz="1800"/>
              <a:t>Non-E.164 patterns are not adjusted</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9942740" cy="482748"/>
          </a:xfrm>
        </p:spPr>
        <p:txBody>
          <a:bodyPr/>
          <a:lstStyle/>
          <a:p>
            <a:r>
              <a:rPr lang="en-US"/>
              <a:t>WxC to UCM – National dial plan outgoing match</a:t>
            </a:r>
          </a:p>
        </p:txBody>
      </p:sp>
      <p:sp>
        <p:nvSpPr>
          <p:cNvPr id="12" name="TextBox 11">
            <a:extLst>
              <a:ext uri="{FF2B5EF4-FFF2-40B4-BE49-F238E27FC236}">
                <a16:creationId xmlns:a16="http://schemas.microsoft.com/office/drawing/2014/main" id="{6AD08FA7-A46D-29BB-F226-0426F6DBD14F}"/>
              </a:ext>
            </a:extLst>
          </p:cNvPr>
          <p:cNvSpPr txBox="1"/>
          <p:nvPr/>
        </p:nvSpPr>
        <p:spPr>
          <a:xfrm>
            <a:off x="5769653" y="3937087"/>
            <a:ext cx="6096000" cy="1323439"/>
          </a:xfrm>
          <a:prstGeom prst="rect">
            <a:avLst/>
          </a:prstGeom>
          <a:noFill/>
        </p:spPr>
        <p:txBody>
          <a:bodyPr wrap="square">
            <a:spAutoFit/>
          </a:bodyPr>
          <a:lstStyle/>
          <a:p>
            <a:pPr marL="389453" lvl="1" indent="0">
              <a:buNone/>
            </a:pPr>
            <a:r>
              <a:rPr lang="en-US" sz="1600">
                <a:latin typeface="+mn-lt"/>
              </a:rPr>
              <a:t>US NANP 7-digit example</a:t>
            </a:r>
          </a:p>
          <a:p>
            <a:pPr marL="895293" lvl="1" indent="-285750">
              <a:buFont typeface="Arial" panose="020B0604020202020204" pitchFamily="34" charset="0"/>
              <a:buChar char="•"/>
            </a:pPr>
            <a:r>
              <a:rPr lang="en-US" sz="1600">
                <a:latin typeface="+mn-lt"/>
              </a:rPr>
              <a:t>A 7-digit pattern will match and prepend plus, country code and NPA</a:t>
            </a:r>
          </a:p>
          <a:p>
            <a:pPr marL="895293" lvl="1" indent="-285750">
              <a:buFont typeface="Arial" panose="020B0604020202020204" pitchFamily="34" charset="0"/>
              <a:buChar char="•"/>
            </a:pPr>
            <a:r>
              <a:rPr lang="en-US" sz="1600">
                <a:latin typeface="+mn-lt"/>
              </a:rPr>
              <a:t>The source caller’s NPA is used to fill in the blanks!</a:t>
            </a:r>
          </a:p>
          <a:p>
            <a:pPr marL="895293" lvl="1" indent="-285750">
              <a:buFont typeface="Arial" panose="020B0604020202020204" pitchFamily="34" charset="0"/>
              <a:buChar char="•"/>
            </a:pPr>
            <a:r>
              <a:rPr lang="en-US" sz="1600">
                <a:latin typeface="+mn-lt"/>
              </a:rPr>
              <a:t>Digits sent to LGW will be full +E164</a:t>
            </a:r>
          </a:p>
        </p:txBody>
      </p:sp>
      <p:sp>
        <p:nvSpPr>
          <p:cNvPr id="21" name="TextBox 20">
            <a:extLst>
              <a:ext uri="{FF2B5EF4-FFF2-40B4-BE49-F238E27FC236}">
                <a16:creationId xmlns:a16="http://schemas.microsoft.com/office/drawing/2014/main" id="{A32EA7F3-CE8C-3C65-48EF-EC25A8F052E1}"/>
              </a:ext>
            </a:extLst>
          </p:cNvPr>
          <p:cNvSpPr txBox="1"/>
          <p:nvPr/>
        </p:nvSpPr>
        <p:spPr>
          <a:xfrm>
            <a:off x="5769653" y="3106090"/>
            <a:ext cx="6096000" cy="830997"/>
          </a:xfrm>
          <a:prstGeom prst="rect">
            <a:avLst/>
          </a:prstGeom>
          <a:noFill/>
        </p:spPr>
        <p:txBody>
          <a:bodyPr wrap="square">
            <a:spAutoFit/>
          </a:bodyPr>
          <a:lstStyle/>
          <a:p>
            <a:pPr marL="389453" lvl="1" indent="0">
              <a:buNone/>
            </a:pPr>
            <a:r>
              <a:rPr lang="en-US" sz="1600">
                <a:latin typeface="+mn-lt"/>
              </a:rPr>
              <a:t>US NANP 10-digit example</a:t>
            </a:r>
          </a:p>
          <a:p>
            <a:pPr marL="895293" lvl="1" indent="-285750">
              <a:buFont typeface="Arial" panose="020B0604020202020204" pitchFamily="34" charset="0"/>
              <a:buChar char="•"/>
            </a:pPr>
            <a:r>
              <a:rPr lang="en-US" sz="1600">
                <a:latin typeface="+mn-lt"/>
              </a:rPr>
              <a:t>A 10-digit pattern will match and prepend the plus and the country code</a:t>
            </a:r>
          </a:p>
        </p:txBody>
      </p:sp>
      <p:sp>
        <p:nvSpPr>
          <p:cNvPr id="6" name="TextBox 5">
            <a:extLst>
              <a:ext uri="{FF2B5EF4-FFF2-40B4-BE49-F238E27FC236}">
                <a16:creationId xmlns:a16="http://schemas.microsoft.com/office/drawing/2014/main" id="{0BCC2468-BF5A-DA79-4E73-C652F2D909B8}"/>
              </a:ext>
            </a:extLst>
          </p:cNvPr>
          <p:cNvSpPr txBox="1"/>
          <p:nvPr/>
        </p:nvSpPr>
        <p:spPr>
          <a:xfrm>
            <a:off x="5769653" y="5260526"/>
            <a:ext cx="6096000" cy="830997"/>
          </a:xfrm>
          <a:prstGeom prst="rect">
            <a:avLst/>
          </a:prstGeom>
          <a:noFill/>
        </p:spPr>
        <p:txBody>
          <a:bodyPr wrap="square">
            <a:spAutoFit/>
          </a:bodyPr>
          <a:lstStyle/>
          <a:p>
            <a:pPr marL="389453" lvl="1" indent="0">
              <a:buNone/>
            </a:pPr>
            <a:r>
              <a:rPr lang="en-US" sz="1600">
                <a:latin typeface="+mn-lt"/>
              </a:rPr>
              <a:t>US special numbers example</a:t>
            </a:r>
          </a:p>
          <a:p>
            <a:pPr marL="895293" lvl="1" indent="-285750">
              <a:buFont typeface="Arial" panose="020B0604020202020204" pitchFamily="34" charset="0"/>
              <a:buChar char="•"/>
            </a:pPr>
            <a:r>
              <a:rPr lang="en-US" sz="1600">
                <a:latin typeface="+mn-lt"/>
              </a:rPr>
              <a:t>A 3-digit number will be delivered as dialed</a:t>
            </a:r>
          </a:p>
          <a:p>
            <a:pPr marL="895293" lvl="1" indent="-285750">
              <a:buFont typeface="Arial" panose="020B0604020202020204" pitchFamily="34" charset="0"/>
              <a:buChar char="•"/>
            </a:pPr>
            <a:r>
              <a:rPr lang="en-US" sz="1600">
                <a:latin typeface="+mn-lt"/>
              </a:rPr>
              <a:t>Non-E164 will require pattern routing on UCM</a:t>
            </a:r>
          </a:p>
        </p:txBody>
      </p:sp>
      <p:grpSp>
        <p:nvGrpSpPr>
          <p:cNvPr id="7" name="Group 6">
            <a:extLst>
              <a:ext uri="{FF2B5EF4-FFF2-40B4-BE49-F238E27FC236}">
                <a16:creationId xmlns:a16="http://schemas.microsoft.com/office/drawing/2014/main" id="{A1CAB720-3391-96D9-32C0-8D69E0550C0A}"/>
              </a:ext>
            </a:extLst>
          </p:cNvPr>
          <p:cNvGrpSpPr/>
          <p:nvPr/>
        </p:nvGrpSpPr>
        <p:grpSpPr>
          <a:xfrm>
            <a:off x="893480" y="3499475"/>
            <a:ext cx="4579715" cy="2390585"/>
            <a:chOff x="7207337" y="2777226"/>
            <a:chExt cx="4579715" cy="2390585"/>
          </a:xfrm>
        </p:grpSpPr>
        <p:pic>
          <p:nvPicPr>
            <p:cNvPr id="8" name="Picture 7">
              <a:extLst>
                <a:ext uri="{FF2B5EF4-FFF2-40B4-BE49-F238E27FC236}">
                  <a16:creationId xmlns:a16="http://schemas.microsoft.com/office/drawing/2014/main" id="{AB6CF7ED-7884-24BA-62FB-C1C490F7A707}"/>
                </a:ext>
              </a:extLst>
            </p:cNvPr>
            <p:cNvPicPr>
              <a:picLocks noChangeAspect="1"/>
            </p:cNvPicPr>
            <p:nvPr/>
          </p:nvPicPr>
          <p:blipFill>
            <a:blip r:embed="rId2"/>
            <a:stretch>
              <a:fillRect/>
            </a:stretch>
          </p:blipFill>
          <p:spPr>
            <a:xfrm>
              <a:off x="7207337" y="2777226"/>
              <a:ext cx="4579715" cy="2390585"/>
            </a:xfrm>
            <a:prstGeom prst="rect">
              <a:avLst/>
            </a:prstGeom>
          </p:spPr>
        </p:pic>
        <p:sp>
          <p:nvSpPr>
            <p:cNvPr id="9" name="Rectangle 8">
              <a:extLst>
                <a:ext uri="{FF2B5EF4-FFF2-40B4-BE49-F238E27FC236}">
                  <a16:creationId xmlns:a16="http://schemas.microsoft.com/office/drawing/2014/main" id="{D3F591BE-D38C-E69F-42FC-9780C4DA26E8}"/>
                </a:ext>
              </a:extLst>
            </p:cNvPr>
            <p:cNvSpPr/>
            <p:nvPr/>
          </p:nvSpPr>
          <p:spPr>
            <a:xfrm>
              <a:off x="8384490" y="4358641"/>
              <a:ext cx="748936" cy="1524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50EF10-06F5-B4F9-0FCF-5683B5FD584A}"/>
                </a:ext>
              </a:extLst>
            </p:cNvPr>
            <p:cNvSpPr/>
            <p:nvPr/>
          </p:nvSpPr>
          <p:spPr>
            <a:xfrm>
              <a:off x="7694023" y="4358641"/>
              <a:ext cx="203781" cy="152399"/>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2F7789-9A11-986D-0313-65F7E6F62726}"/>
                </a:ext>
              </a:extLst>
            </p:cNvPr>
            <p:cNvSpPr/>
            <p:nvPr/>
          </p:nvSpPr>
          <p:spPr>
            <a:xfrm>
              <a:off x="7386774" y="3731357"/>
              <a:ext cx="261257" cy="158485"/>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6795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2000"/>
              <a:t>Unified CM needs to support ESN and +E.164 as called address for calls from WxC</a:t>
            </a:r>
          </a:p>
          <a:p>
            <a:r>
              <a:rPr lang="en-US" sz="2000"/>
              <a:t>+E.164</a:t>
            </a:r>
          </a:p>
          <a:p>
            <a:pPr lvl="1"/>
            <a:r>
              <a:rPr lang="en-US" sz="1800"/>
              <a:t>trivial, match on +E.164 DN or </a:t>
            </a:r>
            <a:br>
              <a:rPr lang="en-US" sz="1800"/>
            </a:br>
            <a:r>
              <a:rPr lang="en-US" sz="1800"/>
              <a:t>PSTN RP</a:t>
            </a:r>
          </a:p>
          <a:p>
            <a:r>
              <a:rPr lang="en-US" sz="2000"/>
              <a:t>ESN</a:t>
            </a:r>
          </a:p>
          <a:p>
            <a:pPr lvl="1"/>
            <a:r>
              <a:rPr lang="en-US" sz="1800"/>
              <a:t>match on ESN dialing normalization pattern in </a:t>
            </a:r>
            <a:r>
              <a:rPr lang="en-US" sz="1800" err="1"/>
              <a:t>OnNetRemote</a:t>
            </a:r>
            <a:r>
              <a:rPr lang="en-US" sz="1800"/>
              <a:t> </a:t>
            </a:r>
            <a:br>
              <a:rPr lang="en-US" sz="1800"/>
            </a:br>
            <a:r>
              <a:rPr lang="en-US" sz="1800"/>
              <a:t>partition</a:t>
            </a:r>
          </a:p>
          <a:p>
            <a:pPr lvl="1"/>
            <a:r>
              <a:rPr lang="en-US" sz="1800"/>
              <a:t>Called party gets normalized to +E.164</a:t>
            </a:r>
          </a:p>
          <a:p>
            <a:pPr lvl="1"/>
            <a:r>
              <a:rPr lang="en-US" sz="1800"/>
              <a:t>calling search space inheritance on TP: same calling search space </a:t>
            </a:r>
            <a:br>
              <a:rPr lang="en-US" sz="1800"/>
            </a:br>
            <a:r>
              <a:rPr lang="en-US" sz="1800"/>
              <a:t>used again for post-translation lookup</a:t>
            </a:r>
          </a:p>
          <a:p>
            <a:pPr lvl="1"/>
            <a:r>
              <a:rPr lang="en-US" sz="1800"/>
              <a:t>Match on +E.164 DN</a:t>
            </a:r>
          </a:p>
          <a:p>
            <a:r>
              <a:rPr lang="en-US" sz="2000"/>
              <a:t>Non-Preferred Architecture designs, apply appropriate translations before DN lookup!</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7" y="739630"/>
            <a:ext cx="10848761" cy="482748"/>
          </a:xfrm>
        </p:spPr>
        <p:txBody>
          <a:bodyPr/>
          <a:lstStyle/>
          <a:p>
            <a:r>
              <a:rPr lang="en-US"/>
              <a:t>WxC to UCM – Incoming to UCM +E.164 &amp; ESN Matches</a:t>
            </a:r>
          </a:p>
        </p:txBody>
      </p:sp>
      <p:sp>
        <p:nvSpPr>
          <p:cNvPr id="5" name="Line 133">
            <a:extLst>
              <a:ext uri="{FF2B5EF4-FFF2-40B4-BE49-F238E27FC236}">
                <a16:creationId xmlns:a16="http://schemas.microsoft.com/office/drawing/2014/main" id="{F0850BD2-0EEA-B693-A378-CF633CF5C151}"/>
              </a:ext>
            </a:extLst>
          </p:cNvPr>
          <p:cNvSpPr>
            <a:spLocks noChangeShapeType="1"/>
          </p:cNvSpPr>
          <p:nvPr/>
        </p:nvSpPr>
        <p:spPr bwMode="auto">
          <a:xfrm>
            <a:off x="9244129" y="2448512"/>
            <a:ext cx="0" cy="218610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 name="Line 118">
            <a:extLst>
              <a:ext uri="{FF2B5EF4-FFF2-40B4-BE49-F238E27FC236}">
                <a16:creationId xmlns:a16="http://schemas.microsoft.com/office/drawing/2014/main" id="{C368138E-C0CC-06D5-DA85-A6D3715BC846}"/>
              </a:ext>
            </a:extLst>
          </p:cNvPr>
          <p:cNvSpPr>
            <a:spLocks noChangeShapeType="1"/>
          </p:cNvSpPr>
          <p:nvPr/>
        </p:nvSpPr>
        <p:spPr bwMode="auto">
          <a:xfrm>
            <a:off x="7134341" y="2440575"/>
            <a:ext cx="0" cy="624696"/>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9" name="Group 10">
            <a:extLst>
              <a:ext uri="{FF2B5EF4-FFF2-40B4-BE49-F238E27FC236}">
                <a16:creationId xmlns:a16="http://schemas.microsoft.com/office/drawing/2014/main" id="{28E1569A-C82E-5A63-5312-975B90C0347D}"/>
              </a:ext>
            </a:extLst>
          </p:cNvPr>
          <p:cNvGrpSpPr>
            <a:grpSpLocks/>
          </p:cNvGrpSpPr>
          <p:nvPr/>
        </p:nvGrpSpPr>
        <p:grpSpPr bwMode="auto">
          <a:xfrm>
            <a:off x="8251942" y="2553289"/>
            <a:ext cx="1841500" cy="433387"/>
            <a:chOff x="2112" y="2471"/>
            <a:chExt cx="1152" cy="357"/>
          </a:xfrm>
        </p:grpSpPr>
        <p:sp>
          <p:nvSpPr>
            <p:cNvPr id="10" name="AutoShape 11">
              <a:extLst>
                <a:ext uri="{FF2B5EF4-FFF2-40B4-BE49-F238E27FC236}">
                  <a16:creationId xmlns:a16="http://schemas.microsoft.com/office/drawing/2014/main" id="{0588C810-0C5F-C222-B7BC-AF0F0D05CCB1}"/>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1" name="Text Box 12">
              <a:extLst>
                <a:ext uri="{FF2B5EF4-FFF2-40B4-BE49-F238E27FC236}">
                  <a16:creationId xmlns:a16="http://schemas.microsoft.com/office/drawing/2014/main" id="{383F2585-F898-A57C-FA72-A38DF3F8E0D1}"/>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2" name="Rectangle 13">
              <a:extLst>
                <a:ext uri="{FF2B5EF4-FFF2-40B4-BE49-F238E27FC236}">
                  <a16:creationId xmlns:a16="http://schemas.microsoft.com/office/drawing/2014/main" id="{34C26EA0-9A4A-BB0D-8E77-9214D7EA51F5}"/>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13" name="Text Box 21">
            <a:extLst>
              <a:ext uri="{FF2B5EF4-FFF2-40B4-BE49-F238E27FC236}">
                <a16:creationId xmlns:a16="http://schemas.microsoft.com/office/drawing/2014/main" id="{869D2A2F-BC71-DAD5-AC74-7098AC84D46F}"/>
              </a:ext>
            </a:extLst>
          </p:cNvPr>
          <p:cNvSpPr txBox="1">
            <a:spLocks noChangeArrowheads="1"/>
          </p:cNvSpPr>
          <p:nvPr/>
        </p:nvSpPr>
        <p:spPr bwMode="auto">
          <a:xfrm>
            <a:off x="6865310" y="2248489"/>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4" name="Text Box 22">
            <a:extLst>
              <a:ext uri="{FF2B5EF4-FFF2-40B4-BE49-F238E27FC236}">
                <a16:creationId xmlns:a16="http://schemas.microsoft.com/office/drawing/2014/main" id="{4FBB7481-17A9-E4D1-CA95-A3E6403EA837}"/>
              </a:ext>
            </a:extLst>
          </p:cNvPr>
          <p:cNvSpPr txBox="1">
            <a:spLocks noChangeArrowheads="1"/>
          </p:cNvSpPr>
          <p:nvPr/>
        </p:nvSpPr>
        <p:spPr bwMode="auto">
          <a:xfrm>
            <a:off x="8854687" y="2232614"/>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5" name="Line 25">
            <a:extLst>
              <a:ext uri="{FF2B5EF4-FFF2-40B4-BE49-F238E27FC236}">
                <a16:creationId xmlns:a16="http://schemas.microsoft.com/office/drawing/2014/main" id="{D6818F95-A3B6-F66D-7159-4C32B1D8BA24}"/>
              </a:ext>
            </a:extLst>
          </p:cNvPr>
          <p:cNvSpPr>
            <a:spLocks noChangeShapeType="1"/>
          </p:cNvSpPr>
          <p:nvPr/>
        </p:nvSpPr>
        <p:spPr bwMode="auto">
          <a:xfrm flipV="1">
            <a:off x="4993805" y="2450100"/>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6" name="Rectangle 111">
            <a:extLst>
              <a:ext uri="{FF2B5EF4-FFF2-40B4-BE49-F238E27FC236}">
                <a16:creationId xmlns:a16="http://schemas.microsoft.com/office/drawing/2014/main" id="{4BB9FAF5-03AF-F784-EAE8-952E438F416A}"/>
              </a:ext>
            </a:extLst>
          </p:cNvPr>
          <p:cNvSpPr>
            <a:spLocks noChangeArrowheads="1"/>
          </p:cNvSpPr>
          <p:nvPr/>
        </p:nvSpPr>
        <p:spPr bwMode="auto">
          <a:xfrm>
            <a:off x="6464416" y="2585037"/>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051" b="1">
                <a:solidFill>
                  <a:srgbClr val="061C23"/>
                </a:solidFill>
                <a:cs typeface="Arial" charset="0"/>
              </a:rPr>
              <a:t>Trunk Inbound CSS</a:t>
            </a:r>
          </a:p>
        </p:txBody>
      </p:sp>
      <p:sp>
        <p:nvSpPr>
          <p:cNvPr id="18" name="Line 116">
            <a:extLst>
              <a:ext uri="{FF2B5EF4-FFF2-40B4-BE49-F238E27FC236}">
                <a16:creationId xmlns:a16="http://schemas.microsoft.com/office/drawing/2014/main" id="{59FC02BB-ABDA-330A-D49B-5152F1D369B1}"/>
              </a:ext>
            </a:extLst>
          </p:cNvPr>
          <p:cNvSpPr>
            <a:spLocks noChangeShapeType="1"/>
          </p:cNvSpPr>
          <p:nvPr/>
        </p:nvSpPr>
        <p:spPr bwMode="auto">
          <a:xfrm>
            <a:off x="7813791" y="2700926"/>
            <a:ext cx="416875" cy="75408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4" name="Line 116">
            <a:extLst>
              <a:ext uri="{FF2B5EF4-FFF2-40B4-BE49-F238E27FC236}">
                <a16:creationId xmlns:a16="http://schemas.microsoft.com/office/drawing/2014/main" id="{20F997E6-AE4C-2C47-658D-CDEC9E063AEC}"/>
              </a:ext>
            </a:extLst>
          </p:cNvPr>
          <p:cNvSpPr>
            <a:spLocks noChangeShapeType="1"/>
          </p:cNvSpPr>
          <p:nvPr/>
        </p:nvSpPr>
        <p:spPr bwMode="auto">
          <a:xfrm>
            <a:off x="7813791" y="2643775"/>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6" name="Line 133">
            <a:extLst>
              <a:ext uri="{FF2B5EF4-FFF2-40B4-BE49-F238E27FC236}">
                <a16:creationId xmlns:a16="http://schemas.microsoft.com/office/drawing/2014/main" id="{7602BB69-4FD1-4C92-AE73-5FB5E9B09DF3}"/>
              </a:ext>
            </a:extLst>
          </p:cNvPr>
          <p:cNvSpPr>
            <a:spLocks noChangeShapeType="1"/>
          </p:cNvSpPr>
          <p:nvPr/>
        </p:nvSpPr>
        <p:spPr bwMode="auto">
          <a:xfrm>
            <a:off x="5517700" y="2422069"/>
            <a:ext cx="0" cy="1041379"/>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57" name="Group 50">
            <a:extLst>
              <a:ext uri="{FF2B5EF4-FFF2-40B4-BE49-F238E27FC236}">
                <a16:creationId xmlns:a16="http://schemas.microsoft.com/office/drawing/2014/main" id="{9F753C9A-230D-BE20-0D33-40115355E111}"/>
              </a:ext>
            </a:extLst>
          </p:cNvPr>
          <p:cNvGrpSpPr/>
          <p:nvPr/>
        </p:nvGrpSpPr>
        <p:grpSpPr>
          <a:xfrm>
            <a:off x="5069763" y="2728650"/>
            <a:ext cx="890819" cy="591740"/>
            <a:chOff x="7737475" y="3673476"/>
            <a:chExt cx="1187450" cy="788987"/>
          </a:xfrm>
        </p:grpSpPr>
        <p:sp>
          <p:nvSpPr>
            <p:cNvPr id="58" name="Rectangle 122">
              <a:extLst>
                <a:ext uri="{FF2B5EF4-FFF2-40B4-BE49-F238E27FC236}">
                  <a16:creationId xmlns:a16="http://schemas.microsoft.com/office/drawing/2014/main" id="{7030C856-00F0-1CAC-69A2-3DD91BD6ABFB}"/>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LGW</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59" name="Picture 125" descr="Router_Voice">
              <a:extLst>
                <a:ext uri="{FF2B5EF4-FFF2-40B4-BE49-F238E27FC236}">
                  <a16:creationId xmlns:a16="http://schemas.microsoft.com/office/drawing/2014/main" id="{72AC9EEF-341C-D033-71BE-E9963FC2B87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60768" y="4089799"/>
              <a:ext cx="693737" cy="309561"/>
            </a:xfrm>
            <a:prstGeom prst="rect">
              <a:avLst/>
            </a:prstGeom>
            <a:noFill/>
            <a:ln w="9525">
              <a:noFill/>
              <a:miter lim="800000"/>
              <a:headEnd/>
              <a:tailEnd/>
            </a:ln>
          </p:spPr>
        </p:pic>
      </p:grpSp>
      <p:sp>
        <p:nvSpPr>
          <p:cNvPr id="60" name="Line 116">
            <a:extLst>
              <a:ext uri="{FF2B5EF4-FFF2-40B4-BE49-F238E27FC236}">
                <a16:creationId xmlns:a16="http://schemas.microsoft.com/office/drawing/2014/main" id="{0099D4EB-272A-E2AF-E657-01F537365EA2}"/>
              </a:ext>
            </a:extLst>
          </p:cNvPr>
          <p:cNvSpPr>
            <a:spLocks noChangeShapeType="1"/>
          </p:cNvSpPr>
          <p:nvPr/>
        </p:nvSpPr>
        <p:spPr bwMode="auto">
          <a:xfrm flipV="1">
            <a:off x="5960582" y="2742999"/>
            <a:ext cx="513356" cy="278601"/>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61" name="Text Box 22">
            <a:extLst>
              <a:ext uri="{FF2B5EF4-FFF2-40B4-BE49-F238E27FC236}">
                <a16:creationId xmlns:a16="http://schemas.microsoft.com/office/drawing/2014/main" id="{AEFE2A6D-5F63-10C4-2491-7301CE48F600}"/>
              </a:ext>
            </a:extLst>
          </p:cNvPr>
          <p:cNvSpPr txBox="1">
            <a:spLocks noChangeArrowheads="1"/>
          </p:cNvSpPr>
          <p:nvPr/>
        </p:nvSpPr>
        <p:spPr bwMode="auto">
          <a:xfrm>
            <a:off x="5327462" y="2206168"/>
            <a:ext cx="503358"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Trunk</a:t>
            </a:r>
          </a:p>
        </p:txBody>
      </p:sp>
      <p:grpSp>
        <p:nvGrpSpPr>
          <p:cNvPr id="62" name="Group 61">
            <a:extLst>
              <a:ext uri="{FF2B5EF4-FFF2-40B4-BE49-F238E27FC236}">
                <a16:creationId xmlns:a16="http://schemas.microsoft.com/office/drawing/2014/main" id="{1E57DDE8-E90B-8BC3-4C63-6B2068A1E656}"/>
              </a:ext>
            </a:extLst>
          </p:cNvPr>
          <p:cNvGrpSpPr/>
          <p:nvPr/>
        </p:nvGrpSpPr>
        <p:grpSpPr>
          <a:xfrm>
            <a:off x="8251942" y="2981634"/>
            <a:ext cx="1900708" cy="726575"/>
            <a:chOff x="7423510" y="3979570"/>
            <a:chExt cx="1900708" cy="726575"/>
          </a:xfrm>
        </p:grpSpPr>
        <p:grpSp>
          <p:nvGrpSpPr>
            <p:cNvPr id="63" name="Group 62">
              <a:extLst>
                <a:ext uri="{FF2B5EF4-FFF2-40B4-BE49-F238E27FC236}">
                  <a16:creationId xmlns:a16="http://schemas.microsoft.com/office/drawing/2014/main" id="{B34F61A2-D566-8B30-53E9-FC0B867F97CB}"/>
                </a:ext>
              </a:extLst>
            </p:cNvPr>
            <p:cNvGrpSpPr/>
            <p:nvPr/>
          </p:nvGrpSpPr>
          <p:grpSpPr>
            <a:xfrm>
              <a:off x="7423510" y="4063208"/>
              <a:ext cx="1841500" cy="642937"/>
              <a:chOff x="5158238" y="3406192"/>
              <a:chExt cx="1841500" cy="642937"/>
            </a:xfrm>
          </p:grpSpPr>
          <p:sp>
            <p:nvSpPr>
              <p:cNvPr id="67" name="AutoShape 11">
                <a:extLst>
                  <a:ext uri="{FF2B5EF4-FFF2-40B4-BE49-F238E27FC236}">
                    <a16:creationId xmlns:a16="http://schemas.microsoft.com/office/drawing/2014/main" id="{1C99C05B-4676-7115-5CF7-A4FDF6D64CF3}"/>
                  </a:ext>
                </a:extLst>
              </p:cNvPr>
              <p:cNvSpPr>
                <a:spLocks noChangeArrowheads="1"/>
              </p:cNvSpPr>
              <p:nvPr/>
            </p:nvSpPr>
            <p:spPr bwMode="auto">
              <a:xfrm>
                <a:off x="5158238" y="3407779"/>
                <a:ext cx="1841500" cy="64135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68" name="Rectangle 13">
                <a:extLst>
                  <a:ext uri="{FF2B5EF4-FFF2-40B4-BE49-F238E27FC236}">
                    <a16:creationId xmlns:a16="http://schemas.microsoft.com/office/drawing/2014/main" id="{32EA7782-901D-42B8-C45B-0C99DC1D0588}"/>
                  </a:ext>
                </a:extLst>
              </p:cNvPr>
              <p:cNvSpPr>
                <a:spLocks noChangeArrowheads="1"/>
              </p:cNvSpPr>
              <p:nvPr/>
            </p:nvSpPr>
            <p:spPr bwMode="auto">
              <a:xfrm>
                <a:off x="5234438" y="3610978"/>
                <a:ext cx="1687513" cy="28646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81012.XXX, Pre-Dot, </a:t>
                </a:r>
                <a:br>
                  <a:rPr lang="en-US" sz="800" b="1">
                    <a:solidFill>
                      <a:srgbClr val="061C23"/>
                    </a:solidFill>
                  </a:rPr>
                </a:br>
                <a:r>
                  <a:rPr lang="en-US" sz="800" b="1">
                    <a:solidFill>
                      <a:srgbClr val="061C23"/>
                    </a:solidFill>
                  </a:rPr>
                  <a:t>Prefix +12125550</a:t>
                </a:r>
                <a:endParaRPr lang="en-US" sz="800" b="1">
                  <a:solidFill>
                    <a:srgbClr val="061C23"/>
                  </a:solidFill>
                  <a:cs typeface="Arial" charset="0"/>
                </a:endParaRPr>
              </a:p>
            </p:txBody>
          </p:sp>
          <p:sp>
            <p:nvSpPr>
              <p:cNvPr id="69" name="Text Box 12">
                <a:extLst>
                  <a:ext uri="{FF2B5EF4-FFF2-40B4-BE49-F238E27FC236}">
                    <a16:creationId xmlns:a16="http://schemas.microsoft.com/office/drawing/2014/main" id="{39097B6C-A86B-4D35-DCC2-155EFFF2F72A}"/>
                  </a:ext>
                </a:extLst>
              </p:cNvPr>
              <p:cNvSpPr txBox="1">
                <a:spLocks noChangeArrowheads="1"/>
              </p:cNvSpPr>
              <p:nvPr/>
            </p:nvSpPr>
            <p:spPr bwMode="auto">
              <a:xfrm>
                <a:off x="5683729" y="3406192"/>
                <a:ext cx="880063"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err="1">
                    <a:solidFill>
                      <a:schemeClr val="bg2"/>
                    </a:solidFill>
                  </a:rPr>
                  <a:t>OnNetRemote</a:t>
                </a:r>
                <a:endParaRPr lang="en-US" sz="900" b="1">
                  <a:solidFill>
                    <a:schemeClr val="bg2"/>
                  </a:solidFill>
                  <a:cs typeface="Arial" charset="0"/>
                </a:endParaRPr>
              </a:p>
            </p:txBody>
          </p:sp>
        </p:grpSp>
        <p:grpSp>
          <p:nvGrpSpPr>
            <p:cNvPr id="64" name="Group 63">
              <a:extLst>
                <a:ext uri="{FF2B5EF4-FFF2-40B4-BE49-F238E27FC236}">
                  <a16:creationId xmlns:a16="http://schemas.microsoft.com/office/drawing/2014/main" id="{A08BC164-837B-AC79-7A55-454EF0478053}"/>
                </a:ext>
              </a:extLst>
            </p:cNvPr>
            <p:cNvGrpSpPr/>
            <p:nvPr/>
          </p:nvGrpSpPr>
          <p:grpSpPr>
            <a:xfrm>
              <a:off x="9095618" y="3979570"/>
              <a:ext cx="228600" cy="390525"/>
              <a:chOff x="9095618" y="3979570"/>
              <a:chExt cx="228600" cy="390525"/>
            </a:xfrm>
          </p:grpSpPr>
          <p:sp>
            <p:nvSpPr>
              <p:cNvPr id="65" name="Arc 64">
                <a:extLst>
                  <a:ext uri="{FF2B5EF4-FFF2-40B4-BE49-F238E27FC236}">
                    <a16:creationId xmlns:a16="http://schemas.microsoft.com/office/drawing/2014/main" id="{BC747FFD-4F53-2995-E35D-018BF1D6455D}"/>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66" name="Straight Connector 59">
                <a:extLst>
                  <a:ext uri="{FF2B5EF4-FFF2-40B4-BE49-F238E27FC236}">
                    <a16:creationId xmlns:a16="http://schemas.microsoft.com/office/drawing/2014/main" id="{08FADD7A-CE52-A71C-0388-7188D38A0209}"/>
                  </a:ext>
                </a:extLst>
              </p:cNvPr>
              <p:cNvCxnSpPr>
                <a:cxnSpLocks noChangeShapeType="1"/>
              </p:cNvCxnSpPr>
              <p:nvPr/>
            </p:nvCxnSpPr>
            <p:spPr bwMode="auto">
              <a:xfrm>
                <a:off x="9324218" y="3979570"/>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grpSp>
      </p:grpSp>
      <p:sp>
        <p:nvSpPr>
          <p:cNvPr id="78" name="AutoShape 11">
            <a:extLst>
              <a:ext uri="{FF2B5EF4-FFF2-40B4-BE49-F238E27FC236}">
                <a16:creationId xmlns:a16="http://schemas.microsoft.com/office/drawing/2014/main" id="{9287D5BD-1D33-B347-BB25-33CCF2DC8DEB}"/>
              </a:ext>
            </a:extLst>
          </p:cNvPr>
          <p:cNvSpPr>
            <a:spLocks noChangeArrowheads="1"/>
          </p:cNvSpPr>
          <p:nvPr/>
        </p:nvSpPr>
        <p:spPr bwMode="auto">
          <a:xfrm>
            <a:off x="8251942" y="3861234"/>
            <a:ext cx="1841500" cy="64135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9" name="Rectangle 13">
            <a:extLst>
              <a:ext uri="{FF2B5EF4-FFF2-40B4-BE49-F238E27FC236}">
                <a16:creationId xmlns:a16="http://schemas.microsoft.com/office/drawing/2014/main" id="{A16E7F38-4760-0095-CB4C-8E1567FCB6EA}"/>
              </a:ext>
            </a:extLst>
          </p:cNvPr>
          <p:cNvSpPr>
            <a:spLocks noChangeArrowheads="1"/>
          </p:cNvSpPr>
          <p:nvPr/>
        </p:nvSpPr>
        <p:spPr bwMode="auto">
          <a:xfrm>
            <a:off x="8328142" y="4064434"/>
            <a:ext cx="1687513" cy="2864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\+1XXXXXXXXXX</a:t>
            </a:r>
            <a:br>
              <a:rPr lang="en-US" sz="800" b="1">
                <a:solidFill>
                  <a:srgbClr val="061C23"/>
                </a:solidFill>
              </a:rPr>
            </a:br>
            <a:r>
              <a:rPr lang="en-US" sz="800" b="1">
                <a:solidFill>
                  <a:srgbClr val="061C23"/>
                </a:solidFill>
              </a:rPr>
              <a:t>\+!</a:t>
            </a:r>
            <a:endParaRPr lang="en-US" sz="800" b="1">
              <a:solidFill>
                <a:srgbClr val="061C23"/>
              </a:solidFill>
              <a:cs typeface="Arial" charset="0"/>
            </a:endParaRPr>
          </a:p>
        </p:txBody>
      </p:sp>
      <p:sp>
        <p:nvSpPr>
          <p:cNvPr id="80" name="Text Box 12">
            <a:extLst>
              <a:ext uri="{FF2B5EF4-FFF2-40B4-BE49-F238E27FC236}">
                <a16:creationId xmlns:a16="http://schemas.microsoft.com/office/drawing/2014/main" id="{35839ABA-A6C6-E6F8-B69E-DB431A4BC2AB}"/>
              </a:ext>
            </a:extLst>
          </p:cNvPr>
          <p:cNvSpPr txBox="1">
            <a:spLocks noChangeArrowheads="1"/>
          </p:cNvSpPr>
          <p:nvPr/>
        </p:nvSpPr>
        <p:spPr bwMode="auto">
          <a:xfrm>
            <a:off x="8990374" y="3859646"/>
            <a:ext cx="418398"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PSTN</a:t>
            </a:r>
            <a:endParaRPr lang="en-US" sz="900" b="1">
              <a:solidFill>
                <a:schemeClr val="bg2"/>
              </a:solidFill>
              <a:cs typeface="Arial" charset="0"/>
            </a:endParaRPr>
          </a:p>
        </p:txBody>
      </p:sp>
      <p:sp>
        <p:nvSpPr>
          <p:cNvPr id="81" name="Line 116">
            <a:extLst>
              <a:ext uri="{FF2B5EF4-FFF2-40B4-BE49-F238E27FC236}">
                <a16:creationId xmlns:a16="http://schemas.microsoft.com/office/drawing/2014/main" id="{7D484136-D9AF-6E83-4191-A6E9D89F34CF}"/>
              </a:ext>
            </a:extLst>
          </p:cNvPr>
          <p:cNvSpPr>
            <a:spLocks noChangeShapeType="1"/>
          </p:cNvSpPr>
          <p:nvPr/>
        </p:nvSpPr>
        <p:spPr bwMode="auto">
          <a:xfrm>
            <a:off x="10015656" y="4235759"/>
            <a:ext cx="392113"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2" name="Line 116">
            <a:extLst>
              <a:ext uri="{FF2B5EF4-FFF2-40B4-BE49-F238E27FC236}">
                <a16:creationId xmlns:a16="http://schemas.microsoft.com/office/drawing/2014/main" id="{02A13886-F24B-0658-704D-19EE62421918}"/>
              </a:ext>
            </a:extLst>
          </p:cNvPr>
          <p:cNvSpPr>
            <a:spLocks noChangeShapeType="1"/>
          </p:cNvSpPr>
          <p:nvPr/>
        </p:nvSpPr>
        <p:spPr bwMode="auto">
          <a:xfrm>
            <a:off x="7831255" y="2827925"/>
            <a:ext cx="399411" cy="143352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3" name="TextBox 82">
            <a:extLst>
              <a:ext uri="{FF2B5EF4-FFF2-40B4-BE49-F238E27FC236}">
                <a16:creationId xmlns:a16="http://schemas.microsoft.com/office/drawing/2014/main" id="{18261001-3B26-C572-872A-4D0F886F8056}"/>
              </a:ext>
            </a:extLst>
          </p:cNvPr>
          <p:cNvSpPr txBox="1"/>
          <p:nvPr/>
        </p:nvSpPr>
        <p:spPr>
          <a:xfrm>
            <a:off x="10402237" y="4053456"/>
            <a:ext cx="1401346" cy="307777"/>
          </a:xfrm>
          <a:prstGeom prst="rect">
            <a:avLst/>
          </a:prstGeom>
          <a:solidFill>
            <a:schemeClr val="accent6">
              <a:lumMod val="75000"/>
            </a:schemeClr>
          </a:solidFill>
        </p:spPr>
        <p:txBody>
          <a:bodyPr wrap="none" rtlCol="0">
            <a:spAutoFit/>
          </a:bodyPr>
          <a:lstStyle/>
          <a:p>
            <a:r>
              <a:rPr lang="en-DE" sz="1400">
                <a:latin typeface="+mn-lt"/>
              </a:rPr>
              <a:t>LRG / RL / GW</a:t>
            </a:r>
          </a:p>
        </p:txBody>
      </p:sp>
    </p:spTree>
    <p:extLst>
      <p:ext uri="{BB962C8B-B14F-4D97-AF65-F5344CB8AC3E}">
        <p14:creationId xmlns:p14="http://schemas.microsoft.com/office/powerpoint/2010/main" val="2839606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p:txBody>
          <a:bodyPr/>
          <a:lstStyle/>
          <a:p>
            <a:pPr marL="76198" indent="0">
              <a:buNone/>
            </a:pPr>
            <a:r>
              <a:rPr lang="en-US" sz="2000"/>
              <a:t>Allow for additional dialing behaviors for calling between locations using an ESN (Location routing prefix + user extension)</a:t>
            </a:r>
          </a:p>
          <a:p>
            <a:r>
              <a:rPr lang="en-US" sz="1600"/>
              <a:t>If you have multiple locations with the same extension, users must dial a prefix when calling between locations. </a:t>
            </a:r>
          </a:p>
          <a:p>
            <a:r>
              <a:rPr lang="en-US" sz="1600"/>
              <a:t>Prefixes can be a length of 2-7 digits. Optional steering digit should be used for extension conflict avoidance.</a:t>
            </a:r>
          </a:p>
          <a:p>
            <a:r>
              <a:rPr lang="en-US" sz="1600"/>
              <a:t>Used to align to existing UCM internal dial plans, either DN or Translation pattern defined</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066275"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Understanding location routing prefixes</a:t>
            </a:r>
          </a:p>
        </p:txBody>
      </p:sp>
      <p:grpSp>
        <p:nvGrpSpPr>
          <p:cNvPr id="118" name="Group 117">
            <a:extLst>
              <a:ext uri="{FF2B5EF4-FFF2-40B4-BE49-F238E27FC236}">
                <a16:creationId xmlns:a16="http://schemas.microsoft.com/office/drawing/2014/main" id="{DF4C28DE-41DE-984B-D1D9-96D47D88B5D0}"/>
              </a:ext>
            </a:extLst>
          </p:cNvPr>
          <p:cNvGrpSpPr/>
          <p:nvPr/>
        </p:nvGrpSpPr>
        <p:grpSpPr>
          <a:xfrm>
            <a:off x="3101612" y="3881715"/>
            <a:ext cx="8746496" cy="2335928"/>
            <a:chOff x="323528" y="2980046"/>
            <a:chExt cx="6559872" cy="1751944"/>
          </a:xfrm>
        </p:grpSpPr>
        <p:grpSp>
          <p:nvGrpSpPr>
            <p:cNvPr id="119" name="Group 118">
              <a:extLst>
                <a:ext uri="{FF2B5EF4-FFF2-40B4-BE49-F238E27FC236}">
                  <a16:creationId xmlns:a16="http://schemas.microsoft.com/office/drawing/2014/main" id="{F5393A27-406C-7D9D-D70A-781499E8936E}"/>
                </a:ext>
              </a:extLst>
            </p:cNvPr>
            <p:cNvGrpSpPr/>
            <p:nvPr/>
          </p:nvGrpSpPr>
          <p:grpSpPr>
            <a:xfrm>
              <a:off x="3221629" y="3285816"/>
              <a:ext cx="1444080" cy="1361089"/>
              <a:chOff x="3173705" y="3285816"/>
              <a:chExt cx="1444080" cy="1361089"/>
            </a:xfrm>
          </p:grpSpPr>
          <p:sp>
            <p:nvSpPr>
              <p:cNvPr id="179" name="Rounded Rectangle 75">
                <a:extLst>
                  <a:ext uri="{FF2B5EF4-FFF2-40B4-BE49-F238E27FC236}">
                    <a16:creationId xmlns:a16="http://schemas.microsoft.com/office/drawing/2014/main" id="{67532813-B9B7-0C72-6E60-4EACCDAF4609}"/>
                  </a:ext>
                </a:extLst>
              </p:cNvPr>
              <p:cNvSpPr/>
              <p:nvPr/>
            </p:nvSpPr>
            <p:spPr>
              <a:xfrm>
                <a:off x="3173705" y="3530876"/>
                <a:ext cx="1444080"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80" name="TextBox 179">
                <a:extLst>
                  <a:ext uri="{FF2B5EF4-FFF2-40B4-BE49-F238E27FC236}">
                    <a16:creationId xmlns:a16="http://schemas.microsoft.com/office/drawing/2014/main" id="{09ECF932-9386-BAD1-07DD-A62815F49041}"/>
                  </a:ext>
                </a:extLst>
              </p:cNvPr>
              <p:cNvSpPr txBox="1"/>
              <p:nvPr/>
            </p:nvSpPr>
            <p:spPr>
              <a:xfrm>
                <a:off x="3790706" y="3313822"/>
                <a:ext cx="165911" cy="169325"/>
              </a:xfrm>
              <a:prstGeom prst="rect">
                <a:avLst/>
              </a:prstGeom>
              <a:noFill/>
            </p:spPr>
            <p:txBody>
              <a:bodyPr wrap="none" lIns="0" tIns="0" rIns="0" bIns="0" rtlCol="0">
                <a:spAutoFit/>
              </a:bodyPr>
              <a:lstStyle/>
              <a:p>
                <a:pPr algn="r"/>
                <a:r>
                  <a:rPr lang="en-US" sz="1467" b="1">
                    <a:latin typeface="+mj-lt"/>
                  </a:rPr>
                  <a:t>NY</a:t>
                </a:r>
              </a:p>
            </p:txBody>
          </p:sp>
          <p:grpSp>
            <p:nvGrpSpPr>
              <p:cNvPr id="181" name="Group 105">
                <a:extLst>
                  <a:ext uri="{FF2B5EF4-FFF2-40B4-BE49-F238E27FC236}">
                    <a16:creationId xmlns:a16="http://schemas.microsoft.com/office/drawing/2014/main" id="{7AAE81E0-AF3E-8EA0-E333-9D243A00B078}"/>
                  </a:ext>
                </a:extLst>
              </p:cNvPr>
              <p:cNvGrpSpPr>
                <a:grpSpLocks noChangeAspect="1"/>
              </p:cNvGrpSpPr>
              <p:nvPr/>
            </p:nvGrpSpPr>
            <p:grpSpPr bwMode="auto">
              <a:xfrm>
                <a:off x="4023574" y="3285816"/>
                <a:ext cx="542116" cy="511089"/>
                <a:chOff x="1991" y="1544"/>
                <a:chExt cx="961" cy="906"/>
              </a:xfrm>
            </p:grpSpPr>
            <p:sp>
              <p:nvSpPr>
                <p:cNvPr id="184" name="Freeform 106">
                  <a:extLst>
                    <a:ext uri="{FF2B5EF4-FFF2-40B4-BE49-F238E27FC236}">
                      <a16:creationId xmlns:a16="http://schemas.microsoft.com/office/drawing/2014/main" id="{AADB0D59-DC39-13ED-6CE0-3F1BFE34B75B}"/>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5" name="Rectangle 107">
                  <a:extLst>
                    <a:ext uri="{FF2B5EF4-FFF2-40B4-BE49-F238E27FC236}">
                      <a16:creationId xmlns:a16="http://schemas.microsoft.com/office/drawing/2014/main" id="{E28BBF0F-B420-1B14-04BC-44EE06237A83}"/>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6" name="Rectangle 108">
                  <a:extLst>
                    <a:ext uri="{FF2B5EF4-FFF2-40B4-BE49-F238E27FC236}">
                      <a16:creationId xmlns:a16="http://schemas.microsoft.com/office/drawing/2014/main" id="{16B155E6-3294-5F7D-2D43-FCBD91497996}"/>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7" name="Rectangle 109">
                  <a:extLst>
                    <a:ext uri="{FF2B5EF4-FFF2-40B4-BE49-F238E27FC236}">
                      <a16:creationId xmlns:a16="http://schemas.microsoft.com/office/drawing/2014/main" id="{67903371-2128-D50B-F6B3-4C5B4A067265}"/>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8" name="Rectangle 110">
                  <a:extLst>
                    <a:ext uri="{FF2B5EF4-FFF2-40B4-BE49-F238E27FC236}">
                      <a16:creationId xmlns:a16="http://schemas.microsoft.com/office/drawing/2014/main" id="{8FC8B01F-ABFD-9313-4D9A-C7984128484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9" name="Rectangle 111">
                  <a:extLst>
                    <a:ext uri="{FF2B5EF4-FFF2-40B4-BE49-F238E27FC236}">
                      <a16:creationId xmlns:a16="http://schemas.microsoft.com/office/drawing/2014/main" id="{C163104F-F33E-ABBE-99E5-47BA1614C066}"/>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0" name="Rectangle 112">
                  <a:extLst>
                    <a:ext uri="{FF2B5EF4-FFF2-40B4-BE49-F238E27FC236}">
                      <a16:creationId xmlns:a16="http://schemas.microsoft.com/office/drawing/2014/main" id="{CE2213C6-1E00-C0EF-59F2-F879757430F1}"/>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1" name="Rectangle 113">
                  <a:extLst>
                    <a:ext uri="{FF2B5EF4-FFF2-40B4-BE49-F238E27FC236}">
                      <a16:creationId xmlns:a16="http://schemas.microsoft.com/office/drawing/2014/main" id="{C8A9BC7B-E247-A9C2-6CF5-C4A53E9CAF3E}"/>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2" name="Rectangle 114">
                  <a:extLst>
                    <a:ext uri="{FF2B5EF4-FFF2-40B4-BE49-F238E27FC236}">
                      <a16:creationId xmlns:a16="http://schemas.microsoft.com/office/drawing/2014/main" id="{FF85C7C7-8E04-5039-5E49-095D89EE1D71}"/>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3" name="Rectangle 115">
                  <a:extLst>
                    <a:ext uri="{FF2B5EF4-FFF2-40B4-BE49-F238E27FC236}">
                      <a16:creationId xmlns:a16="http://schemas.microsoft.com/office/drawing/2014/main" id="{CFA93263-F0F7-9710-1C44-48EB87CED00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4" name="Freeform 116">
                  <a:extLst>
                    <a:ext uri="{FF2B5EF4-FFF2-40B4-BE49-F238E27FC236}">
                      <a16:creationId xmlns:a16="http://schemas.microsoft.com/office/drawing/2014/main" id="{36AE7C37-2368-9539-76D8-AB1B1CF29FE3}"/>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5" name="Rectangle 117">
                  <a:extLst>
                    <a:ext uri="{FF2B5EF4-FFF2-40B4-BE49-F238E27FC236}">
                      <a16:creationId xmlns:a16="http://schemas.microsoft.com/office/drawing/2014/main" id="{0E978151-2DF3-A2B1-7D98-8A64225297F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6" name="Rectangle 118">
                  <a:extLst>
                    <a:ext uri="{FF2B5EF4-FFF2-40B4-BE49-F238E27FC236}">
                      <a16:creationId xmlns:a16="http://schemas.microsoft.com/office/drawing/2014/main" id="{FD9A5E69-662A-5EC9-5810-85CD9986B096}"/>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7" name="Rectangle 119">
                  <a:extLst>
                    <a:ext uri="{FF2B5EF4-FFF2-40B4-BE49-F238E27FC236}">
                      <a16:creationId xmlns:a16="http://schemas.microsoft.com/office/drawing/2014/main" id="{E17AD8B4-852D-4B63-7240-B36314AF5DC2}"/>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8" name="Rectangle 120">
                  <a:extLst>
                    <a:ext uri="{FF2B5EF4-FFF2-40B4-BE49-F238E27FC236}">
                      <a16:creationId xmlns:a16="http://schemas.microsoft.com/office/drawing/2014/main" id="{D1EA5355-3306-C91A-C7B8-1CEB5CFE752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9" name="Rectangle 121">
                  <a:extLst>
                    <a:ext uri="{FF2B5EF4-FFF2-40B4-BE49-F238E27FC236}">
                      <a16:creationId xmlns:a16="http://schemas.microsoft.com/office/drawing/2014/main" id="{4B962EE7-246C-4B1E-826B-53AB81A4D75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0" name="Rectangle 122">
                  <a:extLst>
                    <a:ext uri="{FF2B5EF4-FFF2-40B4-BE49-F238E27FC236}">
                      <a16:creationId xmlns:a16="http://schemas.microsoft.com/office/drawing/2014/main" id="{0039D5EE-1807-D725-62E1-F2AF48A3A5E4}"/>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1" name="Rectangle 123">
                  <a:extLst>
                    <a:ext uri="{FF2B5EF4-FFF2-40B4-BE49-F238E27FC236}">
                      <a16:creationId xmlns:a16="http://schemas.microsoft.com/office/drawing/2014/main" id="{4D43613C-FA6F-1CFE-D370-97A4878E3040}"/>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2" name="Rectangle 124">
                  <a:extLst>
                    <a:ext uri="{FF2B5EF4-FFF2-40B4-BE49-F238E27FC236}">
                      <a16:creationId xmlns:a16="http://schemas.microsoft.com/office/drawing/2014/main" id="{AA9C0DB6-BA86-2A60-97F0-38BF009251F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3" name="Rectangle 125">
                  <a:extLst>
                    <a:ext uri="{FF2B5EF4-FFF2-40B4-BE49-F238E27FC236}">
                      <a16:creationId xmlns:a16="http://schemas.microsoft.com/office/drawing/2014/main" id="{2E7F4554-2546-01E5-1C0F-DE5D4540009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82" name="TextBox 181">
                <a:extLst>
                  <a:ext uri="{FF2B5EF4-FFF2-40B4-BE49-F238E27FC236}">
                    <a16:creationId xmlns:a16="http://schemas.microsoft.com/office/drawing/2014/main" id="{003679D2-F4DE-581B-D2D7-F50D8D1C648F}"/>
                  </a:ext>
                </a:extLst>
              </p:cNvPr>
              <p:cNvSpPr txBox="1"/>
              <p:nvPr/>
            </p:nvSpPr>
            <p:spPr>
              <a:xfrm>
                <a:off x="3417852"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6001</a:t>
                </a:r>
              </a:p>
              <a:p>
                <a:pPr algn="r"/>
                <a:r>
                  <a:rPr lang="en-US" sz="1200">
                    <a:solidFill>
                      <a:srgbClr val="121212"/>
                    </a:solidFill>
                    <a:latin typeface="+mj-lt"/>
                  </a:rPr>
                  <a:t>82026001</a:t>
                </a:r>
              </a:p>
              <a:p>
                <a:pPr algn="r"/>
                <a:r>
                  <a:rPr lang="en-US" sz="1200">
                    <a:solidFill>
                      <a:srgbClr val="121212"/>
                    </a:solidFill>
                    <a:latin typeface="+mj-lt"/>
                  </a:rPr>
                  <a:t>+12125556001</a:t>
                </a:r>
              </a:p>
            </p:txBody>
          </p:sp>
          <p:sp>
            <p:nvSpPr>
              <p:cNvPr id="183" name="TextBox 182">
                <a:extLst>
                  <a:ext uri="{FF2B5EF4-FFF2-40B4-BE49-F238E27FC236}">
                    <a16:creationId xmlns:a16="http://schemas.microsoft.com/office/drawing/2014/main" id="{4BABB077-E541-0721-F575-A63D37E0E451}"/>
                  </a:ext>
                </a:extLst>
              </p:cNvPr>
              <p:cNvSpPr txBox="1"/>
              <p:nvPr/>
            </p:nvSpPr>
            <p:spPr>
              <a:xfrm>
                <a:off x="3701455" y="3863731"/>
                <a:ext cx="336631" cy="138499"/>
              </a:xfrm>
              <a:prstGeom prst="rect">
                <a:avLst/>
              </a:prstGeom>
              <a:noFill/>
            </p:spPr>
            <p:txBody>
              <a:bodyPr wrap="none" lIns="0" tIns="0" rIns="0" bIns="0" rtlCol="0">
                <a:spAutoFit/>
              </a:bodyPr>
              <a:lstStyle/>
              <a:p>
                <a:r>
                  <a:rPr lang="en-US" sz="1200" b="1">
                    <a:solidFill>
                      <a:srgbClr val="121212"/>
                    </a:solidFill>
                    <a:latin typeface="+mj-lt"/>
                  </a:rPr>
                  <a:t>Charlie</a:t>
                </a:r>
              </a:p>
            </p:txBody>
          </p:sp>
        </p:grpSp>
        <p:sp>
          <p:nvSpPr>
            <p:cNvPr id="120" name="TextBox 119">
              <a:extLst>
                <a:ext uri="{FF2B5EF4-FFF2-40B4-BE49-F238E27FC236}">
                  <a16:creationId xmlns:a16="http://schemas.microsoft.com/office/drawing/2014/main" id="{62BCD1DB-1DED-E416-D7D1-1B7F4E423CDE}"/>
                </a:ext>
              </a:extLst>
            </p:cNvPr>
            <p:cNvSpPr txBox="1"/>
            <p:nvPr/>
          </p:nvSpPr>
          <p:spPr>
            <a:xfrm>
              <a:off x="387526" y="2980046"/>
              <a:ext cx="822821" cy="184666"/>
            </a:xfrm>
            <a:prstGeom prst="rect">
              <a:avLst/>
            </a:prstGeom>
            <a:noFill/>
          </p:spPr>
          <p:txBody>
            <a:bodyPr wrap="none" lIns="0" tIns="0" rIns="0" bIns="0" rtlCol="0">
              <a:spAutoFit/>
            </a:bodyPr>
            <a:lstStyle/>
            <a:p>
              <a:pPr algn="ctr"/>
              <a:r>
                <a:rPr lang="en-US" sz="1600" b="1">
                  <a:solidFill>
                    <a:srgbClr val="FBAB18">
                      <a:lumMod val="75000"/>
                    </a:srgbClr>
                  </a:solidFill>
                  <a:latin typeface="+mj-lt"/>
                </a:rPr>
                <a:t>Widgets, Inc.</a:t>
              </a:r>
            </a:p>
          </p:txBody>
        </p:sp>
        <p:sp>
          <p:nvSpPr>
            <p:cNvPr id="121" name="Rounded Rectangle 164">
              <a:extLst>
                <a:ext uri="{FF2B5EF4-FFF2-40B4-BE49-F238E27FC236}">
                  <a16:creationId xmlns:a16="http://schemas.microsoft.com/office/drawing/2014/main" id="{67E1E8C1-F8CC-42AB-D16A-05C3C07CD415}"/>
                </a:ext>
              </a:extLst>
            </p:cNvPr>
            <p:cNvSpPr/>
            <p:nvPr/>
          </p:nvSpPr>
          <p:spPr>
            <a:xfrm>
              <a:off x="323528" y="3221633"/>
              <a:ext cx="6559872" cy="1510357"/>
            </a:xfrm>
            <a:prstGeom prst="roundRect">
              <a:avLst>
                <a:gd name="adj" fmla="val 8679"/>
              </a:avLst>
            </a:prstGeom>
            <a:noFill/>
            <a:ln w="12700">
              <a:solidFill>
                <a:srgbClr val="FBAB18"/>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122" name="Group 121">
              <a:extLst>
                <a:ext uri="{FF2B5EF4-FFF2-40B4-BE49-F238E27FC236}">
                  <a16:creationId xmlns:a16="http://schemas.microsoft.com/office/drawing/2014/main" id="{F0F19C4F-56AC-D584-8828-43C28EF738C4}"/>
                </a:ext>
              </a:extLst>
            </p:cNvPr>
            <p:cNvGrpSpPr/>
            <p:nvPr/>
          </p:nvGrpSpPr>
          <p:grpSpPr>
            <a:xfrm>
              <a:off x="4824472" y="3234621"/>
              <a:ext cx="1890017" cy="1415435"/>
              <a:chOff x="4824472" y="3234621"/>
              <a:chExt cx="1890017" cy="1415435"/>
            </a:xfrm>
          </p:grpSpPr>
          <p:sp>
            <p:nvSpPr>
              <p:cNvPr id="154" name="Rounded Rectangle 75">
                <a:extLst>
                  <a:ext uri="{FF2B5EF4-FFF2-40B4-BE49-F238E27FC236}">
                    <a16:creationId xmlns:a16="http://schemas.microsoft.com/office/drawing/2014/main" id="{135E3C8C-26A2-0837-352E-11185A3FF3FB}"/>
                  </a:ext>
                </a:extLst>
              </p:cNvPr>
              <p:cNvSpPr/>
              <p:nvPr/>
            </p:nvSpPr>
            <p:spPr>
              <a:xfrm>
                <a:off x="4941688" y="3534027"/>
                <a:ext cx="1772801"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55" name="TextBox 154">
                <a:extLst>
                  <a:ext uri="{FF2B5EF4-FFF2-40B4-BE49-F238E27FC236}">
                    <a16:creationId xmlns:a16="http://schemas.microsoft.com/office/drawing/2014/main" id="{E0C62081-29E3-998F-28D4-8AA28F03D7D0}"/>
                  </a:ext>
                </a:extLst>
              </p:cNvPr>
              <p:cNvSpPr txBox="1"/>
              <p:nvPr/>
            </p:nvSpPr>
            <p:spPr>
              <a:xfrm>
                <a:off x="5178012" y="3234621"/>
                <a:ext cx="730729" cy="253915"/>
              </a:xfrm>
              <a:prstGeom prst="rect">
                <a:avLst/>
              </a:prstGeom>
              <a:noFill/>
            </p:spPr>
            <p:txBody>
              <a:bodyPr wrap="none" rtlCol="0">
                <a:spAutoFit/>
              </a:bodyPr>
              <a:lstStyle/>
              <a:p>
                <a:pPr algn="ctr"/>
                <a:r>
                  <a:rPr lang="en-US" sz="1600" b="1">
                    <a:latin typeface="+mj-lt"/>
                  </a:rPr>
                  <a:t>Montreal</a:t>
                </a:r>
              </a:p>
            </p:txBody>
          </p:sp>
          <p:grpSp>
            <p:nvGrpSpPr>
              <p:cNvPr id="156" name="Group 105">
                <a:extLst>
                  <a:ext uri="{FF2B5EF4-FFF2-40B4-BE49-F238E27FC236}">
                    <a16:creationId xmlns:a16="http://schemas.microsoft.com/office/drawing/2014/main" id="{1329282B-BDDA-61B4-007C-C219D1225FBE}"/>
                  </a:ext>
                </a:extLst>
              </p:cNvPr>
              <p:cNvGrpSpPr>
                <a:grpSpLocks noChangeAspect="1"/>
              </p:cNvGrpSpPr>
              <p:nvPr/>
            </p:nvGrpSpPr>
            <p:grpSpPr bwMode="auto">
              <a:xfrm>
                <a:off x="4824472" y="3280849"/>
                <a:ext cx="542116" cy="511089"/>
                <a:chOff x="1991" y="1544"/>
                <a:chExt cx="961" cy="906"/>
              </a:xfrm>
            </p:grpSpPr>
            <p:sp>
              <p:nvSpPr>
                <p:cNvPr id="159" name="Freeform 106">
                  <a:extLst>
                    <a:ext uri="{FF2B5EF4-FFF2-40B4-BE49-F238E27FC236}">
                      <a16:creationId xmlns:a16="http://schemas.microsoft.com/office/drawing/2014/main" id="{47AF15C1-B3FC-F2D9-55E1-EAEF4B51E72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0" name="Rectangle 107">
                  <a:extLst>
                    <a:ext uri="{FF2B5EF4-FFF2-40B4-BE49-F238E27FC236}">
                      <a16:creationId xmlns:a16="http://schemas.microsoft.com/office/drawing/2014/main" id="{E1285034-92F0-D7FE-01A3-3D172F84960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1" name="Rectangle 108">
                  <a:extLst>
                    <a:ext uri="{FF2B5EF4-FFF2-40B4-BE49-F238E27FC236}">
                      <a16:creationId xmlns:a16="http://schemas.microsoft.com/office/drawing/2014/main" id="{E3B33AFE-AE5F-B100-82B7-10FC5F9B408B}"/>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2" name="Rectangle 109">
                  <a:extLst>
                    <a:ext uri="{FF2B5EF4-FFF2-40B4-BE49-F238E27FC236}">
                      <a16:creationId xmlns:a16="http://schemas.microsoft.com/office/drawing/2014/main" id="{30AE67D7-3C5C-DA1C-40DE-2CF4F290D93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3" name="Rectangle 110">
                  <a:extLst>
                    <a:ext uri="{FF2B5EF4-FFF2-40B4-BE49-F238E27FC236}">
                      <a16:creationId xmlns:a16="http://schemas.microsoft.com/office/drawing/2014/main" id="{25AAD14B-BDD5-F541-018A-A7C57C3CCB98}"/>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4" name="Rectangle 111">
                  <a:extLst>
                    <a:ext uri="{FF2B5EF4-FFF2-40B4-BE49-F238E27FC236}">
                      <a16:creationId xmlns:a16="http://schemas.microsoft.com/office/drawing/2014/main" id="{EFFD39C0-81C1-9517-16F4-8CCDED2F981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5" name="Rectangle 112">
                  <a:extLst>
                    <a:ext uri="{FF2B5EF4-FFF2-40B4-BE49-F238E27FC236}">
                      <a16:creationId xmlns:a16="http://schemas.microsoft.com/office/drawing/2014/main" id="{27088F14-8B4D-D892-09BA-1676580206B0}"/>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6" name="Rectangle 113">
                  <a:extLst>
                    <a:ext uri="{FF2B5EF4-FFF2-40B4-BE49-F238E27FC236}">
                      <a16:creationId xmlns:a16="http://schemas.microsoft.com/office/drawing/2014/main" id="{7E08DB3B-675F-C880-935E-8C4F49AAC7E3}"/>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7" name="Rectangle 114">
                  <a:extLst>
                    <a:ext uri="{FF2B5EF4-FFF2-40B4-BE49-F238E27FC236}">
                      <a16:creationId xmlns:a16="http://schemas.microsoft.com/office/drawing/2014/main" id="{417D6E32-7DFC-178F-50B0-2D83468228DF}"/>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8" name="Rectangle 115">
                  <a:extLst>
                    <a:ext uri="{FF2B5EF4-FFF2-40B4-BE49-F238E27FC236}">
                      <a16:creationId xmlns:a16="http://schemas.microsoft.com/office/drawing/2014/main" id="{7A5D86F0-2C58-41D2-01BE-9EC8FB06CB5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9" name="Freeform 116">
                  <a:extLst>
                    <a:ext uri="{FF2B5EF4-FFF2-40B4-BE49-F238E27FC236}">
                      <a16:creationId xmlns:a16="http://schemas.microsoft.com/office/drawing/2014/main" id="{171D27D1-3D1C-C58F-B981-5236B9C28261}"/>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0" name="Rectangle 117">
                  <a:extLst>
                    <a:ext uri="{FF2B5EF4-FFF2-40B4-BE49-F238E27FC236}">
                      <a16:creationId xmlns:a16="http://schemas.microsoft.com/office/drawing/2014/main" id="{8CECF3E3-BDDC-1BA6-8925-A22CB11E56F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1" name="Rectangle 118">
                  <a:extLst>
                    <a:ext uri="{FF2B5EF4-FFF2-40B4-BE49-F238E27FC236}">
                      <a16:creationId xmlns:a16="http://schemas.microsoft.com/office/drawing/2014/main" id="{EB50E7CC-8C9B-CE35-F539-55C498304944}"/>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2" name="Rectangle 119">
                  <a:extLst>
                    <a:ext uri="{FF2B5EF4-FFF2-40B4-BE49-F238E27FC236}">
                      <a16:creationId xmlns:a16="http://schemas.microsoft.com/office/drawing/2014/main" id="{A5798BF5-DE61-46D7-FC71-A99850A0F6DB}"/>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3" name="Rectangle 120">
                  <a:extLst>
                    <a:ext uri="{FF2B5EF4-FFF2-40B4-BE49-F238E27FC236}">
                      <a16:creationId xmlns:a16="http://schemas.microsoft.com/office/drawing/2014/main" id="{F6CEB5C8-AE40-82FD-D387-F8F60A6FA7FE}"/>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4" name="Rectangle 121">
                  <a:extLst>
                    <a:ext uri="{FF2B5EF4-FFF2-40B4-BE49-F238E27FC236}">
                      <a16:creationId xmlns:a16="http://schemas.microsoft.com/office/drawing/2014/main" id="{0C6ADAFC-BB07-E830-D3CC-1F0F28C1A9F1}"/>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5" name="Rectangle 122">
                  <a:extLst>
                    <a:ext uri="{FF2B5EF4-FFF2-40B4-BE49-F238E27FC236}">
                      <a16:creationId xmlns:a16="http://schemas.microsoft.com/office/drawing/2014/main" id="{1927CFD7-A931-8D49-71AE-BA309C22B4E2}"/>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6" name="Rectangle 123">
                  <a:extLst>
                    <a:ext uri="{FF2B5EF4-FFF2-40B4-BE49-F238E27FC236}">
                      <a16:creationId xmlns:a16="http://schemas.microsoft.com/office/drawing/2014/main" id="{D96D4921-1F4F-5D52-C8E9-2D7BAF2EA9F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7" name="Rectangle 124">
                  <a:extLst>
                    <a:ext uri="{FF2B5EF4-FFF2-40B4-BE49-F238E27FC236}">
                      <a16:creationId xmlns:a16="http://schemas.microsoft.com/office/drawing/2014/main" id="{E834B3F8-2354-B395-F9BC-B74EB42431F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8" name="Rectangle 125">
                  <a:extLst>
                    <a:ext uri="{FF2B5EF4-FFF2-40B4-BE49-F238E27FC236}">
                      <a16:creationId xmlns:a16="http://schemas.microsoft.com/office/drawing/2014/main" id="{B0661EF0-D171-57B1-B9F5-13AA1712472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57" name="TextBox 156">
                <a:extLst>
                  <a:ext uri="{FF2B5EF4-FFF2-40B4-BE49-F238E27FC236}">
                    <a16:creationId xmlns:a16="http://schemas.microsoft.com/office/drawing/2014/main" id="{4519F447-F647-8195-B436-6162CD074485}"/>
                  </a:ext>
                </a:extLst>
              </p:cNvPr>
              <p:cNvSpPr txBox="1"/>
              <p:nvPr/>
            </p:nvSpPr>
            <p:spPr>
              <a:xfrm>
                <a:off x="5238815" y="4035787"/>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4002</a:t>
                </a:r>
              </a:p>
              <a:p>
                <a:pPr algn="r"/>
                <a:r>
                  <a:rPr lang="en-US" sz="1200">
                    <a:solidFill>
                      <a:srgbClr val="121212"/>
                    </a:solidFill>
                    <a:latin typeface="+mj-lt"/>
                  </a:rPr>
                  <a:t>82514002</a:t>
                </a:r>
              </a:p>
              <a:p>
                <a:pPr algn="r"/>
                <a:r>
                  <a:rPr lang="en-US" sz="1200">
                    <a:solidFill>
                      <a:srgbClr val="121212"/>
                    </a:solidFill>
                    <a:latin typeface="+mj-lt"/>
                  </a:rPr>
                  <a:t>+15145554002</a:t>
                </a:r>
              </a:p>
            </p:txBody>
          </p:sp>
          <p:sp>
            <p:nvSpPr>
              <p:cNvPr id="158" name="TextBox 157">
                <a:extLst>
                  <a:ext uri="{FF2B5EF4-FFF2-40B4-BE49-F238E27FC236}">
                    <a16:creationId xmlns:a16="http://schemas.microsoft.com/office/drawing/2014/main" id="{06361474-A240-A9F9-756D-34C6AE6F0A5E}"/>
                  </a:ext>
                </a:extLst>
              </p:cNvPr>
              <p:cNvSpPr txBox="1"/>
              <p:nvPr/>
            </p:nvSpPr>
            <p:spPr>
              <a:xfrm>
                <a:off x="5532547" y="3863731"/>
                <a:ext cx="236074" cy="138499"/>
              </a:xfrm>
              <a:prstGeom prst="rect">
                <a:avLst/>
              </a:prstGeom>
              <a:noFill/>
            </p:spPr>
            <p:txBody>
              <a:bodyPr wrap="none" lIns="0" tIns="0" rIns="0" bIns="0" rtlCol="0">
                <a:spAutoFit/>
              </a:bodyPr>
              <a:lstStyle/>
              <a:p>
                <a:r>
                  <a:rPr lang="en-US" sz="1200" b="1">
                    <a:solidFill>
                      <a:srgbClr val="121212"/>
                    </a:solidFill>
                    <a:latin typeface="+mj-lt"/>
                  </a:rPr>
                  <a:t>Dave</a:t>
                </a:r>
              </a:p>
            </p:txBody>
          </p:sp>
        </p:grpSp>
        <p:sp>
          <p:nvSpPr>
            <p:cNvPr id="123" name="Rounded Rectangle 75">
              <a:extLst>
                <a:ext uri="{FF2B5EF4-FFF2-40B4-BE49-F238E27FC236}">
                  <a16:creationId xmlns:a16="http://schemas.microsoft.com/office/drawing/2014/main" id="{AC83C7C2-11DC-DFB8-8592-D011CF58BD67}"/>
                </a:ext>
              </a:extLst>
            </p:cNvPr>
            <p:cNvSpPr/>
            <p:nvPr/>
          </p:nvSpPr>
          <p:spPr>
            <a:xfrm>
              <a:off x="436903" y="3530876"/>
              <a:ext cx="2625963" cy="1116029"/>
            </a:xfrm>
            <a:prstGeom prst="roundRect">
              <a:avLst>
                <a:gd name="adj" fmla="val 9412"/>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24" name="TextBox 123">
              <a:extLst>
                <a:ext uri="{FF2B5EF4-FFF2-40B4-BE49-F238E27FC236}">
                  <a16:creationId xmlns:a16="http://schemas.microsoft.com/office/drawing/2014/main" id="{39A56B8E-1522-E537-9E78-F54ABF43737E}"/>
                </a:ext>
              </a:extLst>
            </p:cNvPr>
            <p:cNvSpPr txBox="1"/>
            <p:nvPr/>
          </p:nvSpPr>
          <p:spPr>
            <a:xfrm>
              <a:off x="2258431" y="3313822"/>
              <a:ext cx="145472" cy="169325"/>
            </a:xfrm>
            <a:prstGeom prst="rect">
              <a:avLst/>
            </a:prstGeom>
            <a:noFill/>
          </p:spPr>
          <p:txBody>
            <a:bodyPr wrap="none" lIns="0" tIns="0" rIns="0" bIns="0" rtlCol="0">
              <a:spAutoFit/>
            </a:bodyPr>
            <a:lstStyle/>
            <a:p>
              <a:pPr algn="r"/>
              <a:r>
                <a:rPr lang="en-US" sz="1467" b="1">
                  <a:latin typeface="+mj-lt"/>
                </a:rPr>
                <a:t>LA</a:t>
              </a:r>
            </a:p>
          </p:txBody>
        </p:sp>
        <p:grpSp>
          <p:nvGrpSpPr>
            <p:cNvPr id="125" name="Group 105">
              <a:extLst>
                <a:ext uri="{FF2B5EF4-FFF2-40B4-BE49-F238E27FC236}">
                  <a16:creationId xmlns:a16="http://schemas.microsoft.com/office/drawing/2014/main" id="{C475D6F7-13E4-8982-B6CD-85D8F6B7A4FE}"/>
                </a:ext>
              </a:extLst>
            </p:cNvPr>
            <p:cNvGrpSpPr>
              <a:grpSpLocks noChangeAspect="1"/>
            </p:cNvGrpSpPr>
            <p:nvPr/>
          </p:nvGrpSpPr>
          <p:grpSpPr bwMode="auto">
            <a:xfrm>
              <a:off x="2440082" y="3285816"/>
              <a:ext cx="542116" cy="511089"/>
              <a:chOff x="1991" y="1544"/>
              <a:chExt cx="961" cy="906"/>
            </a:xfrm>
          </p:grpSpPr>
          <p:sp>
            <p:nvSpPr>
              <p:cNvPr id="134" name="Freeform 106">
                <a:extLst>
                  <a:ext uri="{FF2B5EF4-FFF2-40B4-BE49-F238E27FC236}">
                    <a16:creationId xmlns:a16="http://schemas.microsoft.com/office/drawing/2014/main" id="{99E87FBF-572E-89CE-DAD8-22F63B2C376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5" name="Rectangle 107">
                <a:extLst>
                  <a:ext uri="{FF2B5EF4-FFF2-40B4-BE49-F238E27FC236}">
                    <a16:creationId xmlns:a16="http://schemas.microsoft.com/office/drawing/2014/main" id="{7D50F4BE-50C9-8845-74C1-22E4632217B0}"/>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6" name="Rectangle 108">
                <a:extLst>
                  <a:ext uri="{FF2B5EF4-FFF2-40B4-BE49-F238E27FC236}">
                    <a16:creationId xmlns:a16="http://schemas.microsoft.com/office/drawing/2014/main" id="{66D45E18-88A4-AECF-3930-62DD0C4AFCD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7" name="Rectangle 109">
                <a:extLst>
                  <a:ext uri="{FF2B5EF4-FFF2-40B4-BE49-F238E27FC236}">
                    <a16:creationId xmlns:a16="http://schemas.microsoft.com/office/drawing/2014/main" id="{F8A95ACE-A361-6CBA-E827-8E21691BEB36}"/>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8" name="Rectangle 110">
                <a:extLst>
                  <a:ext uri="{FF2B5EF4-FFF2-40B4-BE49-F238E27FC236}">
                    <a16:creationId xmlns:a16="http://schemas.microsoft.com/office/drawing/2014/main" id="{EA1041CD-403D-CE96-A06A-AD177F07451E}"/>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9" name="Rectangle 111">
                <a:extLst>
                  <a:ext uri="{FF2B5EF4-FFF2-40B4-BE49-F238E27FC236}">
                    <a16:creationId xmlns:a16="http://schemas.microsoft.com/office/drawing/2014/main" id="{12C687BB-1B1F-0177-2442-3598239BEF7B}"/>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0" name="Rectangle 112">
                <a:extLst>
                  <a:ext uri="{FF2B5EF4-FFF2-40B4-BE49-F238E27FC236}">
                    <a16:creationId xmlns:a16="http://schemas.microsoft.com/office/drawing/2014/main" id="{D26FD235-5514-0D75-117B-BFDEC2C393BA}"/>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1" name="Rectangle 113">
                <a:extLst>
                  <a:ext uri="{FF2B5EF4-FFF2-40B4-BE49-F238E27FC236}">
                    <a16:creationId xmlns:a16="http://schemas.microsoft.com/office/drawing/2014/main" id="{0532DFD9-CBB7-B530-DB5C-A052679ADEC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2" name="Rectangle 114">
                <a:extLst>
                  <a:ext uri="{FF2B5EF4-FFF2-40B4-BE49-F238E27FC236}">
                    <a16:creationId xmlns:a16="http://schemas.microsoft.com/office/drawing/2014/main" id="{F061C6DA-811F-F125-8398-11D78E90F4C3}"/>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3" name="Rectangle 115">
                <a:extLst>
                  <a:ext uri="{FF2B5EF4-FFF2-40B4-BE49-F238E27FC236}">
                    <a16:creationId xmlns:a16="http://schemas.microsoft.com/office/drawing/2014/main" id="{5DD0FB2B-EED6-7D9A-E52F-76DC377B3A7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4" name="Freeform 116">
                <a:extLst>
                  <a:ext uri="{FF2B5EF4-FFF2-40B4-BE49-F238E27FC236}">
                    <a16:creationId xmlns:a16="http://schemas.microsoft.com/office/drawing/2014/main" id="{C0997415-BE7F-028C-927E-8DAB97F77011}"/>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5" name="Rectangle 117">
                <a:extLst>
                  <a:ext uri="{FF2B5EF4-FFF2-40B4-BE49-F238E27FC236}">
                    <a16:creationId xmlns:a16="http://schemas.microsoft.com/office/drawing/2014/main" id="{F382EDEF-C64E-6AC0-9D51-FB15745D2A8B}"/>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6" name="Rectangle 118">
                <a:extLst>
                  <a:ext uri="{FF2B5EF4-FFF2-40B4-BE49-F238E27FC236}">
                    <a16:creationId xmlns:a16="http://schemas.microsoft.com/office/drawing/2014/main" id="{B2B81468-6CCF-6C09-1197-5AC41ADF14B5}"/>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7" name="Rectangle 119">
                <a:extLst>
                  <a:ext uri="{FF2B5EF4-FFF2-40B4-BE49-F238E27FC236}">
                    <a16:creationId xmlns:a16="http://schemas.microsoft.com/office/drawing/2014/main" id="{5A88292B-3E82-9900-38FC-B27E56996591}"/>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8" name="Rectangle 120">
                <a:extLst>
                  <a:ext uri="{FF2B5EF4-FFF2-40B4-BE49-F238E27FC236}">
                    <a16:creationId xmlns:a16="http://schemas.microsoft.com/office/drawing/2014/main" id="{60E07969-3E77-5ECD-D206-B6F7978E3AD5}"/>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9" name="Rectangle 121">
                <a:extLst>
                  <a:ext uri="{FF2B5EF4-FFF2-40B4-BE49-F238E27FC236}">
                    <a16:creationId xmlns:a16="http://schemas.microsoft.com/office/drawing/2014/main" id="{2CDF9244-34C1-318F-1D99-63C79F00160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0" name="Rectangle 122">
                <a:extLst>
                  <a:ext uri="{FF2B5EF4-FFF2-40B4-BE49-F238E27FC236}">
                    <a16:creationId xmlns:a16="http://schemas.microsoft.com/office/drawing/2014/main" id="{6BCBAB6A-99FE-9EB9-1355-3D80CF4E249D}"/>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1" name="Rectangle 123">
                <a:extLst>
                  <a:ext uri="{FF2B5EF4-FFF2-40B4-BE49-F238E27FC236}">
                    <a16:creationId xmlns:a16="http://schemas.microsoft.com/office/drawing/2014/main" id="{3D8A1CB7-0DC9-8918-71E4-20DA1EE27D2B}"/>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2" name="Rectangle 124">
                <a:extLst>
                  <a:ext uri="{FF2B5EF4-FFF2-40B4-BE49-F238E27FC236}">
                    <a16:creationId xmlns:a16="http://schemas.microsoft.com/office/drawing/2014/main" id="{E94D3E08-AF11-E1C0-659F-CBA33A16BC3C}"/>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3" name="Rectangle 125">
                <a:extLst>
                  <a:ext uri="{FF2B5EF4-FFF2-40B4-BE49-F238E27FC236}">
                    <a16:creationId xmlns:a16="http://schemas.microsoft.com/office/drawing/2014/main" id="{9AD7FE87-4636-8062-9CC2-23BBAA69FCD7}"/>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26" name="TextBox 125">
              <a:extLst>
                <a:ext uri="{FF2B5EF4-FFF2-40B4-BE49-F238E27FC236}">
                  <a16:creationId xmlns:a16="http://schemas.microsoft.com/office/drawing/2014/main" id="{5C041DB2-3C71-0753-991E-F96F9365970A}"/>
                </a:ext>
              </a:extLst>
            </p:cNvPr>
            <p:cNvSpPr txBox="1"/>
            <p:nvPr/>
          </p:nvSpPr>
          <p:spPr>
            <a:xfrm>
              <a:off x="1886747"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4002</a:t>
              </a:r>
            </a:p>
            <a:p>
              <a:pPr algn="r"/>
              <a:r>
                <a:rPr lang="en-US" sz="1200">
                  <a:solidFill>
                    <a:srgbClr val="121212"/>
                  </a:solidFill>
                  <a:latin typeface="+mj-lt"/>
                </a:rPr>
                <a:t>82014002</a:t>
              </a:r>
            </a:p>
            <a:p>
              <a:pPr algn="r"/>
              <a:r>
                <a:rPr lang="en-US" sz="1200">
                  <a:solidFill>
                    <a:srgbClr val="121212"/>
                  </a:solidFill>
                  <a:latin typeface="+mj-lt"/>
                </a:rPr>
                <a:t>+13105554002</a:t>
              </a:r>
            </a:p>
          </p:txBody>
        </p:sp>
        <p:sp>
          <p:nvSpPr>
            <p:cNvPr id="127" name="TextBox 126">
              <a:extLst>
                <a:ext uri="{FF2B5EF4-FFF2-40B4-BE49-F238E27FC236}">
                  <a16:creationId xmlns:a16="http://schemas.microsoft.com/office/drawing/2014/main" id="{CDCB5C88-BE68-BE23-431F-CAA3FCAD0CD4}"/>
                </a:ext>
              </a:extLst>
            </p:cNvPr>
            <p:cNvSpPr txBox="1"/>
            <p:nvPr/>
          </p:nvSpPr>
          <p:spPr>
            <a:xfrm>
              <a:off x="2236965" y="3863731"/>
              <a:ext cx="189956" cy="138499"/>
            </a:xfrm>
            <a:prstGeom prst="rect">
              <a:avLst/>
            </a:prstGeom>
            <a:noFill/>
          </p:spPr>
          <p:txBody>
            <a:bodyPr wrap="none" lIns="0" tIns="0" rIns="0" bIns="0" rtlCol="0">
              <a:spAutoFit/>
            </a:bodyPr>
            <a:lstStyle/>
            <a:p>
              <a:r>
                <a:rPr lang="en-US" sz="1200" b="1">
                  <a:solidFill>
                    <a:srgbClr val="121212"/>
                  </a:solidFill>
                  <a:latin typeface="+mj-lt"/>
                </a:rPr>
                <a:t>Bob</a:t>
              </a:r>
            </a:p>
          </p:txBody>
        </p:sp>
        <p:sp>
          <p:nvSpPr>
            <p:cNvPr id="128" name="TextBox 127">
              <a:extLst>
                <a:ext uri="{FF2B5EF4-FFF2-40B4-BE49-F238E27FC236}">
                  <a16:creationId xmlns:a16="http://schemas.microsoft.com/office/drawing/2014/main" id="{91400FF5-0358-8585-1AFD-32FFCA318A1F}"/>
                </a:ext>
              </a:extLst>
            </p:cNvPr>
            <p:cNvSpPr txBox="1"/>
            <p:nvPr/>
          </p:nvSpPr>
          <p:spPr>
            <a:xfrm>
              <a:off x="618623"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4001</a:t>
              </a:r>
            </a:p>
            <a:p>
              <a:pPr algn="r"/>
              <a:r>
                <a:rPr lang="en-US" sz="1200">
                  <a:solidFill>
                    <a:srgbClr val="121212"/>
                  </a:solidFill>
                  <a:latin typeface="+mj-lt"/>
                </a:rPr>
                <a:t>82014001</a:t>
              </a:r>
            </a:p>
            <a:p>
              <a:pPr algn="r"/>
              <a:r>
                <a:rPr lang="en-US" sz="1200">
                  <a:solidFill>
                    <a:srgbClr val="121212"/>
                  </a:solidFill>
                  <a:latin typeface="+mj-lt"/>
                </a:rPr>
                <a:t>+13105554001</a:t>
              </a:r>
            </a:p>
          </p:txBody>
        </p:sp>
        <p:sp>
          <p:nvSpPr>
            <p:cNvPr id="129" name="TextBox 128">
              <a:extLst>
                <a:ext uri="{FF2B5EF4-FFF2-40B4-BE49-F238E27FC236}">
                  <a16:creationId xmlns:a16="http://schemas.microsoft.com/office/drawing/2014/main" id="{FDE3F9D7-FDC1-6081-7F16-646D5924CA27}"/>
                </a:ext>
              </a:extLst>
            </p:cNvPr>
            <p:cNvSpPr txBox="1"/>
            <p:nvPr/>
          </p:nvSpPr>
          <p:spPr>
            <a:xfrm>
              <a:off x="946739" y="3863731"/>
              <a:ext cx="233237" cy="138499"/>
            </a:xfrm>
            <a:prstGeom prst="rect">
              <a:avLst/>
            </a:prstGeom>
            <a:noFill/>
          </p:spPr>
          <p:txBody>
            <a:bodyPr wrap="none" lIns="0" tIns="0" rIns="0" bIns="0" rtlCol="0">
              <a:spAutoFit/>
            </a:bodyPr>
            <a:lstStyle/>
            <a:p>
              <a:r>
                <a:rPr lang="en-US" sz="1200" b="1">
                  <a:solidFill>
                    <a:srgbClr val="121212"/>
                  </a:solidFill>
                  <a:latin typeface="+mj-lt"/>
                </a:rPr>
                <a:t>Alice</a:t>
              </a:r>
            </a:p>
          </p:txBody>
        </p:sp>
        <p:sp>
          <p:nvSpPr>
            <p:cNvPr id="130" name="AutoShape 14">
              <a:extLst>
                <a:ext uri="{FF2B5EF4-FFF2-40B4-BE49-F238E27FC236}">
                  <a16:creationId xmlns:a16="http://schemas.microsoft.com/office/drawing/2014/main" id="{B286F556-E124-AD27-A101-7029B9CA9868}"/>
                </a:ext>
              </a:extLst>
            </p:cNvPr>
            <p:cNvSpPr>
              <a:spLocks noChangeAspect="1" noChangeArrowheads="1" noTextEdit="1"/>
            </p:cNvSpPr>
            <p:nvPr/>
          </p:nvSpPr>
          <p:spPr bwMode="auto">
            <a:xfrm>
              <a:off x="516731" y="3913188"/>
              <a:ext cx="4381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nvGrpSpPr>
            <p:cNvPr id="131" name="Group 130">
              <a:extLst>
                <a:ext uri="{FF2B5EF4-FFF2-40B4-BE49-F238E27FC236}">
                  <a16:creationId xmlns:a16="http://schemas.microsoft.com/office/drawing/2014/main" id="{1FC880C9-F4A9-B26D-8BF1-67836F597B78}"/>
                </a:ext>
              </a:extLst>
            </p:cNvPr>
            <p:cNvGrpSpPr>
              <a:grpSpLocks noChangeAspect="1"/>
            </p:cNvGrpSpPr>
            <p:nvPr/>
          </p:nvGrpSpPr>
          <p:grpSpPr>
            <a:xfrm rot="1729477">
              <a:off x="1980758" y="3729048"/>
              <a:ext cx="280638" cy="150341"/>
              <a:chOff x="839748" y="4443493"/>
              <a:chExt cx="167995" cy="89997"/>
            </a:xfrm>
            <a:solidFill>
              <a:srgbClr val="E3241B">
                <a:lumMod val="40000"/>
                <a:lumOff val="60000"/>
              </a:srgbClr>
            </a:solidFill>
          </p:grpSpPr>
          <p:sp>
            <p:nvSpPr>
              <p:cNvPr id="132" name="Freeform 296">
                <a:extLst>
                  <a:ext uri="{FF2B5EF4-FFF2-40B4-BE49-F238E27FC236}">
                    <a16:creationId xmlns:a16="http://schemas.microsoft.com/office/drawing/2014/main" id="{9AFCF012-FD13-44F4-2E65-0933FDF2A959}"/>
                  </a:ext>
                </a:extLst>
              </p:cNvPr>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3" name="Freeform 297">
                <a:extLst>
                  <a:ext uri="{FF2B5EF4-FFF2-40B4-BE49-F238E27FC236}">
                    <a16:creationId xmlns:a16="http://schemas.microsoft.com/office/drawing/2014/main" id="{7A5645E2-84B2-F2F4-428E-23B7FE2D23E0}"/>
                  </a:ext>
                </a:extLst>
              </p:cNvPr>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graphicFrame>
        <p:nvGraphicFramePr>
          <p:cNvPr id="204" name="Table 203">
            <a:extLst>
              <a:ext uri="{FF2B5EF4-FFF2-40B4-BE49-F238E27FC236}">
                <a16:creationId xmlns:a16="http://schemas.microsoft.com/office/drawing/2014/main" id="{25F14753-1480-DEF7-A799-EBEF16CC63B2}"/>
              </a:ext>
            </a:extLst>
          </p:cNvPr>
          <p:cNvGraphicFramePr>
            <a:graphicFrameLocks noGrp="1"/>
          </p:cNvGraphicFramePr>
          <p:nvPr>
            <p:extLst>
              <p:ext uri="{D42A27DB-BD31-4B8C-83A1-F6EECF244321}">
                <p14:modId xmlns:p14="http://schemas.microsoft.com/office/powerpoint/2010/main" val="961535729"/>
              </p:ext>
            </p:extLst>
          </p:nvPr>
        </p:nvGraphicFramePr>
        <p:xfrm>
          <a:off x="343893" y="4060768"/>
          <a:ext cx="2574439" cy="2062479"/>
        </p:xfrm>
        <a:graphic>
          <a:graphicData uri="http://schemas.openxmlformats.org/drawingml/2006/table">
            <a:tbl>
              <a:tblPr firstRow="1" bandRow="1">
                <a:tableStyleId>{C083E6E3-FA7D-4D7B-A595-EF9225AFEA82}</a:tableStyleId>
              </a:tblPr>
              <a:tblGrid>
                <a:gridCol w="1136543">
                  <a:extLst>
                    <a:ext uri="{9D8B030D-6E8A-4147-A177-3AD203B41FA5}">
                      <a16:colId xmlns:a16="http://schemas.microsoft.com/office/drawing/2014/main" val="1898657563"/>
                    </a:ext>
                  </a:extLst>
                </a:gridCol>
                <a:gridCol w="1437896">
                  <a:extLst>
                    <a:ext uri="{9D8B030D-6E8A-4147-A177-3AD203B41FA5}">
                      <a16:colId xmlns:a16="http://schemas.microsoft.com/office/drawing/2014/main" val="4228671686"/>
                    </a:ext>
                  </a:extLst>
                </a:gridCol>
              </a:tblGrid>
              <a:tr h="568960">
                <a:tc>
                  <a:txBody>
                    <a:bodyPr/>
                    <a:lstStyle/>
                    <a:p>
                      <a:pPr algn="ctr"/>
                      <a:r>
                        <a:rPr lang="en-US" sz="1500">
                          <a:solidFill>
                            <a:schemeClr val="tx1"/>
                          </a:solidFill>
                        </a:rPr>
                        <a:t>Location</a:t>
                      </a:r>
                    </a:p>
                  </a:txBody>
                  <a:tcPr marL="121920" marR="121920" marT="60960" marB="60960"/>
                </a:tc>
                <a:tc>
                  <a:txBody>
                    <a:bodyPr/>
                    <a:lstStyle/>
                    <a:p>
                      <a:pPr algn="ctr"/>
                      <a:r>
                        <a:rPr lang="en-US" sz="1500">
                          <a:solidFill>
                            <a:schemeClr val="tx1"/>
                          </a:solidFill>
                        </a:rPr>
                        <a:t>Location Code</a:t>
                      </a:r>
                    </a:p>
                  </a:txBody>
                  <a:tcPr marL="121920" marR="121920" marT="60960" marB="60960"/>
                </a:tc>
                <a:extLst>
                  <a:ext uri="{0D108BD9-81ED-4DB2-BD59-A6C34878D82A}">
                    <a16:rowId xmlns:a16="http://schemas.microsoft.com/office/drawing/2014/main" val="3592403565"/>
                  </a:ext>
                </a:extLst>
              </a:tr>
              <a:tr h="494453">
                <a:tc>
                  <a:txBody>
                    <a:bodyPr/>
                    <a:lstStyle/>
                    <a:p>
                      <a:pPr algn="ctr"/>
                      <a:r>
                        <a:rPr lang="en-US" sz="1500">
                          <a:solidFill>
                            <a:schemeClr val="tx1"/>
                          </a:solidFill>
                        </a:rPr>
                        <a:t>LA</a:t>
                      </a:r>
                    </a:p>
                  </a:txBody>
                  <a:tcPr marL="121920" marR="121920" marT="60960" marB="60960"/>
                </a:tc>
                <a:tc>
                  <a:txBody>
                    <a:bodyPr/>
                    <a:lstStyle/>
                    <a:p>
                      <a:pPr algn="ctr"/>
                      <a:r>
                        <a:rPr lang="en-US" sz="1500">
                          <a:solidFill>
                            <a:schemeClr val="tx1"/>
                          </a:solidFill>
                        </a:rPr>
                        <a:t>8201</a:t>
                      </a:r>
                    </a:p>
                  </a:txBody>
                  <a:tcPr marL="121920" marR="121920" marT="60960" marB="60960"/>
                </a:tc>
                <a:extLst>
                  <a:ext uri="{0D108BD9-81ED-4DB2-BD59-A6C34878D82A}">
                    <a16:rowId xmlns:a16="http://schemas.microsoft.com/office/drawing/2014/main" val="3082623657"/>
                  </a:ext>
                </a:extLst>
              </a:tr>
              <a:tr h="494453">
                <a:tc>
                  <a:txBody>
                    <a:bodyPr/>
                    <a:lstStyle/>
                    <a:p>
                      <a:pPr algn="ctr"/>
                      <a:r>
                        <a:rPr lang="en-US" sz="1500">
                          <a:solidFill>
                            <a:schemeClr val="tx1"/>
                          </a:solidFill>
                        </a:rPr>
                        <a:t>NY</a:t>
                      </a:r>
                    </a:p>
                  </a:txBody>
                  <a:tcPr marL="121920" marR="121920" marT="60960" marB="60960"/>
                </a:tc>
                <a:tc>
                  <a:txBody>
                    <a:bodyPr/>
                    <a:lstStyle/>
                    <a:p>
                      <a:pPr algn="ctr"/>
                      <a:r>
                        <a:rPr lang="en-US" sz="1500">
                          <a:solidFill>
                            <a:schemeClr val="tx1"/>
                          </a:solidFill>
                        </a:rPr>
                        <a:t>8202</a:t>
                      </a:r>
                    </a:p>
                  </a:txBody>
                  <a:tcPr marL="121920" marR="121920" marT="60960" marB="60960"/>
                </a:tc>
                <a:extLst>
                  <a:ext uri="{0D108BD9-81ED-4DB2-BD59-A6C34878D82A}">
                    <a16:rowId xmlns:a16="http://schemas.microsoft.com/office/drawing/2014/main" val="2877387758"/>
                  </a:ext>
                </a:extLst>
              </a:tr>
              <a:tr h="494453">
                <a:tc>
                  <a:txBody>
                    <a:bodyPr/>
                    <a:lstStyle/>
                    <a:p>
                      <a:pPr algn="ctr"/>
                      <a:r>
                        <a:rPr lang="en-US" sz="1500">
                          <a:solidFill>
                            <a:schemeClr val="tx1"/>
                          </a:solidFill>
                        </a:rPr>
                        <a:t>Montreal</a:t>
                      </a:r>
                    </a:p>
                  </a:txBody>
                  <a:tcPr marL="121920" marR="121920" marT="60960" marB="60960"/>
                </a:tc>
                <a:tc>
                  <a:txBody>
                    <a:bodyPr/>
                    <a:lstStyle/>
                    <a:p>
                      <a:pPr algn="ctr"/>
                      <a:r>
                        <a:rPr lang="en-US" sz="1500">
                          <a:solidFill>
                            <a:schemeClr val="tx1"/>
                          </a:solidFill>
                        </a:rPr>
                        <a:t>8251</a:t>
                      </a:r>
                    </a:p>
                  </a:txBody>
                  <a:tcPr marL="121920" marR="121920" marT="60960" marB="60960"/>
                </a:tc>
                <a:extLst>
                  <a:ext uri="{0D108BD9-81ED-4DB2-BD59-A6C34878D82A}">
                    <a16:rowId xmlns:a16="http://schemas.microsoft.com/office/drawing/2014/main" val="3952687843"/>
                  </a:ext>
                </a:extLst>
              </a:tr>
            </a:tbl>
          </a:graphicData>
        </a:graphic>
      </p:graphicFrame>
      <p:grpSp>
        <p:nvGrpSpPr>
          <p:cNvPr id="205" name="Group 204">
            <a:extLst>
              <a:ext uri="{FF2B5EF4-FFF2-40B4-BE49-F238E27FC236}">
                <a16:creationId xmlns:a16="http://schemas.microsoft.com/office/drawing/2014/main" id="{62D3637A-1BEE-6215-1612-FF4D6700DF9C}"/>
              </a:ext>
            </a:extLst>
          </p:cNvPr>
          <p:cNvGrpSpPr>
            <a:grpSpLocks noChangeAspect="1"/>
          </p:cNvGrpSpPr>
          <p:nvPr/>
        </p:nvGrpSpPr>
        <p:grpSpPr>
          <a:xfrm>
            <a:off x="3283649" y="5052624"/>
            <a:ext cx="659412" cy="421217"/>
            <a:chOff x="937769" y="3394211"/>
            <a:chExt cx="1394224" cy="890598"/>
          </a:xfrm>
        </p:grpSpPr>
        <p:grpSp>
          <p:nvGrpSpPr>
            <p:cNvPr id="206" name="Group 205">
              <a:extLst>
                <a:ext uri="{FF2B5EF4-FFF2-40B4-BE49-F238E27FC236}">
                  <a16:creationId xmlns:a16="http://schemas.microsoft.com/office/drawing/2014/main" id="{9ACD3461-D90D-8ED3-3B36-A71F472E256B}"/>
                </a:ext>
              </a:extLst>
            </p:cNvPr>
            <p:cNvGrpSpPr/>
            <p:nvPr/>
          </p:nvGrpSpPr>
          <p:grpSpPr>
            <a:xfrm>
              <a:off x="937769" y="3394211"/>
              <a:ext cx="1177992" cy="884106"/>
              <a:chOff x="1009827" y="5232501"/>
              <a:chExt cx="412879" cy="309873"/>
            </a:xfrm>
          </p:grpSpPr>
          <p:sp>
            <p:nvSpPr>
              <p:cNvPr id="208" name="Rectangle 207">
                <a:extLst>
                  <a:ext uri="{FF2B5EF4-FFF2-40B4-BE49-F238E27FC236}">
                    <a16:creationId xmlns:a16="http://schemas.microsoft.com/office/drawing/2014/main" id="{0D37E02A-33B5-4853-3FD3-84FD20958C2A}"/>
                  </a:ext>
                </a:extLst>
              </p:cNvPr>
              <p:cNvSpPr/>
              <p:nvPr/>
            </p:nvSpPr>
            <p:spPr>
              <a:xfrm>
                <a:off x="1155829" y="5259153"/>
                <a:ext cx="244966" cy="257781"/>
              </a:xfrm>
              <a:prstGeom prst="rect">
                <a:avLst/>
              </a:prstGeom>
              <a:solidFill>
                <a:srgbClr val="FFFFFF"/>
              </a:solidFill>
              <a:ln w="12700" cap="flat" cmpd="sng" algn="ctr">
                <a:solidFill>
                  <a:srgbClr val="FF0000"/>
                </a:solid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209" name="Group 208">
                <a:extLst>
                  <a:ext uri="{FF2B5EF4-FFF2-40B4-BE49-F238E27FC236}">
                    <a16:creationId xmlns:a16="http://schemas.microsoft.com/office/drawing/2014/main" id="{FF4AF78A-8195-E449-CC42-8F483BD1E8EF}"/>
                  </a:ext>
                </a:extLst>
              </p:cNvPr>
              <p:cNvGrpSpPr/>
              <p:nvPr/>
            </p:nvGrpSpPr>
            <p:grpSpPr>
              <a:xfrm>
                <a:off x="1009827" y="5232501"/>
                <a:ext cx="412879" cy="309873"/>
                <a:chOff x="-614664" y="3556031"/>
                <a:chExt cx="769937" cy="577850"/>
              </a:xfrm>
              <a:solidFill>
                <a:srgbClr val="57585A"/>
              </a:solidFill>
            </p:grpSpPr>
            <p:sp>
              <p:nvSpPr>
                <p:cNvPr id="210" name="Freeform 95">
                  <a:extLst>
                    <a:ext uri="{FF2B5EF4-FFF2-40B4-BE49-F238E27FC236}">
                      <a16:creationId xmlns:a16="http://schemas.microsoft.com/office/drawing/2014/main" id="{2A8C54F9-643A-C290-AB61-3ADAC70DE39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1" name="Freeform 96">
                  <a:extLst>
                    <a:ext uri="{FF2B5EF4-FFF2-40B4-BE49-F238E27FC236}">
                      <a16:creationId xmlns:a16="http://schemas.microsoft.com/office/drawing/2014/main" id="{6A600B10-4625-27A0-D1DC-50F71401663B}"/>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207" name="Shape 426">
              <a:extLst>
                <a:ext uri="{FF2B5EF4-FFF2-40B4-BE49-F238E27FC236}">
                  <a16:creationId xmlns:a16="http://schemas.microsoft.com/office/drawing/2014/main" id="{CF247773-BA3E-FB30-ACDA-AE78C2A9C5A8}"/>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FF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212" name="Group 211">
            <a:extLst>
              <a:ext uri="{FF2B5EF4-FFF2-40B4-BE49-F238E27FC236}">
                <a16:creationId xmlns:a16="http://schemas.microsoft.com/office/drawing/2014/main" id="{52BDB5EA-FDB7-880D-CB88-DDDD2A636E07}"/>
              </a:ext>
            </a:extLst>
          </p:cNvPr>
          <p:cNvGrpSpPr>
            <a:grpSpLocks noChangeAspect="1"/>
          </p:cNvGrpSpPr>
          <p:nvPr/>
        </p:nvGrpSpPr>
        <p:grpSpPr>
          <a:xfrm>
            <a:off x="4915327" y="5053696"/>
            <a:ext cx="659412" cy="421217"/>
            <a:chOff x="937769" y="3394211"/>
            <a:chExt cx="1394224" cy="890598"/>
          </a:xfrm>
        </p:grpSpPr>
        <p:grpSp>
          <p:nvGrpSpPr>
            <p:cNvPr id="213" name="Group 212">
              <a:extLst>
                <a:ext uri="{FF2B5EF4-FFF2-40B4-BE49-F238E27FC236}">
                  <a16:creationId xmlns:a16="http://schemas.microsoft.com/office/drawing/2014/main" id="{7451724A-4680-694E-F41B-60C3D7712A69}"/>
                </a:ext>
              </a:extLst>
            </p:cNvPr>
            <p:cNvGrpSpPr/>
            <p:nvPr/>
          </p:nvGrpSpPr>
          <p:grpSpPr>
            <a:xfrm>
              <a:off x="937769" y="3394211"/>
              <a:ext cx="1177992" cy="884106"/>
              <a:chOff x="1009827" y="5232501"/>
              <a:chExt cx="412879" cy="309873"/>
            </a:xfrm>
          </p:grpSpPr>
          <p:sp>
            <p:nvSpPr>
              <p:cNvPr id="215" name="Rectangle 214">
                <a:extLst>
                  <a:ext uri="{FF2B5EF4-FFF2-40B4-BE49-F238E27FC236}">
                    <a16:creationId xmlns:a16="http://schemas.microsoft.com/office/drawing/2014/main" id="{FD4D4362-5B9C-D6F0-D20A-826A2967396F}"/>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216" name="Group 215">
                <a:extLst>
                  <a:ext uri="{FF2B5EF4-FFF2-40B4-BE49-F238E27FC236}">
                    <a16:creationId xmlns:a16="http://schemas.microsoft.com/office/drawing/2014/main" id="{56D8B53B-BFE7-3EDF-5A88-0D3863B10558}"/>
                  </a:ext>
                </a:extLst>
              </p:cNvPr>
              <p:cNvGrpSpPr/>
              <p:nvPr/>
            </p:nvGrpSpPr>
            <p:grpSpPr>
              <a:xfrm>
                <a:off x="1009827" y="5232501"/>
                <a:ext cx="412879" cy="309873"/>
                <a:chOff x="-614664" y="3556031"/>
                <a:chExt cx="769937" cy="577850"/>
              </a:xfrm>
              <a:solidFill>
                <a:srgbClr val="57585A"/>
              </a:solidFill>
            </p:grpSpPr>
            <p:sp>
              <p:nvSpPr>
                <p:cNvPr id="217" name="Freeform 95">
                  <a:extLst>
                    <a:ext uri="{FF2B5EF4-FFF2-40B4-BE49-F238E27FC236}">
                      <a16:creationId xmlns:a16="http://schemas.microsoft.com/office/drawing/2014/main" id="{53950C4B-46FD-AA1C-C7E2-5DB3B4D73F0F}"/>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8" name="Freeform 96">
                  <a:extLst>
                    <a:ext uri="{FF2B5EF4-FFF2-40B4-BE49-F238E27FC236}">
                      <a16:creationId xmlns:a16="http://schemas.microsoft.com/office/drawing/2014/main" id="{F7EEC203-0217-0CF7-DDF8-7CA9EFC914E9}"/>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214" name="Shape 426">
              <a:extLst>
                <a:ext uri="{FF2B5EF4-FFF2-40B4-BE49-F238E27FC236}">
                  <a16:creationId xmlns:a16="http://schemas.microsoft.com/office/drawing/2014/main" id="{2E7E968E-7F10-C961-7EDA-D6EC622AA33E}"/>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219" name="Group 218">
            <a:extLst>
              <a:ext uri="{FF2B5EF4-FFF2-40B4-BE49-F238E27FC236}">
                <a16:creationId xmlns:a16="http://schemas.microsoft.com/office/drawing/2014/main" id="{B446BB0C-FBA0-A616-6FCF-1173B8CCC9A3}"/>
              </a:ext>
            </a:extLst>
          </p:cNvPr>
          <p:cNvGrpSpPr>
            <a:grpSpLocks noChangeAspect="1"/>
          </p:cNvGrpSpPr>
          <p:nvPr/>
        </p:nvGrpSpPr>
        <p:grpSpPr>
          <a:xfrm>
            <a:off x="7023969" y="5078148"/>
            <a:ext cx="659412" cy="421217"/>
            <a:chOff x="937769" y="3394211"/>
            <a:chExt cx="1394224" cy="890598"/>
          </a:xfrm>
        </p:grpSpPr>
        <p:grpSp>
          <p:nvGrpSpPr>
            <p:cNvPr id="220" name="Group 219">
              <a:extLst>
                <a:ext uri="{FF2B5EF4-FFF2-40B4-BE49-F238E27FC236}">
                  <a16:creationId xmlns:a16="http://schemas.microsoft.com/office/drawing/2014/main" id="{3C032B9C-6763-3B56-C100-E99D4238C8A8}"/>
                </a:ext>
              </a:extLst>
            </p:cNvPr>
            <p:cNvGrpSpPr/>
            <p:nvPr/>
          </p:nvGrpSpPr>
          <p:grpSpPr>
            <a:xfrm>
              <a:off x="937769" y="3394211"/>
              <a:ext cx="1177992" cy="884106"/>
              <a:chOff x="1009827" y="5232501"/>
              <a:chExt cx="412879" cy="309873"/>
            </a:xfrm>
          </p:grpSpPr>
          <p:sp>
            <p:nvSpPr>
              <p:cNvPr id="222" name="Rectangle 221">
                <a:extLst>
                  <a:ext uri="{FF2B5EF4-FFF2-40B4-BE49-F238E27FC236}">
                    <a16:creationId xmlns:a16="http://schemas.microsoft.com/office/drawing/2014/main" id="{B95653BC-02A4-422F-AEA5-C9A333AEFB5B}"/>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223" name="Group 222">
                <a:extLst>
                  <a:ext uri="{FF2B5EF4-FFF2-40B4-BE49-F238E27FC236}">
                    <a16:creationId xmlns:a16="http://schemas.microsoft.com/office/drawing/2014/main" id="{02A663C3-423B-D6A3-6B9A-6631333B201A}"/>
                  </a:ext>
                </a:extLst>
              </p:cNvPr>
              <p:cNvGrpSpPr/>
              <p:nvPr/>
            </p:nvGrpSpPr>
            <p:grpSpPr>
              <a:xfrm>
                <a:off x="1009827" y="5232501"/>
                <a:ext cx="412879" cy="309873"/>
                <a:chOff x="-614664" y="3556031"/>
                <a:chExt cx="769937" cy="577850"/>
              </a:xfrm>
              <a:solidFill>
                <a:srgbClr val="57585A"/>
              </a:solidFill>
            </p:grpSpPr>
            <p:sp>
              <p:nvSpPr>
                <p:cNvPr id="224" name="Freeform 95">
                  <a:extLst>
                    <a:ext uri="{FF2B5EF4-FFF2-40B4-BE49-F238E27FC236}">
                      <a16:creationId xmlns:a16="http://schemas.microsoft.com/office/drawing/2014/main" id="{DCB003E9-62FA-BC4E-27D0-D9B8C736020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25" name="Freeform 96">
                  <a:extLst>
                    <a:ext uri="{FF2B5EF4-FFF2-40B4-BE49-F238E27FC236}">
                      <a16:creationId xmlns:a16="http://schemas.microsoft.com/office/drawing/2014/main" id="{C2FC52F4-DF2F-74BA-C6DD-1052C0FC1C5E}"/>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221" name="Shape 426">
              <a:extLst>
                <a:ext uri="{FF2B5EF4-FFF2-40B4-BE49-F238E27FC236}">
                  <a16:creationId xmlns:a16="http://schemas.microsoft.com/office/drawing/2014/main" id="{2DD1A839-C7B7-644D-2D72-05499C326BC4}"/>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226" name="Group 225">
            <a:extLst>
              <a:ext uri="{FF2B5EF4-FFF2-40B4-BE49-F238E27FC236}">
                <a16:creationId xmlns:a16="http://schemas.microsoft.com/office/drawing/2014/main" id="{C34CBA67-B066-69BA-EC72-22022AD35E25}"/>
              </a:ext>
            </a:extLst>
          </p:cNvPr>
          <p:cNvGrpSpPr>
            <a:grpSpLocks noChangeAspect="1"/>
          </p:cNvGrpSpPr>
          <p:nvPr/>
        </p:nvGrpSpPr>
        <p:grpSpPr>
          <a:xfrm>
            <a:off x="9347031" y="5049813"/>
            <a:ext cx="659412" cy="421217"/>
            <a:chOff x="937769" y="3394211"/>
            <a:chExt cx="1394224" cy="890598"/>
          </a:xfrm>
        </p:grpSpPr>
        <p:grpSp>
          <p:nvGrpSpPr>
            <p:cNvPr id="227" name="Group 226">
              <a:extLst>
                <a:ext uri="{FF2B5EF4-FFF2-40B4-BE49-F238E27FC236}">
                  <a16:creationId xmlns:a16="http://schemas.microsoft.com/office/drawing/2014/main" id="{F87718BE-2688-7D0C-4AD0-2433A2586D86}"/>
                </a:ext>
              </a:extLst>
            </p:cNvPr>
            <p:cNvGrpSpPr/>
            <p:nvPr/>
          </p:nvGrpSpPr>
          <p:grpSpPr>
            <a:xfrm>
              <a:off x="937769" y="3394211"/>
              <a:ext cx="1177992" cy="884106"/>
              <a:chOff x="1009827" y="5232501"/>
              <a:chExt cx="412879" cy="309873"/>
            </a:xfrm>
          </p:grpSpPr>
          <p:sp>
            <p:nvSpPr>
              <p:cNvPr id="229" name="Rectangle 228">
                <a:extLst>
                  <a:ext uri="{FF2B5EF4-FFF2-40B4-BE49-F238E27FC236}">
                    <a16:creationId xmlns:a16="http://schemas.microsoft.com/office/drawing/2014/main" id="{AF843A72-B356-4B72-90C4-A1883536F2C6}"/>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230" name="Group 229">
                <a:extLst>
                  <a:ext uri="{FF2B5EF4-FFF2-40B4-BE49-F238E27FC236}">
                    <a16:creationId xmlns:a16="http://schemas.microsoft.com/office/drawing/2014/main" id="{E958859E-47AC-7943-B355-34DED7E8E2B8}"/>
                  </a:ext>
                </a:extLst>
              </p:cNvPr>
              <p:cNvGrpSpPr/>
              <p:nvPr/>
            </p:nvGrpSpPr>
            <p:grpSpPr>
              <a:xfrm>
                <a:off x="1009827" y="5232501"/>
                <a:ext cx="412879" cy="309873"/>
                <a:chOff x="-614664" y="3556031"/>
                <a:chExt cx="769937" cy="577850"/>
              </a:xfrm>
              <a:solidFill>
                <a:srgbClr val="57585A"/>
              </a:solidFill>
            </p:grpSpPr>
            <p:sp>
              <p:nvSpPr>
                <p:cNvPr id="231" name="Freeform 95">
                  <a:extLst>
                    <a:ext uri="{FF2B5EF4-FFF2-40B4-BE49-F238E27FC236}">
                      <a16:creationId xmlns:a16="http://schemas.microsoft.com/office/drawing/2014/main" id="{8B39C97E-436D-67B8-7BD1-2C9CA5E24D2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32" name="Freeform 96">
                  <a:extLst>
                    <a:ext uri="{FF2B5EF4-FFF2-40B4-BE49-F238E27FC236}">
                      <a16:creationId xmlns:a16="http://schemas.microsoft.com/office/drawing/2014/main" id="{3C3E2578-41E1-963A-B336-4AAD7F593F28}"/>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228" name="Shape 426">
              <a:extLst>
                <a:ext uri="{FF2B5EF4-FFF2-40B4-BE49-F238E27FC236}">
                  <a16:creationId xmlns:a16="http://schemas.microsoft.com/office/drawing/2014/main" id="{7F9BD9BA-58CD-8C04-DC5E-2D0E1E11FFBF}"/>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spTree>
    <p:extLst>
      <p:ext uri="{BB962C8B-B14F-4D97-AF65-F5344CB8AC3E}">
        <p14:creationId xmlns:p14="http://schemas.microsoft.com/office/powerpoint/2010/main" val="1631651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2000"/>
              <a:t>PSTN calls from WxC use the PSTN native national number format for Non-E.164</a:t>
            </a:r>
          </a:p>
          <a:p>
            <a:r>
              <a:rPr lang="en-US" sz="2000"/>
              <a:t>Non-E.164 numbers</a:t>
            </a:r>
          </a:p>
          <a:p>
            <a:pPr lvl="1"/>
            <a:r>
              <a:rPr lang="en-US" sz="1800"/>
              <a:t>RP must include special numbers</a:t>
            </a:r>
          </a:p>
          <a:p>
            <a:pPr lvl="1"/>
            <a:r>
              <a:rPr lang="en-US" sz="1800"/>
              <a:t>Redundancy is handled by </a:t>
            </a:r>
            <a:br>
              <a:rPr lang="en-US" sz="1800"/>
            </a:br>
            <a:r>
              <a:rPr lang="en-US" sz="1800"/>
              <a:t>UCM Route lists</a:t>
            </a:r>
          </a:p>
          <a:p>
            <a:pPr lvl="1"/>
            <a:endParaRPr lang="en-US" sz="1800"/>
          </a:p>
          <a:p>
            <a:r>
              <a:rPr lang="en-US" sz="2333"/>
              <a:t>This enforces a country</a:t>
            </a:r>
            <a:br>
              <a:rPr lang="en-US" sz="2333"/>
            </a:br>
            <a:r>
              <a:rPr lang="en-US" sz="2333"/>
              <a:t>boundary on the Trunk between </a:t>
            </a:r>
            <a:br>
              <a:rPr lang="en-US" sz="2333"/>
            </a:br>
            <a:r>
              <a:rPr lang="en-US" sz="2333"/>
              <a:t>UCM and WxC due to Non-E.164 potential overlap</a:t>
            </a:r>
          </a:p>
          <a:p>
            <a:pPr lvl="1"/>
            <a:r>
              <a:rPr lang="en-US" sz="1800"/>
              <a:t>Solution – Duplicate end-to-end trunk configuration to route for multi-country Non-E.164</a:t>
            </a:r>
          </a:p>
          <a:p>
            <a:pPr lvl="1"/>
            <a:r>
              <a:rPr lang="en-US" sz="1800"/>
              <a:t>This can be achieved with a single CUBE in centralized </a:t>
            </a:r>
            <a:r>
              <a:rPr lang="en-US" sz="1800" err="1"/>
              <a:t>trunking</a:t>
            </a:r>
            <a:r>
              <a:rPr lang="en-US" sz="1800"/>
              <a:t> scenarios using multiple tenants on the CUBE. </a:t>
            </a:r>
          </a:p>
          <a:p>
            <a:pPr lvl="1"/>
            <a:endParaRPr lang="en-US" sz="1800"/>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7" y="739630"/>
            <a:ext cx="10848761" cy="482748"/>
          </a:xfrm>
        </p:spPr>
        <p:txBody>
          <a:bodyPr/>
          <a:lstStyle/>
          <a:p>
            <a:r>
              <a:rPr lang="en-US"/>
              <a:t>WxC to UCM – Incoming to UCM PSTN specific matches</a:t>
            </a:r>
          </a:p>
        </p:txBody>
      </p:sp>
      <p:sp>
        <p:nvSpPr>
          <p:cNvPr id="5" name="Line 133">
            <a:extLst>
              <a:ext uri="{FF2B5EF4-FFF2-40B4-BE49-F238E27FC236}">
                <a16:creationId xmlns:a16="http://schemas.microsoft.com/office/drawing/2014/main" id="{F0850BD2-0EEA-B693-A378-CF633CF5C151}"/>
              </a:ext>
            </a:extLst>
          </p:cNvPr>
          <p:cNvSpPr>
            <a:spLocks noChangeShapeType="1"/>
          </p:cNvSpPr>
          <p:nvPr/>
        </p:nvSpPr>
        <p:spPr bwMode="auto">
          <a:xfrm>
            <a:off x="9244129" y="2448512"/>
            <a:ext cx="0" cy="218610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 name="Line 118">
            <a:extLst>
              <a:ext uri="{FF2B5EF4-FFF2-40B4-BE49-F238E27FC236}">
                <a16:creationId xmlns:a16="http://schemas.microsoft.com/office/drawing/2014/main" id="{C368138E-C0CC-06D5-DA85-A6D3715BC846}"/>
              </a:ext>
            </a:extLst>
          </p:cNvPr>
          <p:cNvSpPr>
            <a:spLocks noChangeShapeType="1"/>
          </p:cNvSpPr>
          <p:nvPr/>
        </p:nvSpPr>
        <p:spPr bwMode="auto">
          <a:xfrm flipH="1">
            <a:off x="7115031" y="2440575"/>
            <a:ext cx="19310" cy="1920658"/>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9" name="Group 10">
            <a:extLst>
              <a:ext uri="{FF2B5EF4-FFF2-40B4-BE49-F238E27FC236}">
                <a16:creationId xmlns:a16="http://schemas.microsoft.com/office/drawing/2014/main" id="{28E1569A-C82E-5A63-5312-975B90C0347D}"/>
              </a:ext>
            </a:extLst>
          </p:cNvPr>
          <p:cNvGrpSpPr>
            <a:grpSpLocks/>
          </p:cNvGrpSpPr>
          <p:nvPr/>
        </p:nvGrpSpPr>
        <p:grpSpPr bwMode="auto">
          <a:xfrm>
            <a:off x="8251942" y="2553289"/>
            <a:ext cx="1841500" cy="433387"/>
            <a:chOff x="2112" y="2471"/>
            <a:chExt cx="1152" cy="357"/>
          </a:xfrm>
        </p:grpSpPr>
        <p:sp>
          <p:nvSpPr>
            <p:cNvPr id="10" name="AutoShape 11">
              <a:extLst>
                <a:ext uri="{FF2B5EF4-FFF2-40B4-BE49-F238E27FC236}">
                  <a16:creationId xmlns:a16="http://schemas.microsoft.com/office/drawing/2014/main" id="{0588C810-0C5F-C222-B7BC-AF0F0D05CCB1}"/>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1" name="Text Box 12">
              <a:extLst>
                <a:ext uri="{FF2B5EF4-FFF2-40B4-BE49-F238E27FC236}">
                  <a16:creationId xmlns:a16="http://schemas.microsoft.com/office/drawing/2014/main" id="{383F2585-F898-A57C-FA72-A38DF3F8E0D1}"/>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2" name="Rectangle 13">
              <a:extLst>
                <a:ext uri="{FF2B5EF4-FFF2-40B4-BE49-F238E27FC236}">
                  <a16:creationId xmlns:a16="http://schemas.microsoft.com/office/drawing/2014/main" id="{34C26EA0-9A4A-BB0D-8E77-9214D7EA51F5}"/>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13" name="Text Box 21">
            <a:extLst>
              <a:ext uri="{FF2B5EF4-FFF2-40B4-BE49-F238E27FC236}">
                <a16:creationId xmlns:a16="http://schemas.microsoft.com/office/drawing/2014/main" id="{869D2A2F-BC71-DAD5-AC74-7098AC84D46F}"/>
              </a:ext>
            </a:extLst>
          </p:cNvPr>
          <p:cNvSpPr txBox="1">
            <a:spLocks noChangeArrowheads="1"/>
          </p:cNvSpPr>
          <p:nvPr/>
        </p:nvSpPr>
        <p:spPr bwMode="auto">
          <a:xfrm>
            <a:off x="6865310" y="2248489"/>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4" name="Text Box 22">
            <a:extLst>
              <a:ext uri="{FF2B5EF4-FFF2-40B4-BE49-F238E27FC236}">
                <a16:creationId xmlns:a16="http://schemas.microsoft.com/office/drawing/2014/main" id="{4FBB7481-17A9-E4D1-CA95-A3E6403EA837}"/>
              </a:ext>
            </a:extLst>
          </p:cNvPr>
          <p:cNvSpPr txBox="1">
            <a:spLocks noChangeArrowheads="1"/>
          </p:cNvSpPr>
          <p:nvPr/>
        </p:nvSpPr>
        <p:spPr bwMode="auto">
          <a:xfrm>
            <a:off x="8854687" y="2232614"/>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5" name="Line 25">
            <a:extLst>
              <a:ext uri="{FF2B5EF4-FFF2-40B4-BE49-F238E27FC236}">
                <a16:creationId xmlns:a16="http://schemas.microsoft.com/office/drawing/2014/main" id="{D6818F95-A3B6-F66D-7159-4C32B1D8BA24}"/>
              </a:ext>
            </a:extLst>
          </p:cNvPr>
          <p:cNvSpPr>
            <a:spLocks noChangeShapeType="1"/>
          </p:cNvSpPr>
          <p:nvPr/>
        </p:nvSpPr>
        <p:spPr bwMode="auto">
          <a:xfrm flipV="1">
            <a:off x="4993805" y="2450100"/>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6" name="Rectangle 111">
            <a:extLst>
              <a:ext uri="{FF2B5EF4-FFF2-40B4-BE49-F238E27FC236}">
                <a16:creationId xmlns:a16="http://schemas.microsoft.com/office/drawing/2014/main" id="{4BB9FAF5-03AF-F784-EAE8-952E438F416A}"/>
              </a:ext>
            </a:extLst>
          </p:cNvPr>
          <p:cNvSpPr>
            <a:spLocks noChangeArrowheads="1"/>
          </p:cNvSpPr>
          <p:nvPr/>
        </p:nvSpPr>
        <p:spPr bwMode="auto">
          <a:xfrm>
            <a:off x="6464416" y="2585037"/>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051" b="1">
                <a:solidFill>
                  <a:srgbClr val="061C23"/>
                </a:solidFill>
                <a:cs typeface="Arial" charset="0"/>
              </a:rPr>
              <a:t>US Trunk </a:t>
            </a:r>
          </a:p>
          <a:p>
            <a:pPr algn="ctr"/>
            <a:r>
              <a:rPr lang="en-US" sz="1051" b="1">
                <a:solidFill>
                  <a:srgbClr val="061C23"/>
                </a:solidFill>
                <a:cs typeface="Arial" charset="0"/>
              </a:rPr>
              <a:t>Inbound CSS</a:t>
            </a:r>
          </a:p>
        </p:txBody>
      </p:sp>
      <p:sp>
        <p:nvSpPr>
          <p:cNvPr id="18" name="Line 116">
            <a:extLst>
              <a:ext uri="{FF2B5EF4-FFF2-40B4-BE49-F238E27FC236}">
                <a16:creationId xmlns:a16="http://schemas.microsoft.com/office/drawing/2014/main" id="{59FC02BB-ABDA-330A-D49B-5152F1D369B1}"/>
              </a:ext>
            </a:extLst>
          </p:cNvPr>
          <p:cNvSpPr>
            <a:spLocks noChangeShapeType="1"/>
          </p:cNvSpPr>
          <p:nvPr/>
        </p:nvSpPr>
        <p:spPr bwMode="auto">
          <a:xfrm>
            <a:off x="7813791" y="2700926"/>
            <a:ext cx="416875" cy="75408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4" name="Line 116">
            <a:extLst>
              <a:ext uri="{FF2B5EF4-FFF2-40B4-BE49-F238E27FC236}">
                <a16:creationId xmlns:a16="http://schemas.microsoft.com/office/drawing/2014/main" id="{20F997E6-AE4C-2C47-658D-CDEC9E063AEC}"/>
              </a:ext>
            </a:extLst>
          </p:cNvPr>
          <p:cNvSpPr>
            <a:spLocks noChangeShapeType="1"/>
          </p:cNvSpPr>
          <p:nvPr/>
        </p:nvSpPr>
        <p:spPr bwMode="auto">
          <a:xfrm>
            <a:off x="7813791" y="2643775"/>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6" name="Line 133">
            <a:extLst>
              <a:ext uri="{FF2B5EF4-FFF2-40B4-BE49-F238E27FC236}">
                <a16:creationId xmlns:a16="http://schemas.microsoft.com/office/drawing/2014/main" id="{7602BB69-4FD1-4C92-AE73-5FB5E9B09DF3}"/>
              </a:ext>
            </a:extLst>
          </p:cNvPr>
          <p:cNvSpPr>
            <a:spLocks noChangeShapeType="1"/>
          </p:cNvSpPr>
          <p:nvPr/>
        </p:nvSpPr>
        <p:spPr bwMode="auto">
          <a:xfrm>
            <a:off x="5517700" y="2422069"/>
            <a:ext cx="0" cy="1705424"/>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57" name="Group 50">
            <a:extLst>
              <a:ext uri="{FF2B5EF4-FFF2-40B4-BE49-F238E27FC236}">
                <a16:creationId xmlns:a16="http://schemas.microsoft.com/office/drawing/2014/main" id="{9F753C9A-230D-BE20-0D33-40115355E111}"/>
              </a:ext>
            </a:extLst>
          </p:cNvPr>
          <p:cNvGrpSpPr/>
          <p:nvPr/>
        </p:nvGrpSpPr>
        <p:grpSpPr>
          <a:xfrm>
            <a:off x="5069763" y="2728650"/>
            <a:ext cx="890819" cy="591740"/>
            <a:chOff x="7737475" y="3673476"/>
            <a:chExt cx="1187450" cy="788987"/>
          </a:xfrm>
        </p:grpSpPr>
        <p:sp>
          <p:nvSpPr>
            <p:cNvPr id="58" name="Rectangle 122">
              <a:extLst>
                <a:ext uri="{FF2B5EF4-FFF2-40B4-BE49-F238E27FC236}">
                  <a16:creationId xmlns:a16="http://schemas.microsoft.com/office/drawing/2014/main" id="{7030C856-00F0-1CAC-69A2-3DD91BD6ABFB}"/>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LGW</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59" name="Picture 125" descr="Router_Voice">
              <a:extLst>
                <a:ext uri="{FF2B5EF4-FFF2-40B4-BE49-F238E27FC236}">
                  <a16:creationId xmlns:a16="http://schemas.microsoft.com/office/drawing/2014/main" id="{72AC9EEF-341C-D033-71BE-E9963FC2B87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60768" y="4089799"/>
              <a:ext cx="693737" cy="309561"/>
            </a:xfrm>
            <a:prstGeom prst="rect">
              <a:avLst/>
            </a:prstGeom>
            <a:noFill/>
            <a:ln w="9525">
              <a:noFill/>
              <a:miter lim="800000"/>
              <a:headEnd/>
              <a:tailEnd/>
            </a:ln>
          </p:spPr>
        </p:pic>
      </p:grpSp>
      <p:sp>
        <p:nvSpPr>
          <p:cNvPr id="60" name="Line 116">
            <a:extLst>
              <a:ext uri="{FF2B5EF4-FFF2-40B4-BE49-F238E27FC236}">
                <a16:creationId xmlns:a16="http://schemas.microsoft.com/office/drawing/2014/main" id="{0099D4EB-272A-E2AF-E657-01F537365EA2}"/>
              </a:ext>
            </a:extLst>
          </p:cNvPr>
          <p:cNvSpPr>
            <a:spLocks noChangeShapeType="1"/>
          </p:cNvSpPr>
          <p:nvPr/>
        </p:nvSpPr>
        <p:spPr bwMode="auto">
          <a:xfrm flipV="1">
            <a:off x="5960582" y="2742999"/>
            <a:ext cx="513356" cy="278601"/>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61" name="Text Box 22">
            <a:extLst>
              <a:ext uri="{FF2B5EF4-FFF2-40B4-BE49-F238E27FC236}">
                <a16:creationId xmlns:a16="http://schemas.microsoft.com/office/drawing/2014/main" id="{AEFE2A6D-5F63-10C4-2491-7301CE48F600}"/>
              </a:ext>
            </a:extLst>
          </p:cNvPr>
          <p:cNvSpPr txBox="1">
            <a:spLocks noChangeArrowheads="1"/>
          </p:cNvSpPr>
          <p:nvPr/>
        </p:nvSpPr>
        <p:spPr bwMode="auto">
          <a:xfrm>
            <a:off x="5327462" y="2206168"/>
            <a:ext cx="503358"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Trunk</a:t>
            </a:r>
          </a:p>
        </p:txBody>
      </p:sp>
      <p:grpSp>
        <p:nvGrpSpPr>
          <p:cNvPr id="62" name="Group 61">
            <a:extLst>
              <a:ext uri="{FF2B5EF4-FFF2-40B4-BE49-F238E27FC236}">
                <a16:creationId xmlns:a16="http://schemas.microsoft.com/office/drawing/2014/main" id="{1E57DDE8-E90B-8BC3-4C63-6B2068A1E656}"/>
              </a:ext>
            </a:extLst>
          </p:cNvPr>
          <p:cNvGrpSpPr/>
          <p:nvPr/>
        </p:nvGrpSpPr>
        <p:grpSpPr>
          <a:xfrm>
            <a:off x="8251942" y="2981634"/>
            <a:ext cx="1900708" cy="726575"/>
            <a:chOff x="7423510" y="3979570"/>
            <a:chExt cx="1900708" cy="726575"/>
          </a:xfrm>
        </p:grpSpPr>
        <p:grpSp>
          <p:nvGrpSpPr>
            <p:cNvPr id="63" name="Group 62">
              <a:extLst>
                <a:ext uri="{FF2B5EF4-FFF2-40B4-BE49-F238E27FC236}">
                  <a16:creationId xmlns:a16="http://schemas.microsoft.com/office/drawing/2014/main" id="{B34F61A2-D566-8B30-53E9-FC0B867F97CB}"/>
                </a:ext>
              </a:extLst>
            </p:cNvPr>
            <p:cNvGrpSpPr/>
            <p:nvPr/>
          </p:nvGrpSpPr>
          <p:grpSpPr>
            <a:xfrm>
              <a:off x="7423510" y="4063208"/>
              <a:ext cx="1841500" cy="642937"/>
              <a:chOff x="5158238" y="3406192"/>
              <a:chExt cx="1841500" cy="642937"/>
            </a:xfrm>
          </p:grpSpPr>
          <p:sp>
            <p:nvSpPr>
              <p:cNvPr id="67" name="AutoShape 11">
                <a:extLst>
                  <a:ext uri="{FF2B5EF4-FFF2-40B4-BE49-F238E27FC236}">
                    <a16:creationId xmlns:a16="http://schemas.microsoft.com/office/drawing/2014/main" id="{1C99C05B-4676-7115-5CF7-A4FDF6D64CF3}"/>
                  </a:ext>
                </a:extLst>
              </p:cNvPr>
              <p:cNvSpPr>
                <a:spLocks noChangeArrowheads="1"/>
              </p:cNvSpPr>
              <p:nvPr/>
            </p:nvSpPr>
            <p:spPr bwMode="auto">
              <a:xfrm>
                <a:off x="5158238" y="3407779"/>
                <a:ext cx="1841500" cy="64135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68" name="Rectangle 13">
                <a:extLst>
                  <a:ext uri="{FF2B5EF4-FFF2-40B4-BE49-F238E27FC236}">
                    <a16:creationId xmlns:a16="http://schemas.microsoft.com/office/drawing/2014/main" id="{32EA7782-901D-42B8-C45B-0C99DC1D0588}"/>
                  </a:ext>
                </a:extLst>
              </p:cNvPr>
              <p:cNvSpPr>
                <a:spLocks noChangeArrowheads="1"/>
              </p:cNvSpPr>
              <p:nvPr/>
            </p:nvSpPr>
            <p:spPr bwMode="auto">
              <a:xfrm>
                <a:off x="5234438" y="3610978"/>
                <a:ext cx="1687513" cy="28646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81012.XXX, Pre-Dot, </a:t>
                </a:r>
                <a:br>
                  <a:rPr lang="en-US" sz="800" b="1">
                    <a:solidFill>
                      <a:srgbClr val="061C23"/>
                    </a:solidFill>
                  </a:rPr>
                </a:br>
                <a:r>
                  <a:rPr lang="en-US" sz="800" b="1">
                    <a:solidFill>
                      <a:srgbClr val="061C23"/>
                    </a:solidFill>
                  </a:rPr>
                  <a:t>Prefix +12125550</a:t>
                </a:r>
                <a:endParaRPr lang="en-US" sz="800" b="1">
                  <a:solidFill>
                    <a:srgbClr val="061C23"/>
                  </a:solidFill>
                  <a:cs typeface="Arial" charset="0"/>
                </a:endParaRPr>
              </a:p>
            </p:txBody>
          </p:sp>
          <p:sp>
            <p:nvSpPr>
              <p:cNvPr id="69" name="Text Box 12">
                <a:extLst>
                  <a:ext uri="{FF2B5EF4-FFF2-40B4-BE49-F238E27FC236}">
                    <a16:creationId xmlns:a16="http://schemas.microsoft.com/office/drawing/2014/main" id="{39097B6C-A86B-4D35-DCC2-155EFFF2F72A}"/>
                  </a:ext>
                </a:extLst>
              </p:cNvPr>
              <p:cNvSpPr txBox="1">
                <a:spLocks noChangeArrowheads="1"/>
              </p:cNvSpPr>
              <p:nvPr/>
            </p:nvSpPr>
            <p:spPr bwMode="auto">
              <a:xfrm>
                <a:off x="5683729" y="3406192"/>
                <a:ext cx="880063"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err="1">
                    <a:solidFill>
                      <a:schemeClr val="bg2"/>
                    </a:solidFill>
                  </a:rPr>
                  <a:t>OnNetRemote</a:t>
                </a:r>
                <a:endParaRPr lang="en-US" sz="900" b="1">
                  <a:solidFill>
                    <a:schemeClr val="bg2"/>
                  </a:solidFill>
                  <a:cs typeface="Arial" charset="0"/>
                </a:endParaRPr>
              </a:p>
            </p:txBody>
          </p:sp>
        </p:grpSp>
        <p:grpSp>
          <p:nvGrpSpPr>
            <p:cNvPr id="64" name="Group 63">
              <a:extLst>
                <a:ext uri="{FF2B5EF4-FFF2-40B4-BE49-F238E27FC236}">
                  <a16:creationId xmlns:a16="http://schemas.microsoft.com/office/drawing/2014/main" id="{A08BC164-837B-AC79-7A55-454EF0478053}"/>
                </a:ext>
              </a:extLst>
            </p:cNvPr>
            <p:cNvGrpSpPr/>
            <p:nvPr/>
          </p:nvGrpSpPr>
          <p:grpSpPr>
            <a:xfrm>
              <a:off x="9095618" y="3979570"/>
              <a:ext cx="228600" cy="390525"/>
              <a:chOff x="9095618" y="3979570"/>
              <a:chExt cx="228600" cy="390525"/>
            </a:xfrm>
          </p:grpSpPr>
          <p:sp>
            <p:nvSpPr>
              <p:cNvPr id="65" name="Arc 64">
                <a:extLst>
                  <a:ext uri="{FF2B5EF4-FFF2-40B4-BE49-F238E27FC236}">
                    <a16:creationId xmlns:a16="http://schemas.microsoft.com/office/drawing/2014/main" id="{BC747FFD-4F53-2995-E35D-018BF1D6455D}"/>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66" name="Straight Connector 59">
                <a:extLst>
                  <a:ext uri="{FF2B5EF4-FFF2-40B4-BE49-F238E27FC236}">
                    <a16:creationId xmlns:a16="http://schemas.microsoft.com/office/drawing/2014/main" id="{08FADD7A-CE52-A71C-0388-7188D38A0209}"/>
                  </a:ext>
                </a:extLst>
              </p:cNvPr>
              <p:cNvCxnSpPr>
                <a:cxnSpLocks noChangeShapeType="1"/>
              </p:cNvCxnSpPr>
              <p:nvPr/>
            </p:nvCxnSpPr>
            <p:spPr bwMode="auto">
              <a:xfrm>
                <a:off x="9324218" y="3979570"/>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grpSp>
      </p:grpSp>
      <p:sp>
        <p:nvSpPr>
          <p:cNvPr id="78" name="AutoShape 11">
            <a:extLst>
              <a:ext uri="{FF2B5EF4-FFF2-40B4-BE49-F238E27FC236}">
                <a16:creationId xmlns:a16="http://schemas.microsoft.com/office/drawing/2014/main" id="{9287D5BD-1D33-B347-BB25-33CCF2DC8DEB}"/>
              </a:ext>
            </a:extLst>
          </p:cNvPr>
          <p:cNvSpPr>
            <a:spLocks noChangeArrowheads="1"/>
          </p:cNvSpPr>
          <p:nvPr/>
        </p:nvSpPr>
        <p:spPr bwMode="auto">
          <a:xfrm>
            <a:off x="8251942" y="3861234"/>
            <a:ext cx="1841500" cy="64135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9" name="Rectangle 13">
            <a:extLst>
              <a:ext uri="{FF2B5EF4-FFF2-40B4-BE49-F238E27FC236}">
                <a16:creationId xmlns:a16="http://schemas.microsoft.com/office/drawing/2014/main" id="{A16E7F38-4760-0095-CB4C-8E1567FCB6EA}"/>
              </a:ext>
            </a:extLst>
          </p:cNvPr>
          <p:cNvSpPr>
            <a:spLocks noChangeArrowheads="1"/>
          </p:cNvSpPr>
          <p:nvPr/>
        </p:nvSpPr>
        <p:spPr bwMode="auto">
          <a:xfrm>
            <a:off x="8328142" y="4064434"/>
            <a:ext cx="1687513" cy="36684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\+1XXXXXXXXXX</a:t>
            </a:r>
            <a:br>
              <a:rPr lang="en-US" sz="800" b="1">
                <a:solidFill>
                  <a:srgbClr val="061C23"/>
                </a:solidFill>
              </a:rPr>
            </a:br>
            <a:r>
              <a:rPr lang="en-US" sz="800" b="1">
                <a:solidFill>
                  <a:srgbClr val="061C23"/>
                </a:solidFill>
              </a:rPr>
              <a:t>\+!</a:t>
            </a:r>
          </a:p>
          <a:p>
            <a:pPr algn="ctr"/>
            <a:r>
              <a:rPr lang="en-US" sz="800" b="1">
                <a:solidFill>
                  <a:srgbClr val="061C23"/>
                </a:solidFill>
                <a:cs typeface="Arial" charset="0"/>
              </a:rPr>
              <a:t>411</a:t>
            </a:r>
          </a:p>
        </p:txBody>
      </p:sp>
      <p:sp>
        <p:nvSpPr>
          <p:cNvPr id="80" name="Text Box 12">
            <a:extLst>
              <a:ext uri="{FF2B5EF4-FFF2-40B4-BE49-F238E27FC236}">
                <a16:creationId xmlns:a16="http://schemas.microsoft.com/office/drawing/2014/main" id="{35839ABA-A6C6-E6F8-B69E-DB431A4BC2AB}"/>
              </a:ext>
            </a:extLst>
          </p:cNvPr>
          <p:cNvSpPr txBox="1">
            <a:spLocks noChangeArrowheads="1"/>
          </p:cNvSpPr>
          <p:nvPr/>
        </p:nvSpPr>
        <p:spPr bwMode="auto">
          <a:xfrm>
            <a:off x="8856228" y="3873621"/>
            <a:ext cx="631339"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US PSTN</a:t>
            </a:r>
            <a:endParaRPr lang="en-US" sz="900" b="1">
              <a:solidFill>
                <a:schemeClr val="bg2"/>
              </a:solidFill>
              <a:cs typeface="Arial" charset="0"/>
            </a:endParaRPr>
          </a:p>
        </p:txBody>
      </p:sp>
      <p:sp>
        <p:nvSpPr>
          <p:cNvPr id="81" name="Line 116">
            <a:extLst>
              <a:ext uri="{FF2B5EF4-FFF2-40B4-BE49-F238E27FC236}">
                <a16:creationId xmlns:a16="http://schemas.microsoft.com/office/drawing/2014/main" id="{7D484136-D9AF-6E83-4191-A6E9D89F34CF}"/>
              </a:ext>
            </a:extLst>
          </p:cNvPr>
          <p:cNvSpPr>
            <a:spLocks noChangeShapeType="1"/>
          </p:cNvSpPr>
          <p:nvPr/>
        </p:nvSpPr>
        <p:spPr bwMode="auto">
          <a:xfrm>
            <a:off x="10015656" y="4235759"/>
            <a:ext cx="392113"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2" name="Line 116">
            <a:extLst>
              <a:ext uri="{FF2B5EF4-FFF2-40B4-BE49-F238E27FC236}">
                <a16:creationId xmlns:a16="http://schemas.microsoft.com/office/drawing/2014/main" id="{02A13886-F24B-0658-704D-19EE62421918}"/>
              </a:ext>
            </a:extLst>
          </p:cNvPr>
          <p:cNvSpPr>
            <a:spLocks noChangeShapeType="1"/>
          </p:cNvSpPr>
          <p:nvPr/>
        </p:nvSpPr>
        <p:spPr bwMode="auto">
          <a:xfrm>
            <a:off x="7831255" y="2827925"/>
            <a:ext cx="399411" cy="143352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3" name="TextBox 82">
            <a:extLst>
              <a:ext uri="{FF2B5EF4-FFF2-40B4-BE49-F238E27FC236}">
                <a16:creationId xmlns:a16="http://schemas.microsoft.com/office/drawing/2014/main" id="{18261001-3B26-C572-872A-4D0F886F8056}"/>
              </a:ext>
            </a:extLst>
          </p:cNvPr>
          <p:cNvSpPr txBox="1"/>
          <p:nvPr/>
        </p:nvSpPr>
        <p:spPr>
          <a:xfrm>
            <a:off x="10402237" y="4053456"/>
            <a:ext cx="1401346" cy="307777"/>
          </a:xfrm>
          <a:prstGeom prst="rect">
            <a:avLst/>
          </a:prstGeom>
          <a:solidFill>
            <a:schemeClr val="accent6">
              <a:lumMod val="75000"/>
            </a:schemeClr>
          </a:solidFill>
        </p:spPr>
        <p:txBody>
          <a:bodyPr wrap="none" rtlCol="0">
            <a:spAutoFit/>
          </a:bodyPr>
          <a:lstStyle/>
          <a:p>
            <a:r>
              <a:rPr lang="en-DE" sz="1400">
                <a:latin typeface="+mn-lt"/>
              </a:rPr>
              <a:t>LRG / RL / GW</a:t>
            </a:r>
          </a:p>
        </p:txBody>
      </p:sp>
    </p:spTree>
    <p:extLst>
      <p:ext uri="{BB962C8B-B14F-4D97-AF65-F5344CB8AC3E}">
        <p14:creationId xmlns:p14="http://schemas.microsoft.com/office/powerpoint/2010/main" val="2620212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7" y="739630"/>
            <a:ext cx="11040837" cy="482748"/>
          </a:xfrm>
        </p:spPr>
        <p:txBody>
          <a:bodyPr/>
          <a:lstStyle/>
          <a:p>
            <a:r>
              <a:rPr lang="en-US"/>
              <a:t>Call flows From UCM to WxC</a:t>
            </a:r>
          </a:p>
        </p:txBody>
      </p:sp>
      <p:grpSp>
        <p:nvGrpSpPr>
          <p:cNvPr id="216" name="Group 215">
            <a:extLst>
              <a:ext uri="{FF2B5EF4-FFF2-40B4-BE49-F238E27FC236}">
                <a16:creationId xmlns:a16="http://schemas.microsoft.com/office/drawing/2014/main" id="{0018D58D-D958-EA7E-0786-503A91176EF9}"/>
              </a:ext>
            </a:extLst>
          </p:cNvPr>
          <p:cNvGrpSpPr>
            <a:grpSpLocks noChangeAspect="1"/>
          </p:cNvGrpSpPr>
          <p:nvPr/>
        </p:nvGrpSpPr>
        <p:grpSpPr>
          <a:xfrm>
            <a:off x="5909865" y="2986541"/>
            <a:ext cx="1960040" cy="1033491"/>
            <a:chOff x="5119845" y="3139799"/>
            <a:chExt cx="1422753" cy="831509"/>
          </a:xfrm>
        </p:grpSpPr>
        <p:sp>
          <p:nvSpPr>
            <p:cNvPr id="217" name="Shape 426">
              <a:extLst>
                <a:ext uri="{FF2B5EF4-FFF2-40B4-BE49-F238E27FC236}">
                  <a16:creationId xmlns:a16="http://schemas.microsoft.com/office/drawing/2014/main" id="{B08B4E33-3844-40A7-CD5F-6A242CA8819B}"/>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FFC000"/>
              </a:solidFill>
            </a:ln>
          </p:spPr>
          <p:txBody>
            <a:bodyPr wrap="none" lIns="38140" tIns="38140" rIns="38140" bIns="38140" anchor="ctr">
              <a:normAutofit fontScale="92500" lnSpcReduction="1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218" name="Google Shape;582;p107">
              <a:extLst>
                <a:ext uri="{FF2B5EF4-FFF2-40B4-BE49-F238E27FC236}">
                  <a16:creationId xmlns:a16="http://schemas.microsoft.com/office/drawing/2014/main" id="{75A1E866-FB2E-43B9-34D6-F38AE282A45B}"/>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Internet</a:t>
              </a:r>
            </a:p>
          </p:txBody>
        </p:sp>
      </p:grpSp>
      <p:grpSp>
        <p:nvGrpSpPr>
          <p:cNvPr id="219" name="Group 218">
            <a:extLst>
              <a:ext uri="{FF2B5EF4-FFF2-40B4-BE49-F238E27FC236}">
                <a16:creationId xmlns:a16="http://schemas.microsoft.com/office/drawing/2014/main" id="{D308826C-1FE5-094C-BA02-DE1242686D0A}"/>
              </a:ext>
            </a:extLst>
          </p:cNvPr>
          <p:cNvGrpSpPr/>
          <p:nvPr/>
        </p:nvGrpSpPr>
        <p:grpSpPr>
          <a:xfrm>
            <a:off x="5555052" y="1434999"/>
            <a:ext cx="2581241" cy="1912360"/>
            <a:chOff x="6671339" y="8307679"/>
            <a:chExt cx="2280057" cy="1525909"/>
          </a:xfrm>
        </p:grpSpPr>
        <p:grpSp>
          <p:nvGrpSpPr>
            <p:cNvPr id="220" name="Group 219">
              <a:extLst>
                <a:ext uri="{FF2B5EF4-FFF2-40B4-BE49-F238E27FC236}">
                  <a16:creationId xmlns:a16="http://schemas.microsoft.com/office/drawing/2014/main" id="{B30C9F81-C073-AF7C-BDCB-E7A91ED6DFAF}"/>
                </a:ext>
              </a:extLst>
            </p:cNvPr>
            <p:cNvGrpSpPr>
              <a:grpSpLocks noChangeAspect="1"/>
            </p:cNvGrpSpPr>
            <p:nvPr/>
          </p:nvGrpSpPr>
          <p:grpSpPr>
            <a:xfrm>
              <a:off x="6689355" y="8307679"/>
              <a:ext cx="2262041" cy="1250081"/>
              <a:chOff x="509472" y="7738582"/>
              <a:chExt cx="2262041" cy="1250081"/>
            </a:xfrm>
          </p:grpSpPr>
          <p:sp>
            <p:nvSpPr>
              <p:cNvPr id="224" name="Shape 426">
                <a:extLst>
                  <a:ext uri="{FF2B5EF4-FFF2-40B4-BE49-F238E27FC236}">
                    <a16:creationId xmlns:a16="http://schemas.microsoft.com/office/drawing/2014/main" id="{1E03EBA2-4DF3-64A2-108E-1488A628C7BB}"/>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225" name="Image" descr="Image">
                <a:extLst>
                  <a:ext uri="{FF2B5EF4-FFF2-40B4-BE49-F238E27FC236}">
                    <a16:creationId xmlns:a16="http://schemas.microsoft.com/office/drawing/2014/main" id="{38FD3E21-9C2A-7277-7317-7D6B34EB64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221" name="Group 220">
              <a:extLst>
                <a:ext uri="{FF2B5EF4-FFF2-40B4-BE49-F238E27FC236}">
                  <a16:creationId xmlns:a16="http://schemas.microsoft.com/office/drawing/2014/main" id="{DDD1ED3D-5477-29D4-4F5B-6AA11CE89C17}"/>
                </a:ext>
              </a:extLst>
            </p:cNvPr>
            <p:cNvGrpSpPr>
              <a:grpSpLocks noChangeAspect="1"/>
            </p:cNvGrpSpPr>
            <p:nvPr/>
          </p:nvGrpSpPr>
          <p:grpSpPr>
            <a:xfrm>
              <a:off x="6671339" y="9285621"/>
              <a:ext cx="578261" cy="547967"/>
              <a:chOff x="416510" y="1973530"/>
              <a:chExt cx="578261" cy="547967"/>
            </a:xfrm>
          </p:grpSpPr>
          <p:sp>
            <p:nvSpPr>
              <p:cNvPr id="222" name="Oval 221">
                <a:extLst>
                  <a:ext uri="{FF2B5EF4-FFF2-40B4-BE49-F238E27FC236}">
                    <a16:creationId xmlns:a16="http://schemas.microsoft.com/office/drawing/2014/main" id="{AA741577-911F-6C2C-165A-1380C123B8D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223" name="calling_black@4x.png" descr="calling_black@4x.png">
                <a:extLst>
                  <a:ext uri="{FF2B5EF4-FFF2-40B4-BE49-F238E27FC236}">
                    <a16:creationId xmlns:a16="http://schemas.microsoft.com/office/drawing/2014/main" id="{07D54E40-E276-87F1-B0AB-FFF9EA8B582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16510" y="1973530"/>
                <a:ext cx="578261" cy="547967"/>
              </a:xfrm>
              <a:prstGeom prst="rect">
                <a:avLst/>
              </a:prstGeom>
              <a:ln w="12700">
                <a:miter lim="400000"/>
              </a:ln>
            </p:spPr>
          </p:pic>
        </p:grpSp>
      </p:grpSp>
      <p:cxnSp>
        <p:nvCxnSpPr>
          <p:cNvPr id="226" name="Google Shape;575;p107">
            <a:extLst>
              <a:ext uri="{FF2B5EF4-FFF2-40B4-BE49-F238E27FC236}">
                <a16:creationId xmlns:a16="http://schemas.microsoft.com/office/drawing/2014/main" id="{A878074A-17CC-3DC5-6FBC-658489C7C21A}"/>
              </a:ext>
            </a:extLst>
          </p:cNvPr>
          <p:cNvCxnSpPr>
            <a:cxnSpLocks/>
          </p:cNvCxnSpPr>
          <p:nvPr/>
        </p:nvCxnSpPr>
        <p:spPr>
          <a:xfrm flipH="1">
            <a:off x="7561430" y="2801778"/>
            <a:ext cx="343455" cy="602854"/>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228" name="Google Shape;575;p107">
            <a:extLst>
              <a:ext uri="{FF2B5EF4-FFF2-40B4-BE49-F238E27FC236}">
                <a16:creationId xmlns:a16="http://schemas.microsoft.com/office/drawing/2014/main" id="{C53F676D-9B7C-D025-E538-ECE8F78CACF5}"/>
              </a:ext>
            </a:extLst>
          </p:cNvPr>
          <p:cNvCxnSpPr>
            <a:cxnSpLocks/>
            <a:endCxn id="304" idx="0"/>
          </p:cNvCxnSpPr>
          <p:nvPr/>
        </p:nvCxnSpPr>
        <p:spPr>
          <a:xfrm>
            <a:off x="7867620" y="3856206"/>
            <a:ext cx="1286828" cy="578916"/>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254" name="Rounded Rectangle 43">
            <a:extLst>
              <a:ext uri="{FF2B5EF4-FFF2-40B4-BE49-F238E27FC236}">
                <a16:creationId xmlns:a16="http://schemas.microsoft.com/office/drawing/2014/main" id="{DC9C65E6-E9CC-9445-4494-4469FF6EAD83}"/>
              </a:ext>
            </a:extLst>
          </p:cNvPr>
          <p:cNvSpPr/>
          <p:nvPr/>
        </p:nvSpPr>
        <p:spPr>
          <a:xfrm>
            <a:off x="9230244" y="4816323"/>
            <a:ext cx="2061305"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255" name="TextBox 254">
            <a:extLst>
              <a:ext uri="{FF2B5EF4-FFF2-40B4-BE49-F238E27FC236}">
                <a16:creationId xmlns:a16="http://schemas.microsoft.com/office/drawing/2014/main" id="{E895593A-D5E2-DEE0-AEB7-0D2CBA9BF38F}"/>
              </a:ext>
            </a:extLst>
          </p:cNvPr>
          <p:cNvSpPr txBox="1"/>
          <p:nvPr/>
        </p:nvSpPr>
        <p:spPr>
          <a:xfrm>
            <a:off x="9485072" y="4337567"/>
            <a:ext cx="622285" cy="297454"/>
          </a:xfrm>
          <a:prstGeom prst="rect">
            <a:avLst/>
          </a:prstGeom>
          <a:noFill/>
        </p:spPr>
        <p:txBody>
          <a:bodyPr wrap="none" rtlCol="0">
            <a:spAutoFit/>
          </a:bodyPr>
          <a:lstStyle/>
          <a:p>
            <a:pPr algn="ctr"/>
            <a:r>
              <a:rPr lang="en-US" sz="1333">
                <a:solidFill>
                  <a:srgbClr val="FFFFFF"/>
                </a:solidFill>
              </a:rPr>
              <a:t>Site 3</a:t>
            </a:r>
          </a:p>
        </p:txBody>
      </p:sp>
      <p:sp>
        <p:nvSpPr>
          <p:cNvPr id="256" name="Rectangle 255">
            <a:extLst>
              <a:ext uri="{FF2B5EF4-FFF2-40B4-BE49-F238E27FC236}">
                <a16:creationId xmlns:a16="http://schemas.microsoft.com/office/drawing/2014/main" id="{B6C59FAD-5E98-4321-4A4C-35B90D6E93DA}"/>
              </a:ext>
            </a:extLst>
          </p:cNvPr>
          <p:cNvSpPr/>
          <p:nvPr/>
        </p:nvSpPr>
        <p:spPr>
          <a:xfrm>
            <a:off x="392621" y="4243318"/>
            <a:ext cx="11107597" cy="1900364"/>
          </a:xfrm>
          <a:prstGeom prst="rect">
            <a:avLst/>
          </a:prstGeom>
          <a:noFill/>
          <a:ln w="12700">
            <a:solidFill>
              <a:srgbClr val="005073"/>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03" name="Group 105">
            <a:extLst>
              <a:ext uri="{FF2B5EF4-FFF2-40B4-BE49-F238E27FC236}">
                <a16:creationId xmlns:a16="http://schemas.microsoft.com/office/drawing/2014/main" id="{23E70F85-8308-1B67-EC0D-B25FD4E721D5}"/>
              </a:ext>
            </a:extLst>
          </p:cNvPr>
          <p:cNvGrpSpPr>
            <a:grpSpLocks noChangeAspect="1"/>
          </p:cNvGrpSpPr>
          <p:nvPr/>
        </p:nvGrpSpPr>
        <p:grpSpPr bwMode="auto">
          <a:xfrm>
            <a:off x="9127984" y="4435122"/>
            <a:ext cx="608623" cy="573791"/>
            <a:chOff x="1991" y="1544"/>
            <a:chExt cx="961" cy="906"/>
          </a:xfrm>
        </p:grpSpPr>
        <p:sp>
          <p:nvSpPr>
            <p:cNvPr id="304" name="Freeform 106">
              <a:extLst>
                <a:ext uri="{FF2B5EF4-FFF2-40B4-BE49-F238E27FC236}">
                  <a16:creationId xmlns:a16="http://schemas.microsoft.com/office/drawing/2014/main" id="{EC349D43-4AA7-A47C-3574-A5A851E30A4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5" name="Rectangle 107">
              <a:extLst>
                <a:ext uri="{FF2B5EF4-FFF2-40B4-BE49-F238E27FC236}">
                  <a16:creationId xmlns:a16="http://schemas.microsoft.com/office/drawing/2014/main" id="{BD69A86D-56D6-BAE2-441C-8E3FD51871DA}"/>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6" name="Rectangle 108">
              <a:extLst>
                <a:ext uri="{FF2B5EF4-FFF2-40B4-BE49-F238E27FC236}">
                  <a16:creationId xmlns:a16="http://schemas.microsoft.com/office/drawing/2014/main" id="{34677218-B0B4-4BDD-0750-0156E95069EA}"/>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7" name="Rectangle 109">
              <a:extLst>
                <a:ext uri="{FF2B5EF4-FFF2-40B4-BE49-F238E27FC236}">
                  <a16:creationId xmlns:a16="http://schemas.microsoft.com/office/drawing/2014/main" id="{8AF6C41C-5C8C-5C5A-EA0B-C5E22285185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8" name="Rectangle 110">
              <a:extLst>
                <a:ext uri="{FF2B5EF4-FFF2-40B4-BE49-F238E27FC236}">
                  <a16:creationId xmlns:a16="http://schemas.microsoft.com/office/drawing/2014/main" id="{9CBB3943-85F5-237F-ACA3-D3584C09317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09" name="Rectangle 111">
              <a:extLst>
                <a:ext uri="{FF2B5EF4-FFF2-40B4-BE49-F238E27FC236}">
                  <a16:creationId xmlns:a16="http://schemas.microsoft.com/office/drawing/2014/main" id="{DAA7809E-C639-A67C-26E0-22484D5A89A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0" name="Rectangle 112">
              <a:extLst>
                <a:ext uri="{FF2B5EF4-FFF2-40B4-BE49-F238E27FC236}">
                  <a16:creationId xmlns:a16="http://schemas.microsoft.com/office/drawing/2014/main" id="{9A851D37-CD82-0BF4-06ED-9A722DBA4BB1}"/>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1" name="Rectangle 113">
              <a:extLst>
                <a:ext uri="{FF2B5EF4-FFF2-40B4-BE49-F238E27FC236}">
                  <a16:creationId xmlns:a16="http://schemas.microsoft.com/office/drawing/2014/main" id="{DB150F16-975F-4857-16DC-8D0DA6FC5611}"/>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2" name="Rectangle 114">
              <a:extLst>
                <a:ext uri="{FF2B5EF4-FFF2-40B4-BE49-F238E27FC236}">
                  <a16:creationId xmlns:a16="http://schemas.microsoft.com/office/drawing/2014/main" id="{7881D018-21BB-1133-7B08-F4EF5075051A}"/>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3" name="Rectangle 115">
              <a:extLst>
                <a:ext uri="{FF2B5EF4-FFF2-40B4-BE49-F238E27FC236}">
                  <a16:creationId xmlns:a16="http://schemas.microsoft.com/office/drawing/2014/main" id="{B5CA86C0-2EC0-5C0C-972A-435CE1937E3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4" name="Freeform 116">
              <a:extLst>
                <a:ext uri="{FF2B5EF4-FFF2-40B4-BE49-F238E27FC236}">
                  <a16:creationId xmlns:a16="http://schemas.microsoft.com/office/drawing/2014/main" id="{7848C78D-9AA0-83FE-6770-165FE46B4E6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5" name="Rectangle 117">
              <a:extLst>
                <a:ext uri="{FF2B5EF4-FFF2-40B4-BE49-F238E27FC236}">
                  <a16:creationId xmlns:a16="http://schemas.microsoft.com/office/drawing/2014/main" id="{F1B9482C-93EC-497F-D498-3D1A693540FD}"/>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6" name="Rectangle 118">
              <a:extLst>
                <a:ext uri="{FF2B5EF4-FFF2-40B4-BE49-F238E27FC236}">
                  <a16:creationId xmlns:a16="http://schemas.microsoft.com/office/drawing/2014/main" id="{28A1E190-AFBE-0082-A0A2-E79B728960B0}"/>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7" name="Rectangle 119">
              <a:extLst>
                <a:ext uri="{FF2B5EF4-FFF2-40B4-BE49-F238E27FC236}">
                  <a16:creationId xmlns:a16="http://schemas.microsoft.com/office/drawing/2014/main" id="{64E5024C-574D-748C-C386-190FB7D0BDEF}"/>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8" name="Rectangle 120">
              <a:extLst>
                <a:ext uri="{FF2B5EF4-FFF2-40B4-BE49-F238E27FC236}">
                  <a16:creationId xmlns:a16="http://schemas.microsoft.com/office/drawing/2014/main" id="{9B158F92-AB1F-BE44-61F4-98EC99AC217A}"/>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19" name="Rectangle 121">
              <a:extLst>
                <a:ext uri="{FF2B5EF4-FFF2-40B4-BE49-F238E27FC236}">
                  <a16:creationId xmlns:a16="http://schemas.microsoft.com/office/drawing/2014/main" id="{A974AE69-49F6-139F-6851-E6089A13BC0F}"/>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0" name="Rectangle 122">
              <a:extLst>
                <a:ext uri="{FF2B5EF4-FFF2-40B4-BE49-F238E27FC236}">
                  <a16:creationId xmlns:a16="http://schemas.microsoft.com/office/drawing/2014/main" id="{FD844453-125A-4106-B771-2B058ED613E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1" name="Rectangle 123">
              <a:extLst>
                <a:ext uri="{FF2B5EF4-FFF2-40B4-BE49-F238E27FC236}">
                  <a16:creationId xmlns:a16="http://schemas.microsoft.com/office/drawing/2014/main" id="{0B19D043-E387-E1C4-B434-9ADBDA0BC399}"/>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2" name="Rectangle 124">
              <a:extLst>
                <a:ext uri="{FF2B5EF4-FFF2-40B4-BE49-F238E27FC236}">
                  <a16:creationId xmlns:a16="http://schemas.microsoft.com/office/drawing/2014/main" id="{A601223D-5134-A998-11F4-9DCC52EFDF34}"/>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3" name="Rectangle 125">
              <a:extLst>
                <a:ext uri="{FF2B5EF4-FFF2-40B4-BE49-F238E27FC236}">
                  <a16:creationId xmlns:a16="http://schemas.microsoft.com/office/drawing/2014/main" id="{A4BED9AA-531F-1DC6-22CA-DC8AE93FA93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24" name="TextBox 323">
            <a:extLst>
              <a:ext uri="{FF2B5EF4-FFF2-40B4-BE49-F238E27FC236}">
                <a16:creationId xmlns:a16="http://schemas.microsoft.com/office/drawing/2014/main" id="{622725EE-0F53-B785-3861-D1EABC13B1D9}"/>
              </a:ext>
            </a:extLst>
          </p:cNvPr>
          <p:cNvSpPr txBox="1"/>
          <p:nvPr/>
        </p:nvSpPr>
        <p:spPr>
          <a:xfrm>
            <a:off x="9729861" y="3849902"/>
            <a:ext cx="1301830" cy="338554"/>
          </a:xfrm>
          <a:prstGeom prst="rect">
            <a:avLst/>
          </a:prstGeom>
          <a:noFill/>
        </p:spPr>
        <p:txBody>
          <a:bodyPr wrap="none" rtlCol="0">
            <a:spAutoFit/>
          </a:bodyPr>
          <a:lstStyle/>
          <a:p>
            <a:pPr algn="ctr"/>
            <a:r>
              <a:rPr lang="en-US" sz="1600"/>
              <a:t>Enterprise A</a:t>
            </a:r>
          </a:p>
        </p:txBody>
      </p:sp>
      <p:cxnSp>
        <p:nvCxnSpPr>
          <p:cNvPr id="325" name="Google Shape;575;p107">
            <a:extLst>
              <a:ext uri="{FF2B5EF4-FFF2-40B4-BE49-F238E27FC236}">
                <a16:creationId xmlns:a16="http://schemas.microsoft.com/office/drawing/2014/main" id="{B8EC0310-7246-0A7E-93F7-2BE6549448BE}"/>
              </a:ext>
            </a:extLst>
          </p:cNvPr>
          <p:cNvCxnSpPr>
            <a:cxnSpLocks/>
            <a:endCxn id="338" idx="0"/>
          </p:cNvCxnSpPr>
          <p:nvPr/>
        </p:nvCxnSpPr>
        <p:spPr>
          <a:xfrm flipH="1">
            <a:off x="4125166" y="3905443"/>
            <a:ext cx="1852460" cy="69915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326" name="Rounded Rectangle 172">
            <a:extLst>
              <a:ext uri="{FF2B5EF4-FFF2-40B4-BE49-F238E27FC236}">
                <a16:creationId xmlns:a16="http://schemas.microsoft.com/office/drawing/2014/main" id="{741927A2-97B0-6689-EC41-3CCC4FFA95BE}"/>
              </a:ext>
            </a:extLst>
          </p:cNvPr>
          <p:cNvSpPr/>
          <p:nvPr/>
        </p:nvSpPr>
        <p:spPr>
          <a:xfrm>
            <a:off x="1083205" y="4837980"/>
            <a:ext cx="3175141" cy="1193952"/>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27" name="Group 105">
            <a:extLst>
              <a:ext uri="{FF2B5EF4-FFF2-40B4-BE49-F238E27FC236}">
                <a16:creationId xmlns:a16="http://schemas.microsoft.com/office/drawing/2014/main" id="{3A63A851-73BD-4810-EF97-13F642754703}"/>
              </a:ext>
            </a:extLst>
          </p:cNvPr>
          <p:cNvGrpSpPr>
            <a:grpSpLocks noChangeAspect="1"/>
          </p:cNvGrpSpPr>
          <p:nvPr/>
        </p:nvGrpSpPr>
        <p:grpSpPr bwMode="auto">
          <a:xfrm>
            <a:off x="3622278" y="4337133"/>
            <a:ext cx="851096" cy="802385"/>
            <a:chOff x="1991" y="1544"/>
            <a:chExt cx="961" cy="906"/>
          </a:xfrm>
        </p:grpSpPr>
        <p:sp>
          <p:nvSpPr>
            <p:cNvPr id="328" name="Freeform 106">
              <a:extLst>
                <a:ext uri="{FF2B5EF4-FFF2-40B4-BE49-F238E27FC236}">
                  <a16:creationId xmlns:a16="http://schemas.microsoft.com/office/drawing/2014/main" id="{501800D3-F34C-4067-F2EA-333A88B1B2EC}"/>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29" name="Rectangle 107">
              <a:extLst>
                <a:ext uri="{FF2B5EF4-FFF2-40B4-BE49-F238E27FC236}">
                  <a16:creationId xmlns:a16="http://schemas.microsoft.com/office/drawing/2014/main" id="{523F985B-E504-347F-B4B8-0512A5CDB456}"/>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0" name="Rectangle 108">
              <a:extLst>
                <a:ext uri="{FF2B5EF4-FFF2-40B4-BE49-F238E27FC236}">
                  <a16:creationId xmlns:a16="http://schemas.microsoft.com/office/drawing/2014/main" id="{628CFB86-9A37-B613-BB5D-6ED1ADF5519B}"/>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1" name="Rectangle 109">
              <a:extLst>
                <a:ext uri="{FF2B5EF4-FFF2-40B4-BE49-F238E27FC236}">
                  <a16:creationId xmlns:a16="http://schemas.microsoft.com/office/drawing/2014/main" id="{9816CD12-74FE-3ECF-88DD-8CA53429479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2" name="Rectangle 110">
              <a:extLst>
                <a:ext uri="{FF2B5EF4-FFF2-40B4-BE49-F238E27FC236}">
                  <a16:creationId xmlns:a16="http://schemas.microsoft.com/office/drawing/2014/main" id="{16054188-3DB7-69EB-F10E-778B733F3D56}"/>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3" name="Rectangle 111">
              <a:extLst>
                <a:ext uri="{FF2B5EF4-FFF2-40B4-BE49-F238E27FC236}">
                  <a16:creationId xmlns:a16="http://schemas.microsoft.com/office/drawing/2014/main" id="{28C933A0-1834-A161-6236-AF2D8DEC20B2}"/>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4" name="Rectangle 112">
              <a:extLst>
                <a:ext uri="{FF2B5EF4-FFF2-40B4-BE49-F238E27FC236}">
                  <a16:creationId xmlns:a16="http://schemas.microsoft.com/office/drawing/2014/main" id="{8DF4DA27-FDEF-3D93-182E-9EE971F59A62}"/>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5" name="Rectangle 113">
              <a:extLst>
                <a:ext uri="{FF2B5EF4-FFF2-40B4-BE49-F238E27FC236}">
                  <a16:creationId xmlns:a16="http://schemas.microsoft.com/office/drawing/2014/main" id="{41EFC0B8-D3B0-784F-5AB9-0DCFB09DC1A3}"/>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6" name="Rectangle 114">
              <a:extLst>
                <a:ext uri="{FF2B5EF4-FFF2-40B4-BE49-F238E27FC236}">
                  <a16:creationId xmlns:a16="http://schemas.microsoft.com/office/drawing/2014/main" id="{17E732F1-FAD5-E8EE-A42A-AF16747CC394}"/>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7" name="Rectangle 115">
              <a:extLst>
                <a:ext uri="{FF2B5EF4-FFF2-40B4-BE49-F238E27FC236}">
                  <a16:creationId xmlns:a16="http://schemas.microsoft.com/office/drawing/2014/main" id="{398AB122-8383-8817-531F-19AA533EEDE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8" name="Freeform 116">
              <a:extLst>
                <a:ext uri="{FF2B5EF4-FFF2-40B4-BE49-F238E27FC236}">
                  <a16:creationId xmlns:a16="http://schemas.microsoft.com/office/drawing/2014/main" id="{1FAEE0E6-A73D-1BF6-4180-C464CD208B8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39" name="Rectangle 117">
              <a:extLst>
                <a:ext uri="{FF2B5EF4-FFF2-40B4-BE49-F238E27FC236}">
                  <a16:creationId xmlns:a16="http://schemas.microsoft.com/office/drawing/2014/main" id="{C67FD160-20D6-33DD-90EE-3496F2D34E94}"/>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0" name="Rectangle 118">
              <a:extLst>
                <a:ext uri="{FF2B5EF4-FFF2-40B4-BE49-F238E27FC236}">
                  <a16:creationId xmlns:a16="http://schemas.microsoft.com/office/drawing/2014/main" id="{042AE755-BF6B-B29E-BCC1-AB5347CAF30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1" name="Rectangle 119">
              <a:extLst>
                <a:ext uri="{FF2B5EF4-FFF2-40B4-BE49-F238E27FC236}">
                  <a16:creationId xmlns:a16="http://schemas.microsoft.com/office/drawing/2014/main" id="{C967E239-E842-41F8-EAFA-7B1A554AC60E}"/>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2" name="Rectangle 120">
              <a:extLst>
                <a:ext uri="{FF2B5EF4-FFF2-40B4-BE49-F238E27FC236}">
                  <a16:creationId xmlns:a16="http://schemas.microsoft.com/office/drawing/2014/main" id="{AA63D7B8-2377-80AC-28CA-C5B285ABC48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3" name="Rectangle 121">
              <a:extLst>
                <a:ext uri="{FF2B5EF4-FFF2-40B4-BE49-F238E27FC236}">
                  <a16:creationId xmlns:a16="http://schemas.microsoft.com/office/drawing/2014/main" id="{7980258E-BE96-8B8F-7560-E80AD67C5F37}"/>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4" name="Rectangle 122">
              <a:extLst>
                <a:ext uri="{FF2B5EF4-FFF2-40B4-BE49-F238E27FC236}">
                  <a16:creationId xmlns:a16="http://schemas.microsoft.com/office/drawing/2014/main" id="{D0D3016D-B8FD-0067-0E21-B9AC5609EE5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5" name="Rectangle 123">
              <a:extLst>
                <a:ext uri="{FF2B5EF4-FFF2-40B4-BE49-F238E27FC236}">
                  <a16:creationId xmlns:a16="http://schemas.microsoft.com/office/drawing/2014/main" id="{F008689B-B222-82B9-45FC-7D225DCFB0E7}"/>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6" name="Rectangle 124">
              <a:extLst>
                <a:ext uri="{FF2B5EF4-FFF2-40B4-BE49-F238E27FC236}">
                  <a16:creationId xmlns:a16="http://schemas.microsoft.com/office/drawing/2014/main" id="{BF2C1A1E-FA70-D83D-55B9-D9B3B8196858}"/>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47" name="Rectangle 125">
              <a:extLst>
                <a:ext uri="{FF2B5EF4-FFF2-40B4-BE49-F238E27FC236}">
                  <a16:creationId xmlns:a16="http://schemas.microsoft.com/office/drawing/2014/main" id="{4C6DC555-4517-69B8-947F-4ECD3A32EF7C}"/>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348" name="TextBox 347">
            <a:extLst>
              <a:ext uri="{FF2B5EF4-FFF2-40B4-BE49-F238E27FC236}">
                <a16:creationId xmlns:a16="http://schemas.microsoft.com/office/drawing/2014/main" id="{07300240-439E-4AEF-F620-1793CED39AB5}"/>
              </a:ext>
            </a:extLst>
          </p:cNvPr>
          <p:cNvSpPr txBox="1"/>
          <p:nvPr/>
        </p:nvSpPr>
        <p:spPr>
          <a:xfrm>
            <a:off x="2970738" y="4368042"/>
            <a:ext cx="622285" cy="297454"/>
          </a:xfrm>
          <a:prstGeom prst="rect">
            <a:avLst/>
          </a:prstGeom>
          <a:noFill/>
        </p:spPr>
        <p:txBody>
          <a:bodyPr wrap="none" rtlCol="0">
            <a:spAutoFit/>
          </a:bodyPr>
          <a:lstStyle/>
          <a:p>
            <a:pPr algn="ctr"/>
            <a:r>
              <a:rPr lang="en-US" sz="1333">
                <a:solidFill>
                  <a:srgbClr val="FFFFFF"/>
                </a:solidFill>
              </a:rPr>
              <a:t>Site 1</a:t>
            </a:r>
          </a:p>
        </p:txBody>
      </p:sp>
      <p:cxnSp>
        <p:nvCxnSpPr>
          <p:cNvPr id="349" name="Google Shape;575;p107">
            <a:extLst>
              <a:ext uri="{FF2B5EF4-FFF2-40B4-BE49-F238E27FC236}">
                <a16:creationId xmlns:a16="http://schemas.microsoft.com/office/drawing/2014/main" id="{60C5359D-6B75-34A1-28E9-549FD3ABFE20}"/>
              </a:ext>
            </a:extLst>
          </p:cNvPr>
          <p:cNvCxnSpPr>
            <a:cxnSpLocks/>
          </p:cNvCxnSpPr>
          <p:nvPr/>
        </p:nvCxnSpPr>
        <p:spPr>
          <a:xfrm flipH="1">
            <a:off x="1620188" y="3781763"/>
            <a:ext cx="11746" cy="935817"/>
          </a:xfrm>
          <a:prstGeom prst="straightConnector1">
            <a:avLst/>
          </a:prstGeom>
          <a:noFill/>
          <a:ln w="19050" cap="flat" cmpd="sng">
            <a:solidFill>
              <a:srgbClr val="005073"/>
            </a:solidFill>
            <a:prstDash val="solid"/>
            <a:round/>
            <a:headEnd type="none" w="med" len="med"/>
            <a:tailEnd type="none" w="med" len="med"/>
          </a:ln>
        </p:spPr>
      </p:cxnSp>
      <p:sp>
        <p:nvSpPr>
          <p:cNvPr id="350" name="TextBox 349">
            <a:extLst>
              <a:ext uri="{FF2B5EF4-FFF2-40B4-BE49-F238E27FC236}">
                <a16:creationId xmlns:a16="http://schemas.microsoft.com/office/drawing/2014/main" id="{CC95631D-1739-FFD5-F56A-58F230273760}"/>
              </a:ext>
            </a:extLst>
          </p:cNvPr>
          <p:cNvSpPr txBox="1"/>
          <p:nvPr/>
        </p:nvSpPr>
        <p:spPr>
          <a:xfrm>
            <a:off x="2893162" y="5081627"/>
            <a:ext cx="497252" cy="253916"/>
          </a:xfrm>
          <a:prstGeom prst="rect">
            <a:avLst/>
          </a:prstGeom>
          <a:noFill/>
        </p:spPr>
        <p:txBody>
          <a:bodyPr wrap="none" rtlCol="0">
            <a:spAutoFit/>
          </a:bodyPr>
          <a:lstStyle/>
          <a:p>
            <a:pPr algn="ctr"/>
            <a:r>
              <a:rPr lang="en-US" sz="1051" b="1">
                <a:solidFill>
                  <a:srgbClr val="005073">
                    <a:lumMod val="50000"/>
                  </a:srgbClr>
                </a:solidFill>
              </a:rPr>
              <a:t>LGW</a:t>
            </a:r>
          </a:p>
        </p:txBody>
      </p:sp>
      <p:grpSp>
        <p:nvGrpSpPr>
          <p:cNvPr id="351" name="Group 350">
            <a:extLst>
              <a:ext uri="{FF2B5EF4-FFF2-40B4-BE49-F238E27FC236}">
                <a16:creationId xmlns:a16="http://schemas.microsoft.com/office/drawing/2014/main" id="{5D010FED-5766-66B2-7093-C3AC391B190F}"/>
              </a:ext>
            </a:extLst>
          </p:cNvPr>
          <p:cNvGrpSpPr/>
          <p:nvPr/>
        </p:nvGrpSpPr>
        <p:grpSpPr>
          <a:xfrm>
            <a:off x="2827817" y="4695095"/>
            <a:ext cx="577839" cy="407569"/>
            <a:chOff x="3450034" y="2192353"/>
            <a:chExt cx="945898" cy="614684"/>
          </a:xfrm>
        </p:grpSpPr>
        <p:sp>
          <p:nvSpPr>
            <p:cNvPr id="352" name="Rounded Rectangle 198">
              <a:extLst>
                <a:ext uri="{FF2B5EF4-FFF2-40B4-BE49-F238E27FC236}">
                  <a16:creationId xmlns:a16="http://schemas.microsoft.com/office/drawing/2014/main" id="{FEB5797C-047E-BAC5-FFE1-7CD24FA7AAE1}"/>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grpSp>
          <p:nvGrpSpPr>
            <p:cNvPr id="353" name="Group 352">
              <a:extLst>
                <a:ext uri="{FF2B5EF4-FFF2-40B4-BE49-F238E27FC236}">
                  <a16:creationId xmlns:a16="http://schemas.microsoft.com/office/drawing/2014/main" id="{C78248BC-8B18-5418-65F4-40A84D925F78}"/>
                </a:ext>
              </a:extLst>
            </p:cNvPr>
            <p:cNvGrpSpPr>
              <a:grpSpLocks noChangeAspect="1"/>
            </p:cNvGrpSpPr>
            <p:nvPr/>
          </p:nvGrpSpPr>
          <p:grpSpPr>
            <a:xfrm>
              <a:off x="3881778" y="2229115"/>
              <a:ext cx="457099" cy="226429"/>
              <a:chOff x="836085" y="1496592"/>
              <a:chExt cx="538984" cy="266991"/>
            </a:xfrm>
            <a:solidFill>
              <a:srgbClr val="FFFFFF"/>
            </a:solidFill>
          </p:grpSpPr>
          <p:sp>
            <p:nvSpPr>
              <p:cNvPr id="390" name="Freeform 751">
                <a:extLst>
                  <a:ext uri="{FF2B5EF4-FFF2-40B4-BE49-F238E27FC236}">
                    <a16:creationId xmlns:a16="http://schemas.microsoft.com/office/drawing/2014/main" id="{3F02C4F3-6558-533D-BBFD-7DE3F03BE7BB}"/>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1" name="Freeform 752">
                <a:extLst>
                  <a:ext uri="{FF2B5EF4-FFF2-40B4-BE49-F238E27FC236}">
                    <a16:creationId xmlns:a16="http://schemas.microsoft.com/office/drawing/2014/main" id="{37BB4806-08D7-07A9-7CBC-5B06513253E7}"/>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sp>
            <p:nvSpPr>
              <p:cNvPr id="392" name="Freeform 753">
                <a:extLst>
                  <a:ext uri="{FF2B5EF4-FFF2-40B4-BE49-F238E27FC236}">
                    <a16:creationId xmlns:a16="http://schemas.microsoft.com/office/drawing/2014/main" id="{6A8F66BF-4771-AC37-8354-67B74591B9AF}"/>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p>
            </p:txBody>
          </p:sp>
        </p:grpSp>
        <p:grpSp>
          <p:nvGrpSpPr>
            <p:cNvPr id="354" name="Group 105">
              <a:extLst>
                <a:ext uri="{FF2B5EF4-FFF2-40B4-BE49-F238E27FC236}">
                  <a16:creationId xmlns:a16="http://schemas.microsoft.com/office/drawing/2014/main" id="{CF7206FA-5590-BBC7-73FE-9F9F78628E9A}"/>
                </a:ext>
              </a:extLst>
            </p:cNvPr>
            <p:cNvGrpSpPr>
              <a:grpSpLocks noChangeAspect="1"/>
            </p:cNvGrpSpPr>
            <p:nvPr/>
          </p:nvGrpSpPr>
          <p:grpSpPr bwMode="auto">
            <a:xfrm>
              <a:off x="3501887" y="2492927"/>
              <a:ext cx="283202" cy="266993"/>
              <a:chOff x="1991" y="1544"/>
              <a:chExt cx="961" cy="906"/>
            </a:xfrm>
          </p:grpSpPr>
          <p:sp>
            <p:nvSpPr>
              <p:cNvPr id="370" name="Freeform 106">
                <a:extLst>
                  <a:ext uri="{FF2B5EF4-FFF2-40B4-BE49-F238E27FC236}">
                    <a16:creationId xmlns:a16="http://schemas.microsoft.com/office/drawing/2014/main" id="{89254F0B-08DF-18D5-2CAE-229441A98247}"/>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71" name="Rectangle 107">
                <a:extLst>
                  <a:ext uri="{FF2B5EF4-FFF2-40B4-BE49-F238E27FC236}">
                    <a16:creationId xmlns:a16="http://schemas.microsoft.com/office/drawing/2014/main" id="{39227425-E67E-C8FC-AEF5-90FC5A124B3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2" name="Rectangle 108">
                <a:extLst>
                  <a:ext uri="{FF2B5EF4-FFF2-40B4-BE49-F238E27FC236}">
                    <a16:creationId xmlns:a16="http://schemas.microsoft.com/office/drawing/2014/main" id="{1B18869B-1818-1E88-3435-80721942D26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3" name="Rectangle 109">
                <a:extLst>
                  <a:ext uri="{FF2B5EF4-FFF2-40B4-BE49-F238E27FC236}">
                    <a16:creationId xmlns:a16="http://schemas.microsoft.com/office/drawing/2014/main" id="{AA62CBB3-A4C0-4385-E47E-A192F74B5A99}"/>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4" name="Rectangle 110">
                <a:extLst>
                  <a:ext uri="{FF2B5EF4-FFF2-40B4-BE49-F238E27FC236}">
                    <a16:creationId xmlns:a16="http://schemas.microsoft.com/office/drawing/2014/main" id="{AF58000F-148E-E58F-E621-28779FA7264E}"/>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5" name="Rectangle 111">
                <a:extLst>
                  <a:ext uri="{FF2B5EF4-FFF2-40B4-BE49-F238E27FC236}">
                    <a16:creationId xmlns:a16="http://schemas.microsoft.com/office/drawing/2014/main" id="{9140CBBF-7A51-7A56-863A-0E1D0B51B34B}"/>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6" name="Rectangle 112">
                <a:extLst>
                  <a:ext uri="{FF2B5EF4-FFF2-40B4-BE49-F238E27FC236}">
                    <a16:creationId xmlns:a16="http://schemas.microsoft.com/office/drawing/2014/main" id="{C10B914C-3E86-1992-AD9A-CDAB73375497}"/>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7" name="Rectangle 113">
                <a:extLst>
                  <a:ext uri="{FF2B5EF4-FFF2-40B4-BE49-F238E27FC236}">
                    <a16:creationId xmlns:a16="http://schemas.microsoft.com/office/drawing/2014/main" id="{44F468B1-5A33-F6FF-A0B8-40471637CFB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8" name="Rectangle 114">
                <a:extLst>
                  <a:ext uri="{FF2B5EF4-FFF2-40B4-BE49-F238E27FC236}">
                    <a16:creationId xmlns:a16="http://schemas.microsoft.com/office/drawing/2014/main" id="{D2A82BAC-A544-631D-588A-48E9ABB0DB46}"/>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79" name="Rectangle 115">
                <a:extLst>
                  <a:ext uri="{FF2B5EF4-FFF2-40B4-BE49-F238E27FC236}">
                    <a16:creationId xmlns:a16="http://schemas.microsoft.com/office/drawing/2014/main" id="{9B96BE6E-34DC-3FB3-BAA3-FEEB723CEEC6}"/>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0" name="Freeform 116">
                <a:extLst>
                  <a:ext uri="{FF2B5EF4-FFF2-40B4-BE49-F238E27FC236}">
                    <a16:creationId xmlns:a16="http://schemas.microsoft.com/office/drawing/2014/main" id="{4B70DDB1-3162-9B95-76DE-D59A43C385A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p>
            </p:txBody>
          </p:sp>
          <p:sp>
            <p:nvSpPr>
              <p:cNvPr id="381" name="Rectangle 117">
                <a:extLst>
                  <a:ext uri="{FF2B5EF4-FFF2-40B4-BE49-F238E27FC236}">
                    <a16:creationId xmlns:a16="http://schemas.microsoft.com/office/drawing/2014/main" id="{2ABB70AF-0ED7-5B09-8454-9DC5C5908340}"/>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2" name="Rectangle 118">
                <a:extLst>
                  <a:ext uri="{FF2B5EF4-FFF2-40B4-BE49-F238E27FC236}">
                    <a16:creationId xmlns:a16="http://schemas.microsoft.com/office/drawing/2014/main" id="{68A0FA88-7765-41BA-5446-8A349B53E67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3" name="Rectangle 119">
                <a:extLst>
                  <a:ext uri="{FF2B5EF4-FFF2-40B4-BE49-F238E27FC236}">
                    <a16:creationId xmlns:a16="http://schemas.microsoft.com/office/drawing/2014/main" id="{8350057D-4BF2-599A-984B-5BD16B191578}"/>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4" name="Rectangle 120">
                <a:extLst>
                  <a:ext uri="{FF2B5EF4-FFF2-40B4-BE49-F238E27FC236}">
                    <a16:creationId xmlns:a16="http://schemas.microsoft.com/office/drawing/2014/main" id="{83042CD2-D076-D2AD-F0A7-8D8B975A2BB4}"/>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5" name="Rectangle 121">
                <a:extLst>
                  <a:ext uri="{FF2B5EF4-FFF2-40B4-BE49-F238E27FC236}">
                    <a16:creationId xmlns:a16="http://schemas.microsoft.com/office/drawing/2014/main" id="{2F088BF2-1D17-BF3C-27BC-ED08A27C945C}"/>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6" name="Rectangle 122">
                <a:extLst>
                  <a:ext uri="{FF2B5EF4-FFF2-40B4-BE49-F238E27FC236}">
                    <a16:creationId xmlns:a16="http://schemas.microsoft.com/office/drawing/2014/main" id="{45F3D20F-D24E-80CC-B32F-16B517EE7AFE}"/>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7" name="Rectangle 123">
                <a:extLst>
                  <a:ext uri="{FF2B5EF4-FFF2-40B4-BE49-F238E27FC236}">
                    <a16:creationId xmlns:a16="http://schemas.microsoft.com/office/drawing/2014/main" id="{A4D587C8-B756-10CC-9806-BD37024FC6A8}"/>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8" name="Rectangle 124">
                <a:extLst>
                  <a:ext uri="{FF2B5EF4-FFF2-40B4-BE49-F238E27FC236}">
                    <a16:creationId xmlns:a16="http://schemas.microsoft.com/office/drawing/2014/main" id="{DFFDBC2B-D3B6-2F34-1E36-813112A5FC78}"/>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89" name="Rectangle 125">
                <a:extLst>
                  <a:ext uri="{FF2B5EF4-FFF2-40B4-BE49-F238E27FC236}">
                    <a16:creationId xmlns:a16="http://schemas.microsoft.com/office/drawing/2014/main" id="{DDD7AAF8-FE77-CC6A-BBA6-C493A0BF42D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grpSp>
          <p:nvGrpSpPr>
            <p:cNvPr id="355" name="Group 354">
              <a:extLst>
                <a:ext uri="{FF2B5EF4-FFF2-40B4-BE49-F238E27FC236}">
                  <a16:creationId xmlns:a16="http://schemas.microsoft.com/office/drawing/2014/main" id="{9B057D12-3601-9938-82E9-FA04DC4888E8}"/>
                </a:ext>
              </a:extLst>
            </p:cNvPr>
            <p:cNvGrpSpPr>
              <a:grpSpLocks noChangeAspect="1"/>
            </p:cNvGrpSpPr>
            <p:nvPr/>
          </p:nvGrpSpPr>
          <p:grpSpPr>
            <a:xfrm rot="19800000">
              <a:off x="3694259" y="2456128"/>
              <a:ext cx="181870" cy="80767"/>
              <a:chOff x="4705351" y="4362451"/>
              <a:chExt cx="1165225" cy="493712"/>
            </a:xfrm>
          </p:grpSpPr>
          <p:sp>
            <p:nvSpPr>
              <p:cNvPr id="356" name="Freeform 29">
                <a:extLst>
                  <a:ext uri="{FF2B5EF4-FFF2-40B4-BE49-F238E27FC236}">
                    <a16:creationId xmlns:a16="http://schemas.microsoft.com/office/drawing/2014/main" id="{61C6877F-D24E-D1D4-3356-FABB391C3DA1}"/>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7" name="Freeform 30">
                <a:extLst>
                  <a:ext uri="{FF2B5EF4-FFF2-40B4-BE49-F238E27FC236}">
                    <a16:creationId xmlns:a16="http://schemas.microsoft.com/office/drawing/2014/main" id="{2FA33F97-0FDE-0FD0-F783-1F4A5032A296}"/>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58" name="Freeform 31">
                <a:extLst>
                  <a:ext uri="{FF2B5EF4-FFF2-40B4-BE49-F238E27FC236}">
                    <a16:creationId xmlns:a16="http://schemas.microsoft.com/office/drawing/2014/main" id="{22677505-D3AF-CE4B-C1D7-008E8CFC7D1E}"/>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59" name="Freeform 68">
                <a:extLst>
                  <a:ext uri="{FF2B5EF4-FFF2-40B4-BE49-F238E27FC236}">
                    <a16:creationId xmlns:a16="http://schemas.microsoft.com/office/drawing/2014/main" id="{13BC61B7-7E0D-E034-A0B0-3FD4A4A64947}"/>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0" name="Freeform 69">
                <a:extLst>
                  <a:ext uri="{FF2B5EF4-FFF2-40B4-BE49-F238E27FC236}">
                    <a16:creationId xmlns:a16="http://schemas.microsoft.com/office/drawing/2014/main" id="{298C4317-ED47-7844-A27E-6F00227219B9}"/>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1" name="Freeform 70">
                <a:extLst>
                  <a:ext uri="{FF2B5EF4-FFF2-40B4-BE49-F238E27FC236}">
                    <a16:creationId xmlns:a16="http://schemas.microsoft.com/office/drawing/2014/main" id="{BE40FECA-D451-6E96-DF4C-6244160882C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2" name="Freeform 71">
                <a:extLst>
                  <a:ext uri="{FF2B5EF4-FFF2-40B4-BE49-F238E27FC236}">
                    <a16:creationId xmlns:a16="http://schemas.microsoft.com/office/drawing/2014/main" id="{00A5A5E6-F9B0-E8A6-3F5B-1DA5615D064A}"/>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3" name="Freeform 72">
                <a:extLst>
                  <a:ext uri="{FF2B5EF4-FFF2-40B4-BE49-F238E27FC236}">
                    <a16:creationId xmlns:a16="http://schemas.microsoft.com/office/drawing/2014/main" id="{3E82F2DD-8665-9749-FB45-E4DEA4A5FF59}"/>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4" name="Freeform 73">
                <a:extLst>
                  <a:ext uri="{FF2B5EF4-FFF2-40B4-BE49-F238E27FC236}">
                    <a16:creationId xmlns:a16="http://schemas.microsoft.com/office/drawing/2014/main" id="{C8EEEA79-6433-E861-283E-4258FAA30121}"/>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5" name="Freeform 74">
                <a:extLst>
                  <a:ext uri="{FF2B5EF4-FFF2-40B4-BE49-F238E27FC236}">
                    <a16:creationId xmlns:a16="http://schemas.microsoft.com/office/drawing/2014/main" id="{63015E88-F51A-3E49-D740-941A9696F402}"/>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6" name="Freeform 75">
                <a:extLst>
                  <a:ext uri="{FF2B5EF4-FFF2-40B4-BE49-F238E27FC236}">
                    <a16:creationId xmlns:a16="http://schemas.microsoft.com/office/drawing/2014/main" id="{9E41E8E4-E779-BB29-ABCD-0CDA1851D02E}"/>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sp>
            <p:nvSpPr>
              <p:cNvPr id="367" name="Freeform 76">
                <a:extLst>
                  <a:ext uri="{FF2B5EF4-FFF2-40B4-BE49-F238E27FC236}">
                    <a16:creationId xmlns:a16="http://schemas.microsoft.com/office/drawing/2014/main" id="{CC070941-4FFF-1A7B-FEFD-FC6E1FBE836B}"/>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p>
            </p:txBody>
          </p:sp>
          <p:sp>
            <p:nvSpPr>
              <p:cNvPr id="368" name="Freeform 77">
                <a:extLst>
                  <a:ext uri="{FF2B5EF4-FFF2-40B4-BE49-F238E27FC236}">
                    <a16:creationId xmlns:a16="http://schemas.microsoft.com/office/drawing/2014/main" id="{6BF02F87-B193-C6CB-3943-22B675482690}"/>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369" name="Freeform 78">
                <a:extLst>
                  <a:ext uri="{FF2B5EF4-FFF2-40B4-BE49-F238E27FC236}">
                    <a16:creationId xmlns:a16="http://schemas.microsoft.com/office/drawing/2014/main" id="{8E8ADACA-24D6-3638-3B5E-18B430D203D7}"/>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p>
            </p:txBody>
          </p:sp>
        </p:grpSp>
      </p:grpSp>
      <p:pic>
        <p:nvPicPr>
          <p:cNvPr id="393" name="Picture 5" descr="C:\Users\tsbutme\Desktop\Trade Shows\New Icons\256 Icons in Grey and Blue\30091_Device_unified_border_element_3153_unknown_256.png">
            <a:extLst>
              <a:ext uri="{FF2B5EF4-FFF2-40B4-BE49-F238E27FC236}">
                <a16:creationId xmlns:a16="http://schemas.microsoft.com/office/drawing/2014/main" id="{195D2381-E3A5-AB67-902A-0CE06C78D9D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46015" y="4696205"/>
            <a:ext cx="531223" cy="39081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99" name="Group 398">
            <a:extLst>
              <a:ext uri="{FF2B5EF4-FFF2-40B4-BE49-F238E27FC236}">
                <a16:creationId xmlns:a16="http://schemas.microsoft.com/office/drawing/2014/main" id="{5F9E2659-D966-D8BA-DE4A-798D22AF920C}"/>
              </a:ext>
            </a:extLst>
          </p:cNvPr>
          <p:cNvGrpSpPr>
            <a:grpSpLocks noChangeAspect="1"/>
          </p:cNvGrpSpPr>
          <p:nvPr/>
        </p:nvGrpSpPr>
        <p:grpSpPr>
          <a:xfrm>
            <a:off x="7341683" y="1304598"/>
            <a:ext cx="1630859" cy="953135"/>
            <a:chOff x="5119845" y="3139799"/>
            <a:chExt cx="1422753" cy="831509"/>
          </a:xfrm>
        </p:grpSpPr>
        <p:sp>
          <p:nvSpPr>
            <p:cNvPr id="400" name="Shape 426">
              <a:extLst>
                <a:ext uri="{FF2B5EF4-FFF2-40B4-BE49-F238E27FC236}">
                  <a16:creationId xmlns:a16="http://schemas.microsoft.com/office/drawing/2014/main" id="{F770DC9E-7DBC-8114-D6AE-1385AC72CDE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01" name="Google Shape;582;p107">
              <a:extLst>
                <a:ext uri="{FF2B5EF4-FFF2-40B4-BE49-F238E27FC236}">
                  <a16:creationId xmlns:a16="http://schemas.microsoft.com/office/drawing/2014/main" id="{8A541E35-0476-586D-23FF-9A30143D61A4}"/>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fontScale="25000" lnSpcReduction="20000"/>
            </a:bodyPr>
            <a:lstStyle/>
            <a:p>
              <a:pPr algn="ctr">
                <a:lnSpc>
                  <a:spcPct val="80000"/>
                </a:lnSpc>
                <a:defRPr/>
              </a:pPr>
              <a:r>
                <a:rPr lang="en-US" sz="5600">
                  <a:solidFill>
                    <a:srgbClr val="002060"/>
                  </a:solidFill>
                  <a:cs typeface="CiscoSansTT" panose="020B0803020201020303" pitchFamily="34" charset="0"/>
                  <a:sym typeface="Open Sans"/>
                </a:rPr>
                <a:t>Cisco Calling Plan</a:t>
              </a:r>
            </a:p>
            <a:p>
              <a:pPr algn="ctr">
                <a:lnSpc>
                  <a:spcPct val="80000"/>
                </a:lnSpc>
                <a:defRPr/>
              </a:pPr>
              <a:endParaRPr lang="en-US" sz="1400">
                <a:solidFill>
                  <a:srgbClr val="002060"/>
                </a:solidFill>
                <a:cs typeface="CiscoSansTT" panose="020B0803020201020303" pitchFamily="34" charset="0"/>
                <a:sym typeface="Open Sans"/>
              </a:endParaRPr>
            </a:p>
          </p:txBody>
        </p:sp>
      </p:grpSp>
      <p:sp>
        <p:nvSpPr>
          <p:cNvPr id="402" name="Shape 426">
            <a:extLst>
              <a:ext uri="{FF2B5EF4-FFF2-40B4-BE49-F238E27FC236}">
                <a16:creationId xmlns:a16="http://schemas.microsoft.com/office/drawing/2014/main" id="{C60938DB-7A16-35C1-DABD-C6B02B181FE0}"/>
              </a:ext>
            </a:extLst>
          </p:cNvPr>
          <p:cNvSpPr>
            <a:spLocks noChangeAspect="1"/>
          </p:cNvSpPr>
          <p:nvPr/>
        </p:nvSpPr>
        <p:spPr>
          <a:xfrm flipH="1">
            <a:off x="8068049" y="1962179"/>
            <a:ext cx="925395" cy="629115"/>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E3241B">
                <a:lumMod val="40000"/>
                <a:lumOff val="60000"/>
              </a:srgbClr>
            </a:solidFill>
          </a:ln>
        </p:spPr>
        <p:txBody>
          <a:bodyPr wrap="none" lIns="38140" tIns="38140" rIns="38140" bIns="38140" anchor="ctr">
            <a:normAutofit/>
          </a:bodyPr>
          <a:lstStyle/>
          <a:p>
            <a:pPr algn="ctr" defTabSz="423415" eaLnBrk="0">
              <a:defRPr/>
            </a:pPr>
            <a:r>
              <a:rPr lang="en-US" sz="1600" kern="0">
                <a:solidFill>
                  <a:srgbClr val="002060"/>
                </a:solidFill>
                <a:ea typeface="ＭＳ Ｐゴシック" charset="-128"/>
                <a:sym typeface="CiscoSansTT ExtraLight"/>
              </a:rPr>
              <a:t>CCPP</a:t>
            </a:r>
          </a:p>
        </p:txBody>
      </p:sp>
      <p:grpSp>
        <p:nvGrpSpPr>
          <p:cNvPr id="403" name="Group 402">
            <a:extLst>
              <a:ext uri="{FF2B5EF4-FFF2-40B4-BE49-F238E27FC236}">
                <a16:creationId xmlns:a16="http://schemas.microsoft.com/office/drawing/2014/main" id="{10D903A3-B8E2-5B7F-1C75-ACB2A219C06A}"/>
              </a:ext>
            </a:extLst>
          </p:cNvPr>
          <p:cNvGrpSpPr>
            <a:grpSpLocks noChangeAspect="1"/>
          </p:cNvGrpSpPr>
          <p:nvPr/>
        </p:nvGrpSpPr>
        <p:grpSpPr>
          <a:xfrm>
            <a:off x="811973" y="3121507"/>
            <a:ext cx="1649947" cy="964291"/>
            <a:chOff x="5119845" y="3139799"/>
            <a:chExt cx="1422753" cy="831509"/>
          </a:xfrm>
        </p:grpSpPr>
        <p:sp>
          <p:nvSpPr>
            <p:cNvPr id="404" name="Shape 426">
              <a:extLst>
                <a:ext uri="{FF2B5EF4-FFF2-40B4-BE49-F238E27FC236}">
                  <a16:creationId xmlns:a16="http://schemas.microsoft.com/office/drawing/2014/main" id="{39900A4E-ABD6-54FF-F45E-6A666EEC6E0A}"/>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70C0"/>
              </a:solidFill>
            </a:ln>
          </p:spPr>
          <p:txBody>
            <a:bodyPr wrap="none" lIns="38140" tIns="38140" rIns="38140" bIns="38140" anchor="ctr">
              <a:normAutofit fontScale="925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405" name="Google Shape;582;p107">
              <a:extLst>
                <a:ext uri="{FF2B5EF4-FFF2-40B4-BE49-F238E27FC236}">
                  <a16:creationId xmlns:a16="http://schemas.microsoft.com/office/drawing/2014/main" id="{AC17C3E3-185A-2770-846A-C770239FE3D1}"/>
                </a:ext>
              </a:extLst>
            </p:cNvPr>
            <p:cNvSpPr txBox="1"/>
            <p:nvPr/>
          </p:nvSpPr>
          <p:spPr>
            <a:xfrm>
              <a:off x="5181034" y="3512914"/>
              <a:ext cx="1144979" cy="401112"/>
            </a:xfrm>
            <a:prstGeom prst="rect">
              <a:avLst/>
            </a:prstGeom>
            <a:noFill/>
            <a:ln>
              <a:noFill/>
            </a:ln>
          </p:spPr>
          <p:txBody>
            <a:bodyPr spcFirstLastPara="1" wrap="square" lIns="118872" tIns="121900" rIns="121900" bIns="121900" anchor="ctr" anchorCtr="0">
              <a:normAutofit/>
            </a:bodyPr>
            <a:lstStyle/>
            <a:p>
              <a:pPr algn="ctr">
                <a:lnSpc>
                  <a:spcPct val="80000"/>
                </a:lnSpc>
                <a:defRPr/>
              </a:pPr>
              <a:r>
                <a:rPr lang="en-US" sz="1600">
                  <a:solidFill>
                    <a:srgbClr val="002060"/>
                  </a:solidFill>
                  <a:cs typeface="CiscoSansTT" panose="020B0803020201020303" pitchFamily="34" charset="0"/>
                  <a:sym typeface="Open Sans"/>
                </a:rPr>
                <a:t>PSTN</a:t>
              </a:r>
            </a:p>
          </p:txBody>
        </p:sp>
      </p:grpSp>
      <p:sp>
        <p:nvSpPr>
          <p:cNvPr id="423" name="Rounded Rectangle 43">
            <a:extLst>
              <a:ext uri="{FF2B5EF4-FFF2-40B4-BE49-F238E27FC236}">
                <a16:creationId xmlns:a16="http://schemas.microsoft.com/office/drawing/2014/main" id="{420E911D-D467-DA02-0636-779C327FF57B}"/>
              </a:ext>
            </a:extLst>
          </p:cNvPr>
          <p:cNvSpPr/>
          <p:nvPr/>
        </p:nvSpPr>
        <p:spPr>
          <a:xfrm>
            <a:off x="5760809" y="4808308"/>
            <a:ext cx="2061305" cy="1208333"/>
          </a:xfrm>
          <a:prstGeom prst="roundRect">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
        <p:nvSpPr>
          <p:cNvPr id="424" name="TextBox 423">
            <a:extLst>
              <a:ext uri="{FF2B5EF4-FFF2-40B4-BE49-F238E27FC236}">
                <a16:creationId xmlns:a16="http://schemas.microsoft.com/office/drawing/2014/main" id="{0310E8E3-3BCB-3D83-A6A2-D764917F280A}"/>
              </a:ext>
            </a:extLst>
          </p:cNvPr>
          <p:cNvSpPr txBox="1"/>
          <p:nvPr/>
        </p:nvSpPr>
        <p:spPr>
          <a:xfrm>
            <a:off x="6011081" y="4332859"/>
            <a:ext cx="622286" cy="297454"/>
          </a:xfrm>
          <a:prstGeom prst="rect">
            <a:avLst/>
          </a:prstGeom>
          <a:noFill/>
        </p:spPr>
        <p:txBody>
          <a:bodyPr wrap="none" rtlCol="0">
            <a:spAutoFit/>
          </a:bodyPr>
          <a:lstStyle/>
          <a:p>
            <a:pPr algn="ctr"/>
            <a:r>
              <a:rPr lang="en-US" sz="1333">
                <a:solidFill>
                  <a:srgbClr val="FFFFFF"/>
                </a:solidFill>
              </a:rPr>
              <a:t>Site 2</a:t>
            </a:r>
          </a:p>
        </p:txBody>
      </p:sp>
      <p:grpSp>
        <p:nvGrpSpPr>
          <p:cNvPr id="425" name="Group 105">
            <a:extLst>
              <a:ext uri="{FF2B5EF4-FFF2-40B4-BE49-F238E27FC236}">
                <a16:creationId xmlns:a16="http://schemas.microsoft.com/office/drawing/2014/main" id="{11D2C126-223C-A06E-DF95-5D290D5EBD67}"/>
              </a:ext>
            </a:extLst>
          </p:cNvPr>
          <p:cNvGrpSpPr>
            <a:grpSpLocks noChangeAspect="1"/>
          </p:cNvGrpSpPr>
          <p:nvPr/>
        </p:nvGrpSpPr>
        <p:grpSpPr bwMode="auto">
          <a:xfrm>
            <a:off x="5658549" y="4427107"/>
            <a:ext cx="608623" cy="573791"/>
            <a:chOff x="1991" y="1544"/>
            <a:chExt cx="961" cy="906"/>
          </a:xfrm>
        </p:grpSpPr>
        <p:sp>
          <p:nvSpPr>
            <p:cNvPr id="426" name="Freeform 106">
              <a:extLst>
                <a:ext uri="{FF2B5EF4-FFF2-40B4-BE49-F238E27FC236}">
                  <a16:creationId xmlns:a16="http://schemas.microsoft.com/office/drawing/2014/main" id="{D0FC1169-A591-3A41-6B92-A279CE6AEC89}"/>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7" name="Rectangle 107">
              <a:extLst>
                <a:ext uri="{FF2B5EF4-FFF2-40B4-BE49-F238E27FC236}">
                  <a16:creationId xmlns:a16="http://schemas.microsoft.com/office/drawing/2014/main" id="{F3BDE1DD-C914-6685-4370-CFB8F10896AB}"/>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8" name="Rectangle 108">
              <a:extLst>
                <a:ext uri="{FF2B5EF4-FFF2-40B4-BE49-F238E27FC236}">
                  <a16:creationId xmlns:a16="http://schemas.microsoft.com/office/drawing/2014/main" id="{041207EC-0466-0B0E-E2F0-71ECB92828D8}"/>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29" name="Rectangle 109">
              <a:extLst>
                <a:ext uri="{FF2B5EF4-FFF2-40B4-BE49-F238E27FC236}">
                  <a16:creationId xmlns:a16="http://schemas.microsoft.com/office/drawing/2014/main" id="{30AB1BF9-A629-D3BB-303F-C2DC0F3B538E}"/>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0" name="Rectangle 110">
              <a:extLst>
                <a:ext uri="{FF2B5EF4-FFF2-40B4-BE49-F238E27FC236}">
                  <a16:creationId xmlns:a16="http://schemas.microsoft.com/office/drawing/2014/main" id="{F9F5829B-E713-3E9A-EBFD-204DCCECB0C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1" name="Rectangle 111">
              <a:extLst>
                <a:ext uri="{FF2B5EF4-FFF2-40B4-BE49-F238E27FC236}">
                  <a16:creationId xmlns:a16="http://schemas.microsoft.com/office/drawing/2014/main" id="{D34E5DF0-97FC-B0C2-956B-ECEB7811DC17}"/>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2" name="Rectangle 112">
              <a:extLst>
                <a:ext uri="{FF2B5EF4-FFF2-40B4-BE49-F238E27FC236}">
                  <a16:creationId xmlns:a16="http://schemas.microsoft.com/office/drawing/2014/main" id="{EA1F329B-D12D-DDF6-FFE2-52EC2FF4143A}"/>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3" name="Rectangle 113">
              <a:extLst>
                <a:ext uri="{FF2B5EF4-FFF2-40B4-BE49-F238E27FC236}">
                  <a16:creationId xmlns:a16="http://schemas.microsoft.com/office/drawing/2014/main" id="{B206A9D2-C279-52AD-C79E-65B75275C4EE}"/>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4" name="Rectangle 114">
              <a:extLst>
                <a:ext uri="{FF2B5EF4-FFF2-40B4-BE49-F238E27FC236}">
                  <a16:creationId xmlns:a16="http://schemas.microsoft.com/office/drawing/2014/main" id="{66114E79-DFDE-B155-A111-87184263E1C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5" name="Rectangle 115">
              <a:extLst>
                <a:ext uri="{FF2B5EF4-FFF2-40B4-BE49-F238E27FC236}">
                  <a16:creationId xmlns:a16="http://schemas.microsoft.com/office/drawing/2014/main" id="{72D44C3F-B8A2-0E43-1F2E-BA3F60358B29}"/>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6" name="Freeform 116">
              <a:extLst>
                <a:ext uri="{FF2B5EF4-FFF2-40B4-BE49-F238E27FC236}">
                  <a16:creationId xmlns:a16="http://schemas.microsoft.com/office/drawing/2014/main" id="{5F895D3E-27E6-F6F0-D58A-2F5872F4E75B}"/>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7" name="Rectangle 117">
              <a:extLst>
                <a:ext uri="{FF2B5EF4-FFF2-40B4-BE49-F238E27FC236}">
                  <a16:creationId xmlns:a16="http://schemas.microsoft.com/office/drawing/2014/main" id="{73713E83-6D21-BD80-C0A6-26B884495EA2}"/>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8" name="Rectangle 118">
              <a:extLst>
                <a:ext uri="{FF2B5EF4-FFF2-40B4-BE49-F238E27FC236}">
                  <a16:creationId xmlns:a16="http://schemas.microsoft.com/office/drawing/2014/main" id="{B7DFB515-6ED3-8F10-16E3-B655CC3333EE}"/>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39" name="Rectangle 119">
              <a:extLst>
                <a:ext uri="{FF2B5EF4-FFF2-40B4-BE49-F238E27FC236}">
                  <a16:creationId xmlns:a16="http://schemas.microsoft.com/office/drawing/2014/main" id="{BC0397BE-D8BD-C004-9952-61B692008248}"/>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0" name="Rectangle 120">
              <a:extLst>
                <a:ext uri="{FF2B5EF4-FFF2-40B4-BE49-F238E27FC236}">
                  <a16:creationId xmlns:a16="http://schemas.microsoft.com/office/drawing/2014/main" id="{12C1EE19-EA82-99CB-5D86-427D0BB30CB9}"/>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1" name="Rectangle 121">
              <a:extLst>
                <a:ext uri="{FF2B5EF4-FFF2-40B4-BE49-F238E27FC236}">
                  <a16:creationId xmlns:a16="http://schemas.microsoft.com/office/drawing/2014/main" id="{5C7D7626-C5EA-916E-1116-5FA885F8107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2" name="Rectangle 122">
              <a:extLst>
                <a:ext uri="{FF2B5EF4-FFF2-40B4-BE49-F238E27FC236}">
                  <a16:creationId xmlns:a16="http://schemas.microsoft.com/office/drawing/2014/main" id="{E705B5F9-70C4-0BFE-64DD-D348030DAFC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3" name="Rectangle 123">
              <a:extLst>
                <a:ext uri="{FF2B5EF4-FFF2-40B4-BE49-F238E27FC236}">
                  <a16:creationId xmlns:a16="http://schemas.microsoft.com/office/drawing/2014/main" id="{33255E4E-F6F4-3A05-A42B-DDD90BD5128D}"/>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4" name="Rectangle 124">
              <a:extLst>
                <a:ext uri="{FF2B5EF4-FFF2-40B4-BE49-F238E27FC236}">
                  <a16:creationId xmlns:a16="http://schemas.microsoft.com/office/drawing/2014/main" id="{32D8F8BB-3E95-AC0D-B6F3-1579435C23F0}"/>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sp>
          <p:nvSpPr>
            <p:cNvPr id="445" name="Rectangle 125">
              <a:extLst>
                <a:ext uri="{FF2B5EF4-FFF2-40B4-BE49-F238E27FC236}">
                  <a16:creationId xmlns:a16="http://schemas.microsoft.com/office/drawing/2014/main" id="{B3E76DE3-9BBE-C7F9-15C9-C08A66643A2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p>
          </p:txBody>
        </p:sp>
      </p:grpSp>
      <p:sp>
        <p:nvSpPr>
          <p:cNvPr id="460" name="TextBox 459">
            <a:extLst>
              <a:ext uri="{FF2B5EF4-FFF2-40B4-BE49-F238E27FC236}">
                <a16:creationId xmlns:a16="http://schemas.microsoft.com/office/drawing/2014/main" id="{8CFE57FF-97FF-2C80-C385-D3CEFF5013A1}"/>
              </a:ext>
            </a:extLst>
          </p:cNvPr>
          <p:cNvSpPr txBox="1"/>
          <p:nvPr/>
        </p:nvSpPr>
        <p:spPr>
          <a:xfrm>
            <a:off x="964597" y="1589714"/>
            <a:ext cx="363443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chemeClr val="accent2"/>
                </a:solidFill>
              </a:rPr>
              <a:t>UCM user dials +E.164 of WxC user</a:t>
            </a:r>
          </a:p>
        </p:txBody>
      </p:sp>
      <p:pic>
        <p:nvPicPr>
          <p:cNvPr id="461" name="Picture 460">
            <a:extLst>
              <a:ext uri="{FF2B5EF4-FFF2-40B4-BE49-F238E27FC236}">
                <a16:creationId xmlns:a16="http://schemas.microsoft.com/office/drawing/2014/main" id="{F60FA7F4-41AB-0389-1A7E-D52ECAE515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4333" y="4698240"/>
            <a:ext cx="551954" cy="407568"/>
          </a:xfrm>
          <a:prstGeom prst="rect">
            <a:avLst/>
          </a:prstGeom>
        </p:spPr>
      </p:pic>
      <p:sp>
        <p:nvSpPr>
          <p:cNvPr id="476" name="TextBox 475">
            <a:extLst>
              <a:ext uri="{FF2B5EF4-FFF2-40B4-BE49-F238E27FC236}">
                <a16:creationId xmlns:a16="http://schemas.microsoft.com/office/drawing/2014/main" id="{9CAEAC86-BE63-18D4-EC9F-7F82DF44FC94}"/>
              </a:ext>
            </a:extLst>
          </p:cNvPr>
          <p:cNvSpPr txBox="1">
            <a:spLocks noChangeAspect="1"/>
          </p:cNvSpPr>
          <p:nvPr/>
        </p:nvSpPr>
        <p:spPr>
          <a:xfrm>
            <a:off x="1375793" y="5495764"/>
            <a:ext cx="1211278"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80011001</a:t>
            </a:r>
          </a:p>
          <a:p>
            <a:pPr algn="r"/>
            <a:r>
              <a:rPr lang="en-US" sz="1200">
                <a:solidFill>
                  <a:srgbClr val="121212"/>
                </a:solidFill>
                <a:latin typeface="+mj-lt"/>
              </a:rPr>
              <a:t>+13105551001</a:t>
            </a:r>
          </a:p>
        </p:txBody>
      </p:sp>
      <p:sp>
        <p:nvSpPr>
          <p:cNvPr id="477" name="TextBox 476">
            <a:extLst>
              <a:ext uri="{FF2B5EF4-FFF2-40B4-BE49-F238E27FC236}">
                <a16:creationId xmlns:a16="http://schemas.microsoft.com/office/drawing/2014/main" id="{1A77681E-5ABD-37E5-4755-02362B88EBEE}"/>
              </a:ext>
            </a:extLst>
          </p:cNvPr>
          <p:cNvSpPr txBox="1"/>
          <p:nvPr/>
        </p:nvSpPr>
        <p:spPr>
          <a:xfrm>
            <a:off x="1398424" y="5059233"/>
            <a:ext cx="415499" cy="253916"/>
          </a:xfrm>
          <a:prstGeom prst="rect">
            <a:avLst/>
          </a:prstGeom>
          <a:noFill/>
        </p:spPr>
        <p:txBody>
          <a:bodyPr wrap="none" rtlCol="0">
            <a:spAutoFit/>
          </a:bodyPr>
          <a:lstStyle/>
          <a:p>
            <a:pPr algn="ctr"/>
            <a:r>
              <a:rPr lang="en-US" sz="1051" b="1">
                <a:solidFill>
                  <a:srgbClr val="005073">
                    <a:lumMod val="50000"/>
                  </a:srgbClr>
                </a:solidFill>
              </a:rPr>
              <a:t>GW</a:t>
            </a:r>
          </a:p>
        </p:txBody>
      </p:sp>
      <p:sp>
        <p:nvSpPr>
          <p:cNvPr id="478" name="TextBox 477">
            <a:extLst>
              <a:ext uri="{FF2B5EF4-FFF2-40B4-BE49-F238E27FC236}">
                <a16:creationId xmlns:a16="http://schemas.microsoft.com/office/drawing/2014/main" id="{9DF4B955-03F1-2773-4BF2-A94FCD469F1F}"/>
              </a:ext>
            </a:extLst>
          </p:cNvPr>
          <p:cNvSpPr txBox="1"/>
          <p:nvPr/>
        </p:nvSpPr>
        <p:spPr>
          <a:xfrm>
            <a:off x="2095281" y="5072060"/>
            <a:ext cx="492443" cy="253916"/>
          </a:xfrm>
          <a:prstGeom prst="rect">
            <a:avLst/>
          </a:prstGeom>
          <a:noFill/>
        </p:spPr>
        <p:txBody>
          <a:bodyPr wrap="none" rtlCol="0">
            <a:spAutoFit/>
          </a:bodyPr>
          <a:lstStyle/>
          <a:p>
            <a:pPr algn="ctr"/>
            <a:r>
              <a:rPr lang="en-US" sz="1051" b="1">
                <a:solidFill>
                  <a:srgbClr val="005073">
                    <a:lumMod val="50000"/>
                  </a:srgbClr>
                </a:solidFill>
              </a:rPr>
              <a:t>UCM</a:t>
            </a:r>
          </a:p>
        </p:txBody>
      </p:sp>
      <p:pic>
        <p:nvPicPr>
          <p:cNvPr id="462" name="Picture 461">
            <a:extLst>
              <a:ext uri="{FF2B5EF4-FFF2-40B4-BE49-F238E27FC236}">
                <a16:creationId xmlns:a16="http://schemas.microsoft.com/office/drawing/2014/main" id="{829CAE56-C889-6F94-853F-23A1E08F48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0152" y="5364366"/>
            <a:ext cx="386080" cy="295769"/>
          </a:xfrm>
          <a:prstGeom prst="rect">
            <a:avLst/>
          </a:prstGeom>
        </p:spPr>
      </p:pic>
      <p:sp>
        <p:nvSpPr>
          <p:cNvPr id="479" name="TextBox 478">
            <a:extLst>
              <a:ext uri="{FF2B5EF4-FFF2-40B4-BE49-F238E27FC236}">
                <a16:creationId xmlns:a16="http://schemas.microsoft.com/office/drawing/2014/main" id="{7AA1A719-E7A4-9C34-D3FA-17E55ECAF2AF}"/>
              </a:ext>
            </a:extLst>
          </p:cNvPr>
          <p:cNvSpPr txBox="1">
            <a:spLocks noChangeAspect="1"/>
          </p:cNvSpPr>
          <p:nvPr/>
        </p:nvSpPr>
        <p:spPr>
          <a:xfrm>
            <a:off x="2878256" y="5494793"/>
            <a:ext cx="1211278"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80011002</a:t>
            </a:r>
          </a:p>
          <a:p>
            <a:pPr algn="r"/>
            <a:r>
              <a:rPr lang="en-US" sz="1200">
                <a:solidFill>
                  <a:srgbClr val="121212"/>
                </a:solidFill>
                <a:latin typeface="+mj-lt"/>
              </a:rPr>
              <a:t>Non-DID </a:t>
            </a:r>
          </a:p>
        </p:txBody>
      </p:sp>
      <p:pic>
        <p:nvPicPr>
          <p:cNvPr id="480" name="Picture 479">
            <a:extLst>
              <a:ext uri="{FF2B5EF4-FFF2-40B4-BE49-F238E27FC236}">
                <a16:creationId xmlns:a16="http://schemas.microsoft.com/office/drawing/2014/main" id="{DB2BD7B3-41A5-6AF1-D62B-090B83F3FA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615" y="5363395"/>
            <a:ext cx="386080" cy="295769"/>
          </a:xfrm>
          <a:prstGeom prst="rect">
            <a:avLst/>
          </a:prstGeom>
        </p:spPr>
      </p:pic>
      <p:sp>
        <p:nvSpPr>
          <p:cNvPr id="481" name="TextBox 480">
            <a:extLst>
              <a:ext uri="{FF2B5EF4-FFF2-40B4-BE49-F238E27FC236}">
                <a16:creationId xmlns:a16="http://schemas.microsoft.com/office/drawing/2014/main" id="{81940294-2A54-D67B-E6D4-6236421586B3}"/>
              </a:ext>
            </a:extLst>
          </p:cNvPr>
          <p:cNvSpPr txBox="1">
            <a:spLocks noChangeAspect="1"/>
          </p:cNvSpPr>
          <p:nvPr/>
        </p:nvSpPr>
        <p:spPr>
          <a:xfrm>
            <a:off x="6297139" y="5272377"/>
            <a:ext cx="1211278" cy="646331"/>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2001</a:t>
            </a:r>
          </a:p>
          <a:p>
            <a:pPr algn="r"/>
            <a:r>
              <a:rPr lang="en-US" sz="1200">
                <a:solidFill>
                  <a:srgbClr val="121212"/>
                </a:solidFill>
                <a:latin typeface="+mj-lt"/>
              </a:rPr>
              <a:t>80022001</a:t>
            </a:r>
          </a:p>
          <a:p>
            <a:pPr algn="r"/>
            <a:r>
              <a:rPr lang="en-US" sz="1200">
                <a:solidFill>
                  <a:srgbClr val="121212"/>
                </a:solidFill>
                <a:latin typeface="+mj-lt"/>
              </a:rPr>
              <a:t>+12125552001</a:t>
            </a:r>
          </a:p>
        </p:txBody>
      </p:sp>
      <p:grpSp>
        <p:nvGrpSpPr>
          <p:cNvPr id="465" name="Group 464">
            <a:extLst>
              <a:ext uri="{FF2B5EF4-FFF2-40B4-BE49-F238E27FC236}">
                <a16:creationId xmlns:a16="http://schemas.microsoft.com/office/drawing/2014/main" id="{A991558B-EE4C-C413-A54A-599D22753095}"/>
              </a:ext>
            </a:extLst>
          </p:cNvPr>
          <p:cNvGrpSpPr/>
          <p:nvPr/>
        </p:nvGrpSpPr>
        <p:grpSpPr>
          <a:xfrm>
            <a:off x="6135045" y="5149457"/>
            <a:ext cx="484333" cy="338528"/>
            <a:chOff x="3033613" y="3226627"/>
            <a:chExt cx="569481" cy="398043"/>
          </a:xfrm>
        </p:grpSpPr>
        <p:sp>
          <p:nvSpPr>
            <p:cNvPr id="466" name="Rectangle 465">
              <a:extLst>
                <a:ext uri="{FF2B5EF4-FFF2-40B4-BE49-F238E27FC236}">
                  <a16:creationId xmlns:a16="http://schemas.microsoft.com/office/drawing/2014/main" id="{46408FA0-1E71-8B60-FBEA-20BB24421A56}"/>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67" name="Group 466">
              <a:extLst>
                <a:ext uri="{FF2B5EF4-FFF2-40B4-BE49-F238E27FC236}">
                  <a16:creationId xmlns:a16="http://schemas.microsoft.com/office/drawing/2014/main" id="{A574F457-4ED0-6B43-1BEF-0E97D93D56DF}"/>
                </a:ext>
              </a:extLst>
            </p:cNvPr>
            <p:cNvGrpSpPr/>
            <p:nvPr/>
          </p:nvGrpSpPr>
          <p:grpSpPr>
            <a:xfrm>
              <a:off x="3033613" y="3226627"/>
              <a:ext cx="569481" cy="398043"/>
              <a:chOff x="4574256" y="3226627"/>
              <a:chExt cx="569481" cy="398043"/>
            </a:xfrm>
          </p:grpSpPr>
          <p:grpSp>
            <p:nvGrpSpPr>
              <p:cNvPr id="468" name="Group 467">
                <a:extLst>
                  <a:ext uri="{FF2B5EF4-FFF2-40B4-BE49-F238E27FC236}">
                    <a16:creationId xmlns:a16="http://schemas.microsoft.com/office/drawing/2014/main" id="{5E084296-FC58-B9EC-1336-165050C9E38E}"/>
                  </a:ext>
                </a:extLst>
              </p:cNvPr>
              <p:cNvGrpSpPr/>
              <p:nvPr/>
            </p:nvGrpSpPr>
            <p:grpSpPr>
              <a:xfrm>
                <a:off x="4574256" y="3226627"/>
                <a:ext cx="485463" cy="364349"/>
                <a:chOff x="-614664" y="3556031"/>
                <a:chExt cx="769937" cy="577850"/>
              </a:xfrm>
              <a:solidFill>
                <a:srgbClr val="57585A"/>
              </a:solidFill>
            </p:grpSpPr>
            <p:sp>
              <p:nvSpPr>
                <p:cNvPr id="473" name="Freeform 95">
                  <a:extLst>
                    <a:ext uri="{FF2B5EF4-FFF2-40B4-BE49-F238E27FC236}">
                      <a16:creationId xmlns:a16="http://schemas.microsoft.com/office/drawing/2014/main" id="{BA9A3489-D4C3-CF75-BF8B-280E6A27E3E0}"/>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4" name="Freeform 96">
                  <a:extLst>
                    <a:ext uri="{FF2B5EF4-FFF2-40B4-BE49-F238E27FC236}">
                      <a16:creationId xmlns:a16="http://schemas.microsoft.com/office/drawing/2014/main" id="{BDC1F1DD-ACCD-A5F8-DD5E-43C24A3C280D}"/>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469" name="Group 468">
                <a:extLst>
                  <a:ext uri="{FF2B5EF4-FFF2-40B4-BE49-F238E27FC236}">
                    <a16:creationId xmlns:a16="http://schemas.microsoft.com/office/drawing/2014/main" id="{6B039FEF-1198-0DDB-2136-5EB71204DD0A}"/>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470" name="Freeform 751">
                  <a:extLst>
                    <a:ext uri="{FF2B5EF4-FFF2-40B4-BE49-F238E27FC236}">
                      <a16:creationId xmlns:a16="http://schemas.microsoft.com/office/drawing/2014/main" id="{76AB29E4-6524-C076-31F5-F96C79BCE8C8}"/>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1" name="Freeform 752">
                  <a:extLst>
                    <a:ext uri="{FF2B5EF4-FFF2-40B4-BE49-F238E27FC236}">
                      <a16:creationId xmlns:a16="http://schemas.microsoft.com/office/drawing/2014/main" id="{BE95FD7D-A8B7-5134-D2E5-38256BD415C0}"/>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72" name="Freeform 753">
                  <a:extLst>
                    <a:ext uri="{FF2B5EF4-FFF2-40B4-BE49-F238E27FC236}">
                      <a16:creationId xmlns:a16="http://schemas.microsoft.com/office/drawing/2014/main" id="{83E9AB2E-F4EC-A520-B604-DB015B921CF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
        <p:nvSpPr>
          <p:cNvPr id="482" name="TextBox 481">
            <a:extLst>
              <a:ext uri="{FF2B5EF4-FFF2-40B4-BE49-F238E27FC236}">
                <a16:creationId xmlns:a16="http://schemas.microsoft.com/office/drawing/2014/main" id="{D8121AE6-4B80-58C3-4E2D-CD87095ED280}"/>
              </a:ext>
            </a:extLst>
          </p:cNvPr>
          <p:cNvSpPr txBox="1">
            <a:spLocks noChangeAspect="1"/>
          </p:cNvSpPr>
          <p:nvPr/>
        </p:nvSpPr>
        <p:spPr>
          <a:xfrm>
            <a:off x="9744800" y="5280966"/>
            <a:ext cx="1211278" cy="646331"/>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3001</a:t>
            </a:r>
          </a:p>
          <a:p>
            <a:pPr algn="r"/>
            <a:r>
              <a:rPr lang="en-US" sz="1200">
                <a:solidFill>
                  <a:srgbClr val="121212"/>
                </a:solidFill>
                <a:latin typeface="+mj-lt"/>
              </a:rPr>
              <a:t>80033001</a:t>
            </a:r>
          </a:p>
          <a:p>
            <a:pPr algn="r"/>
            <a:r>
              <a:rPr lang="en-US" sz="1200">
                <a:solidFill>
                  <a:srgbClr val="121212"/>
                </a:solidFill>
                <a:latin typeface="+mj-lt"/>
              </a:rPr>
              <a:t>+14085553001</a:t>
            </a:r>
          </a:p>
        </p:txBody>
      </p:sp>
      <p:grpSp>
        <p:nvGrpSpPr>
          <p:cNvPr id="483" name="Group 482">
            <a:extLst>
              <a:ext uri="{FF2B5EF4-FFF2-40B4-BE49-F238E27FC236}">
                <a16:creationId xmlns:a16="http://schemas.microsoft.com/office/drawing/2014/main" id="{154D02E1-10FD-D9D7-778A-B54DDBC687F3}"/>
              </a:ext>
            </a:extLst>
          </p:cNvPr>
          <p:cNvGrpSpPr/>
          <p:nvPr/>
        </p:nvGrpSpPr>
        <p:grpSpPr>
          <a:xfrm>
            <a:off x="9582706" y="5158046"/>
            <a:ext cx="484333" cy="338528"/>
            <a:chOff x="3033613" y="3226627"/>
            <a:chExt cx="569481" cy="398043"/>
          </a:xfrm>
        </p:grpSpPr>
        <p:sp>
          <p:nvSpPr>
            <p:cNvPr id="484" name="Rectangle 483">
              <a:extLst>
                <a:ext uri="{FF2B5EF4-FFF2-40B4-BE49-F238E27FC236}">
                  <a16:creationId xmlns:a16="http://schemas.microsoft.com/office/drawing/2014/main" id="{D6B99146-BED4-F6D7-829A-97FF1A0108F6}"/>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85" name="Group 484">
              <a:extLst>
                <a:ext uri="{FF2B5EF4-FFF2-40B4-BE49-F238E27FC236}">
                  <a16:creationId xmlns:a16="http://schemas.microsoft.com/office/drawing/2014/main" id="{795C86AE-CE61-36C8-7EBE-C589D9C375E5}"/>
                </a:ext>
              </a:extLst>
            </p:cNvPr>
            <p:cNvGrpSpPr/>
            <p:nvPr/>
          </p:nvGrpSpPr>
          <p:grpSpPr>
            <a:xfrm>
              <a:off x="3033613" y="3226627"/>
              <a:ext cx="569481" cy="398043"/>
              <a:chOff x="4574256" y="3226627"/>
              <a:chExt cx="569481" cy="398043"/>
            </a:xfrm>
          </p:grpSpPr>
          <p:grpSp>
            <p:nvGrpSpPr>
              <p:cNvPr id="486" name="Group 485">
                <a:extLst>
                  <a:ext uri="{FF2B5EF4-FFF2-40B4-BE49-F238E27FC236}">
                    <a16:creationId xmlns:a16="http://schemas.microsoft.com/office/drawing/2014/main" id="{1EC68E05-E8EB-1C2D-9F69-7E8CF1CE6B81}"/>
                  </a:ext>
                </a:extLst>
              </p:cNvPr>
              <p:cNvGrpSpPr/>
              <p:nvPr/>
            </p:nvGrpSpPr>
            <p:grpSpPr>
              <a:xfrm>
                <a:off x="4574256" y="3226627"/>
                <a:ext cx="485463" cy="364349"/>
                <a:chOff x="-614664" y="3556031"/>
                <a:chExt cx="769937" cy="577850"/>
              </a:xfrm>
              <a:solidFill>
                <a:srgbClr val="57585A"/>
              </a:solidFill>
            </p:grpSpPr>
            <p:sp>
              <p:nvSpPr>
                <p:cNvPr id="491" name="Freeform 95">
                  <a:extLst>
                    <a:ext uri="{FF2B5EF4-FFF2-40B4-BE49-F238E27FC236}">
                      <a16:creationId xmlns:a16="http://schemas.microsoft.com/office/drawing/2014/main" id="{B0166353-4DBD-1680-EBE8-A9F348F4D1A3}"/>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92" name="Freeform 96">
                  <a:extLst>
                    <a:ext uri="{FF2B5EF4-FFF2-40B4-BE49-F238E27FC236}">
                      <a16:creationId xmlns:a16="http://schemas.microsoft.com/office/drawing/2014/main" id="{6908ED96-BCB0-5C76-401F-3B6E99DF738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487" name="Group 486">
                <a:extLst>
                  <a:ext uri="{FF2B5EF4-FFF2-40B4-BE49-F238E27FC236}">
                    <a16:creationId xmlns:a16="http://schemas.microsoft.com/office/drawing/2014/main" id="{55F72540-5AB0-64F1-DA2B-11A958CF8486}"/>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488" name="Freeform 751">
                  <a:extLst>
                    <a:ext uri="{FF2B5EF4-FFF2-40B4-BE49-F238E27FC236}">
                      <a16:creationId xmlns:a16="http://schemas.microsoft.com/office/drawing/2014/main" id="{53987721-46C3-0239-2A1F-F02E234D1F6D}"/>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89" name="Freeform 752">
                  <a:extLst>
                    <a:ext uri="{FF2B5EF4-FFF2-40B4-BE49-F238E27FC236}">
                      <a16:creationId xmlns:a16="http://schemas.microsoft.com/office/drawing/2014/main" id="{6EE1B499-89C5-2E1B-517B-0385738E07BB}"/>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490" name="Freeform 753">
                  <a:extLst>
                    <a:ext uri="{FF2B5EF4-FFF2-40B4-BE49-F238E27FC236}">
                      <a16:creationId xmlns:a16="http://schemas.microsoft.com/office/drawing/2014/main" id="{9566F7A8-47EE-A99C-AE7A-0982339168A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cxnSp>
        <p:nvCxnSpPr>
          <p:cNvPr id="493" name="Google Shape;575;p107">
            <a:extLst>
              <a:ext uri="{FF2B5EF4-FFF2-40B4-BE49-F238E27FC236}">
                <a16:creationId xmlns:a16="http://schemas.microsoft.com/office/drawing/2014/main" id="{A7EED7E5-25F8-21C4-652B-26477E474F1F}"/>
              </a:ext>
            </a:extLst>
          </p:cNvPr>
          <p:cNvCxnSpPr>
            <a:cxnSpLocks/>
            <a:endCxn id="423" idx="0"/>
          </p:cNvCxnSpPr>
          <p:nvPr/>
        </p:nvCxnSpPr>
        <p:spPr>
          <a:xfrm flipH="1">
            <a:off x="6791462" y="4034021"/>
            <a:ext cx="59160" cy="774287"/>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51" name="TextBox 50">
            <a:extLst>
              <a:ext uri="{FF2B5EF4-FFF2-40B4-BE49-F238E27FC236}">
                <a16:creationId xmlns:a16="http://schemas.microsoft.com/office/drawing/2014/main" id="{F6DF05D0-D1F1-3FAC-3138-377EE6B4F987}"/>
              </a:ext>
            </a:extLst>
          </p:cNvPr>
          <p:cNvSpPr txBox="1"/>
          <p:nvPr/>
        </p:nvSpPr>
        <p:spPr>
          <a:xfrm>
            <a:off x="330655" y="5965322"/>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92D050"/>
                </a:solidFill>
              </a:rPr>
              <a:t>+12125552001 dialed</a:t>
            </a:r>
          </a:p>
        </p:txBody>
      </p:sp>
      <p:sp>
        <p:nvSpPr>
          <p:cNvPr id="56" name="TextBox 55">
            <a:extLst>
              <a:ext uri="{FF2B5EF4-FFF2-40B4-BE49-F238E27FC236}">
                <a16:creationId xmlns:a16="http://schemas.microsoft.com/office/drawing/2014/main" id="{48776133-A20E-A25E-FF2E-B86264573291}"/>
              </a:ext>
            </a:extLst>
          </p:cNvPr>
          <p:cNvSpPr txBox="1"/>
          <p:nvPr/>
        </p:nvSpPr>
        <p:spPr>
          <a:xfrm>
            <a:off x="3017376" y="5976918"/>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FFC000"/>
                </a:solidFill>
              </a:rPr>
              <a:t>80011002 dialed</a:t>
            </a:r>
          </a:p>
        </p:txBody>
      </p:sp>
      <p:sp>
        <p:nvSpPr>
          <p:cNvPr id="57" name="TextBox 56">
            <a:extLst>
              <a:ext uri="{FF2B5EF4-FFF2-40B4-BE49-F238E27FC236}">
                <a16:creationId xmlns:a16="http://schemas.microsoft.com/office/drawing/2014/main" id="{69D6E9C9-D0CE-9BF3-6FC0-9142CC4142EB}"/>
              </a:ext>
            </a:extLst>
          </p:cNvPr>
          <p:cNvSpPr txBox="1"/>
          <p:nvPr/>
        </p:nvSpPr>
        <p:spPr>
          <a:xfrm>
            <a:off x="960152" y="2054765"/>
            <a:ext cx="363443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FFC000"/>
                </a:solidFill>
              </a:rPr>
              <a:t>UCM user dials ESN of WxC user</a:t>
            </a:r>
          </a:p>
        </p:txBody>
      </p:sp>
      <p:sp>
        <p:nvSpPr>
          <p:cNvPr id="2" name="TextBox 1">
            <a:extLst>
              <a:ext uri="{FF2B5EF4-FFF2-40B4-BE49-F238E27FC236}">
                <a16:creationId xmlns:a16="http://schemas.microsoft.com/office/drawing/2014/main" id="{9619B281-3197-AB24-3C04-7F3BBECF2370}"/>
              </a:ext>
            </a:extLst>
          </p:cNvPr>
          <p:cNvSpPr txBox="1"/>
          <p:nvPr/>
        </p:nvSpPr>
        <p:spPr>
          <a:xfrm>
            <a:off x="960151" y="2518285"/>
            <a:ext cx="363443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7030A0"/>
                </a:solidFill>
              </a:rPr>
              <a:t>PSTN caller dials +E.164 of WxC User</a:t>
            </a:r>
          </a:p>
        </p:txBody>
      </p:sp>
      <p:sp>
        <p:nvSpPr>
          <p:cNvPr id="6" name="Freeform: Shape 5">
            <a:extLst>
              <a:ext uri="{FF2B5EF4-FFF2-40B4-BE49-F238E27FC236}">
                <a16:creationId xmlns:a16="http://schemas.microsoft.com/office/drawing/2014/main" id="{7180846B-F760-92F3-19CC-D919D6F8FC7F}"/>
              </a:ext>
            </a:extLst>
          </p:cNvPr>
          <p:cNvSpPr/>
          <p:nvPr/>
        </p:nvSpPr>
        <p:spPr>
          <a:xfrm>
            <a:off x="2527361" y="2903226"/>
            <a:ext cx="4268267" cy="2462434"/>
          </a:xfrm>
          <a:custGeom>
            <a:avLst/>
            <a:gdLst>
              <a:gd name="connsiteX0" fmla="*/ 779956 w 4260322"/>
              <a:gd name="connsiteY0" fmla="*/ 2552099 h 2552099"/>
              <a:gd name="connsiteX1" fmla="*/ 689 w 4260322"/>
              <a:gd name="connsiteY1" fmla="*/ 2146700 h 2552099"/>
              <a:gd name="connsiteX2" fmla="*/ 662841 w 4260322"/>
              <a:gd name="connsiteY2" fmla="*/ 2133187 h 2552099"/>
              <a:gd name="connsiteX3" fmla="*/ 1694356 w 4260322"/>
              <a:gd name="connsiteY3" fmla="*/ 2083638 h 2552099"/>
              <a:gd name="connsiteX4" fmla="*/ 3680811 w 4260322"/>
              <a:gd name="connsiteY4" fmla="*/ 1061131 h 2552099"/>
              <a:gd name="connsiteX5" fmla="*/ 4216839 w 4260322"/>
              <a:gd name="connsiteY5" fmla="*/ 29616 h 2552099"/>
              <a:gd name="connsiteX6" fmla="*/ 4189812 w 4260322"/>
              <a:gd name="connsiteY6" fmla="*/ 2277329 h 2552099"/>
              <a:gd name="connsiteX0" fmla="*/ 779967 w 4260333"/>
              <a:gd name="connsiteY0" fmla="*/ 2551644 h 2551644"/>
              <a:gd name="connsiteX1" fmla="*/ 700 w 4260333"/>
              <a:gd name="connsiteY1" fmla="*/ 2146245 h 2551644"/>
              <a:gd name="connsiteX2" fmla="*/ 662852 w 4260333"/>
              <a:gd name="connsiteY2" fmla="*/ 2132732 h 2551644"/>
              <a:gd name="connsiteX3" fmla="*/ 1734512 w 4260333"/>
              <a:gd name="connsiteY3" fmla="*/ 1980592 h 2551644"/>
              <a:gd name="connsiteX4" fmla="*/ 3680822 w 4260333"/>
              <a:gd name="connsiteY4" fmla="*/ 1060676 h 2551644"/>
              <a:gd name="connsiteX5" fmla="*/ 4216850 w 4260333"/>
              <a:gd name="connsiteY5" fmla="*/ 29161 h 2551644"/>
              <a:gd name="connsiteX6" fmla="*/ 4189823 w 4260333"/>
              <a:gd name="connsiteY6" fmla="*/ 2276874 h 2551644"/>
              <a:gd name="connsiteX0" fmla="*/ 435522 w 4268267"/>
              <a:gd name="connsiteY0" fmla="*/ 2462434 h 2462434"/>
              <a:gd name="connsiteX1" fmla="*/ 8634 w 4268267"/>
              <a:gd name="connsiteY1" fmla="*/ 2146245 h 2462434"/>
              <a:gd name="connsiteX2" fmla="*/ 670786 w 4268267"/>
              <a:gd name="connsiteY2" fmla="*/ 2132732 h 2462434"/>
              <a:gd name="connsiteX3" fmla="*/ 1742446 w 4268267"/>
              <a:gd name="connsiteY3" fmla="*/ 1980592 h 2462434"/>
              <a:gd name="connsiteX4" fmla="*/ 3688756 w 4268267"/>
              <a:gd name="connsiteY4" fmla="*/ 1060676 h 2462434"/>
              <a:gd name="connsiteX5" fmla="*/ 4224784 w 4268267"/>
              <a:gd name="connsiteY5" fmla="*/ 29161 h 2462434"/>
              <a:gd name="connsiteX6" fmla="*/ 4197757 w 4268267"/>
              <a:gd name="connsiteY6" fmla="*/ 2276874 h 246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8267" h="2462434">
                <a:moveTo>
                  <a:pt x="435522" y="2462434"/>
                </a:moveTo>
                <a:cubicBezTo>
                  <a:pt x="55648" y="2294644"/>
                  <a:pt x="-30577" y="2201195"/>
                  <a:pt x="8634" y="2146245"/>
                </a:cubicBezTo>
                <a:cubicBezTo>
                  <a:pt x="47845" y="2091295"/>
                  <a:pt x="381817" y="2160341"/>
                  <a:pt x="670786" y="2132732"/>
                </a:cubicBezTo>
                <a:cubicBezTo>
                  <a:pt x="959755" y="2105123"/>
                  <a:pt x="1239451" y="2159268"/>
                  <a:pt x="1742446" y="1980592"/>
                </a:cubicBezTo>
                <a:cubicBezTo>
                  <a:pt x="2245441" y="1801916"/>
                  <a:pt x="3275033" y="1385915"/>
                  <a:pt x="3688756" y="1060676"/>
                </a:cubicBezTo>
                <a:cubicBezTo>
                  <a:pt x="4102479" y="735438"/>
                  <a:pt x="4139951" y="-173539"/>
                  <a:pt x="4224784" y="29161"/>
                </a:cubicBezTo>
                <a:cubicBezTo>
                  <a:pt x="4309617" y="231861"/>
                  <a:pt x="4253687" y="1254367"/>
                  <a:pt x="4197757" y="2276874"/>
                </a:cubicBezTo>
              </a:path>
            </a:pathLst>
          </a:custGeom>
          <a:noFill/>
          <a:ln>
            <a:solidFill>
              <a:schemeClr val="accent5"/>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38A1679E-CAAE-EF32-7B16-BC3A481DED56}"/>
              </a:ext>
            </a:extLst>
          </p:cNvPr>
          <p:cNvSpPr/>
          <p:nvPr/>
        </p:nvSpPr>
        <p:spPr>
          <a:xfrm>
            <a:off x="1721748" y="2830833"/>
            <a:ext cx="8113628" cy="2548516"/>
          </a:xfrm>
          <a:custGeom>
            <a:avLst/>
            <a:gdLst>
              <a:gd name="connsiteX0" fmla="*/ 0 w 8113628"/>
              <a:gd name="connsiteY0" fmla="*/ 2685367 h 2685367"/>
              <a:gd name="connsiteX1" fmla="*/ 566482 w 8113628"/>
              <a:gd name="connsiteY1" fmla="*/ 2297305 h 2685367"/>
              <a:gd name="connsiteX2" fmla="*/ 1565632 w 8113628"/>
              <a:gd name="connsiteY2" fmla="*/ 2234858 h 2685367"/>
              <a:gd name="connsiteX3" fmla="*/ 2582623 w 8113628"/>
              <a:gd name="connsiteY3" fmla="*/ 2025215 h 2685367"/>
              <a:gd name="connsiteX4" fmla="*/ 4531856 w 8113628"/>
              <a:gd name="connsiteY4" fmla="*/ 843186 h 2685367"/>
              <a:gd name="connsiteX5" fmla="*/ 4870853 w 8113628"/>
              <a:gd name="connsiteY5" fmla="*/ 80442 h 2685367"/>
              <a:gd name="connsiteX6" fmla="*/ 5134022 w 8113628"/>
              <a:gd name="connsiteY6" fmla="*/ 107205 h 2685367"/>
              <a:gd name="connsiteX7" fmla="*/ 5352586 w 8113628"/>
              <a:gd name="connsiteY7" fmla="*/ 829804 h 2685367"/>
              <a:gd name="connsiteX8" fmla="*/ 8113628 w 8113628"/>
              <a:gd name="connsiteY8" fmla="*/ 2435580 h 2685367"/>
              <a:gd name="connsiteX0" fmla="*/ 0 w 8113628"/>
              <a:gd name="connsiteY0" fmla="*/ 2684874 h 2684874"/>
              <a:gd name="connsiteX1" fmla="*/ 566482 w 8113628"/>
              <a:gd name="connsiteY1" fmla="*/ 2296812 h 2684874"/>
              <a:gd name="connsiteX2" fmla="*/ 1565632 w 8113628"/>
              <a:gd name="connsiteY2" fmla="*/ 2234365 h 2684874"/>
              <a:gd name="connsiteX3" fmla="*/ 2582623 w 8113628"/>
              <a:gd name="connsiteY3" fmla="*/ 2024722 h 2684874"/>
              <a:gd name="connsiteX4" fmla="*/ 4531856 w 8113628"/>
              <a:gd name="connsiteY4" fmla="*/ 842693 h 2684874"/>
              <a:gd name="connsiteX5" fmla="*/ 4870853 w 8113628"/>
              <a:gd name="connsiteY5" fmla="*/ 79949 h 2684874"/>
              <a:gd name="connsiteX6" fmla="*/ 5134022 w 8113628"/>
              <a:gd name="connsiteY6" fmla="*/ 106712 h 2684874"/>
              <a:gd name="connsiteX7" fmla="*/ 5477480 w 8113628"/>
              <a:gd name="connsiteY7" fmla="*/ 820390 h 2684874"/>
              <a:gd name="connsiteX8" fmla="*/ 8113628 w 8113628"/>
              <a:gd name="connsiteY8" fmla="*/ 2435087 h 2684874"/>
              <a:gd name="connsiteX0" fmla="*/ 0 w 8113628"/>
              <a:gd name="connsiteY0" fmla="*/ 2646084 h 2646084"/>
              <a:gd name="connsiteX1" fmla="*/ 566482 w 8113628"/>
              <a:gd name="connsiteY1" fmla="*/ 2258022 h 2646084"/>
              <a:gd name="connsiteX2" fmla="*/ 1565632 w 8113628"/>
              <a:gd name="connsiteY2" fmla="*/ 2195575 h 2646084"/>
              <a:gd name="connsiteX3" fmla="*/ 2582623 w 8113628"/>
              <a:gd name="connsiteY3" fmla="*/ 1985932 h 2646084"/>
              <a:gd name="connsiteX4" fmla="*/ 4531856 w 8113628"/>
              <a:gd name="connsiteY4" fmla="*/ 803903 h 2646084"/>
              <a:gd name="connsiteX5" fmla="*/ 4884235 w 8113628"/>
              <a:gd name="connsiteY5" fmla="*/ 112527 h 2646084"/>
              <a:gd name="connsiteX6" fmla="*/ 5134022 w 8113628"/>
              <a:gd name="connsiteY6" fmla="*/ 67922 h 2646084"/>
              <a:gd name="connsiteX7" fmla="*/ 5477480 w 8113628"/>
              <a:gd name="connsiteY7" fmla="*/ 781600 h 2646084"/>
              <a:gd name="connsiteX8" fmla="*/ 8113628 w 8113628"/>
              <a:gd name="connsiteY8" fmla="*/ 2396297 h 2646084"/>
              <a:gd name="connsiteX0" fmla="*/ 0 w 8113628"/>
              <a:gd name="connsiteY0" fmla="*/ 2626290 h 2626290"/>
              <a:gd name="connsiteX1" fmla="*/ 566482 w 8113628"/>
              <a:gd name="connsiteY1" fmla="*/ 2238228 h 2626290"/>
              <a:gd name="connsiteX2" fmla="*/ 1565632 w 8113628"/>
              <a:gd name="connsiteY2" fmla="*/ 2175781 h 2626290"/>
              <a:gd name="connsiteX3" fmla="*/ 2582623 w 8113628"/>
              <a:gd name="connsiteY3" fmla="*/ 1966138 h 2626290"/>
              <a:gd name="connsiteX4" fmla="*/ 4531856 w 8113628"/>
              <a:gd name="connsiteY4" fmla="*/ 784109 h 2626290"/>
              <a:gd name="connsiteX5" fmla="*/ 4884235 w 8113628"/>
              <a:gd name="connsiteY5" fmla="*/ 92733 h 2626290"/>
              <a:gd name="connsiteX6" fmla="*/ 5129562 w 8113628"/>
              <a:gd name="connsiteY6" fmla="*/ 79352 h 2626290"/>
              <a:gd name="connsiteX7" fmla="*/ 5477480 w 8113628"/>
              <a:gd name="connsiteY7" fmla="*/ 761806 h 2626290"/>
              <a:gd name="connsiteX8" fmla="*/ 8113628 w 8113628"/>
              <a:gd name="connsiteY8" fmla="*/ 2376503 h 2626290"/>
              <a:gd name="connsiteX0" fmla="*/ 0 w 8113628"/>
              <a:gd name="connsiteY0" fmla="*/ 2600136 h 2600136"/>
              <a:gd name="connsiteX1" fmla="*/ 566482 w 8113628"/>
              <a:gd name="connsiteY1" fmla="*/ 2212074 h 2600136"/>
              <a:gd name="connsiteX2" fmla="*/ 1565632 w 8113628"/>
              <a:gd name="connsiteY2" fmla="*/ 2149627 h 2600136"/>
              <a:gd name="connsiteX3" fmla="*/ 2582623 w 8113628"/>
              <a:gd name="connsiteY3" fmla="*/ 1939984 h 2600136"/>
              <a:gd name="connsiteX4" fmla="*/ 4531856 w 8113628"/>
              <a:gd name="connsiteY4" fmla="*/ 757955 h 2600136"/>
              <a:gd name="connsiteX5" fmla="*/ 4835170 w 8113628"/>
              <a:gd name="connsiteY5" fmla="*/ 124565 h 2600136"/>
              <a:gd name="connsiteX6" fmla="*/ 5129562 w 8113628"/>
              <a:gd name="connsiteY6" fmla="*/ 53198 h 2600136"/>
              <a:gd name="connsiteX7" fmla="*/ 5477480 w 8113628"/>
              <a:gd name="connsiteY7" fmla="*/ 735652 h 2600136"/>
              <a:gd name="connsiteX8" fmla="*/ 8113628 w 8113628"/>
              <a:gd name="connsiteY8" fmla="*/ 2350349 h 2600136"/>
              <a:gd name="connsiteX0" fmla="*/ 0 w 8113628"/>
              <a:gd name="connsiteY0" fmla="*/ 2548516 h 2548516"/>
              <a:gd name="connsiteX1" fmla="*/ 566482 w 8113628"/>
              <a:gd name="connsiteY1" fmla="*/ 2160454 h 2548516"/>
              <a:gd name="connsiteX2" fmla="*/ 1565632 w 8113628"/>
              <a:gd name="connsiteY2" fmla="*/ 2098007 h 2548516"/>
              <a:gd name="connsiteX3" fmla="*/ 2582623 w 8113628"/>
              <a:gd name="connsiteY3" fmla="*/ 1888364 h 2548516"/>
              <a:gd name="connsiteX4" fmla="*/ 4531856 w 8113628"/>
              <a:gd name="connsiteY4" fmla="*/ 706335 h 2548516"/>
              <a:gd name="connsiteX5" fmla="*/ 4835170 w 8113628"/>
              <a:gd name="connsiteY5" fmla="*/ 72945 h 2548516"/>
              <a:gd name="connsiteX6" fmla="*/ 5200930 w 8113628"/>
              <a:gd name="connsiteY6" fmla="*/ 81867 h 2548516"/>
              <a:gd name="connsiteX7" fmla="*/ 5477480 w 8113628"/>
              <a:gd name="connsiteY7" fmla="*/ 684032 h 2548516"/>
              <a:gd name="connsiteX8" fmla="*/ 8113628 w 8113628"/>
              <a:gd name="connsiteY8" fmla="*/ 2298729 h 254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628" h="2548516">
                <a:moveTo>
                  <a:pt x="0" y="2548516"/>
                </a:moveTo>
                <a:cubicBezTo>
                  <a:pt x="152771" y="2392027"/>
                  <a:pt x="305543" y="2235539"/>
                  <a:pt x="566482" y="2160454"/>
                </a:cubicBezTo>
                <a:cubicBezTo>
                  <a:pt x="827421" y="2085369"/>
                  <a:pt x="1229609" y="2143355"/>
                  <a:pt x="1565632" y="2098007"/>
                </a:cubicBezTo>
                <a:cubicBezTo>
                  <a:pt x="1901656" y="2052659"/>
                  <a:pt x="2088252" y="2120309"/>
                  <a:pt x="2582623" y="1888364"/>
                </a:cubicBezTo>
                <a:cubicBezTo>
                  <a:pt x="3076994" y="1656419"/>
                  <a:pt x="4156432" y="1008905"/>
                  <a:pt x="4531856" y="706335"/>
                </a:cubicBezTo>
                <a:cubicBezTo>
                  <a:pt x="4907280" y="403765"/>
                  <a:pt x="4723658" y="177023"/>
                  <a:pt x="4835170" y="72945"/>
                </a:cubicBezTo>
                <a:cubicBezTo>
                  <a:pt x="4946682" y="-31133"/>
                  <a:pt x="5093878" y="-19981"/>
                  <a:pt x="5200930" y="81867"/>
                </a:cubicBezTo>
                <a:cubicBezTo>
                  <a:pt x="5307982" y="183715"/>
                  <a:pt x="4980879" y="295969"/>
                  <a:pt x="5477480" y="684032"/>
                </a:cubicBezTo>
                <a:cubicBezTo>
                  <a:pt x="5974081" y="1072094"/>
                  <a:pt x="6981407" y="1689872"/>
                  <a:pt x="8113628" y="2298729"/>
                </a:cubicBezTo>
              </a:path>
            </a:pathLst>
          </a:custGeom>
          <a:noFill/>
          <a:ln>
            <a:solidFill>
              <a:schemeClr val="accent2"/>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FF29F8-0257-865C-E80F-D5562F4DFB7D}"/>
              </a:ext>
            </a:extLst>
          </p:cNvPr>
          <p:cNvSpPr/>
          <p:nvPr/>
        </p:nvSpPr>
        <p:spPr>
          <a:xfrm>
            <a:off x="1716678" y="2749624"/>
            <a:ext cx="8239131" cy="2317490"/>
          </a:xfrm>
          <a:custGeom>
            <a:avLst/>
            <a:gdLst>
              <a:gd name="connsiteX0" fmla="*/ 85359 w 8239131"/>
              <a:gd name="connsiteY0" fmla="*/ 1471899 h 2430904"/>
              <a:gd name="connsiteX1" fmla="*/ 63057 w 8239131"/>
              <a:gd name="connsiteY1" fmla="*/ 2181117 h 2430904"/>
              <a:gd name="connsiteX2" fmla="*/ 790116 w 8239131"/>
              <a:gd name="connsiteY2" fmla="*/ 2221261 h 2430904"/>
              <a:gd name="connsiteX3" fmla="*/ 2070276 w 8239131"/>
              <a:gd name="connsiteY3" fmla="*/ 2091907 h 2430904"/>
              <a:gd name="connsiteX4" fmla="*/ 4251455 w 8239131"/>
              <a:gd name="connsiteY4" fmla="*/ 994627 h 2430904"/>
              <a:gd name="connsiteX5" fmla="*/ 4728727 w 8239131"/>
              <a:gd name="connsiteY5" fmla="*/ 98069 h 2430904"/>
              <a:gd name="connsiteX6" fmla="*/ 5255064 w 8239131"/>
              <a:gd name="connsiteY6" fmla="*/ 49004 h 2430904"/>
              <a:gd name="connsiteX7" fmla="*/ 5330893 w 8239131"/>
              <a:gd name="connsiteY7" fmla="*/ 325554 h 2430904"/>
              <a:gd name="connsiteX8" fmla="*/ 6044571 w 8239131"/>
              <a:gd name="connsiteY8" fmla="*/ 1119521 h 2430904"/>
              <a:gd name="connsiteX9" fmla="*/ 8239131 w 8239131"/>
              <a:gd name="connsiteY9" fmla="*/ 2430904 h 2430904"/>
              <a:gd name="connsiteX0" fmla="*/ 85359 w 8239131"/>
              <a:gd name="connsiteY0" fmla="*/ 1465133 h 2424138"/>
              <a:gd name="connsiteX1" fmla="*/ 63057 w 8239131"/>
              <a:gd name="connsiteY1" fmla="*/ 2174351 h 2424138"/>
              <a:gd name="connsiteX2" fmla="*/ 790116 w 8239131"/>
              <a:gd name="connsiteY2" fmla="*/ 2214495 h 2424138"/>
              <a:gd name="connsiteX3" fmla="*/ 2070276 w 8239131"/>
              <a:gd name="connsiteY3" fmla="*/ 2085141 h 2424138"/>
              <a:gd name="connsiteX4" fmla="*/ 4251455 w 8239131"/>
              <a:gd name="connsiteY4" fmla="*/ 987861 h 2424138"/>
              <a:gd name="connsiteX5" fmla="*/ 4728727 w 8239131"/>
              <a:gd name="connsiteY5" fmla="*/ 91303 h 2424138"/>
              <a:gd name="connsiteX6" fmla="*/ 5210460 w 8239131"/>
              <a:gd name="connsiteY6" fmla="*/ 55619 h 2424138"/>
              <a:gd name="connsiteX7" fmla="*/ 5330893 w 8239131"/>
              <a:gd name="connsiteY7" fmla="*/ 318788 h 2424138"/>
              <a:gd name="connsiteX8" fmla="*/ 6044571 w 8239131"/>
              <a:gd name="connsiteY8" fmla="*/ 1112755 h 2424138"/>
              <a:gd name="connsiteX9" fmla="*/ 8239131 w 8239131"/>
              <a:gd name="connsiteY9" fmla="*/ 2424138 h 2424138"/>
              <a:gd name="connsiteX0" fmla="*/ 85359 w 8239131"/>
              <a:gd name="connsiteY0" fmla="*/ 1481160 h 2440165"/>
              <a:gd name="connsiteX1" fmla="*/ 63057 w 8239131"/>
              <a:gd name="connsiteY1" fmla="*/ 2190378 h 2440165"/>
              <a:gd name="connsiteX2" fmla="*/ 790116 w 8239131"/>
              <a:gd name="connsiteY2" fmla="*/ 2230522 h 2440165"/>
              <a:gd name="connsiteX3" fmla="*/ 2070276 w 8239131"/>
              <a:gd name="connsiteY3" fmla="*/ 2101168 h 2440165"/>
              <a:gd name="connsiteX4" fmla="*/ 4251455 w 8239131"/>
              <a:gd name="connsiteY4" fmla="*/ 1003888 h 2440165"/>
              <a:gd name="connsiteX5" fmla="*/ 4728727 w 8239131"/>
              <a:gd name="connsiteY5" fmla="*/ 107330 h 2440165"/>
              <a:gd name="connsiteX6" fmla="*/ 5210460 w 8239131"/>
              <a:gd name="connsiteY6" fmla="*/ 71646 h 2440165"/>
              <a:gd name="connsiteX7" fmla="*/ 5571759 w 8239131"/>
              <a:gd name="connsiteY7" fmla="*/ 606905 h 2440165"/>
              <a:gd name="connsiteX8" fmla="*/ 6044571 w 8239131"/>
              <a:gd name="connsiteY8" fmla="*/ 1128782 h 2440165"/>
              <a:gd name="connsiteX9" fmla="*/ 8239131 w 8239131"/>
              <a:gd name="connsiteY9" fmla="*/ 2440165 h 2440165"/>
              <a:gd name="connsiteX0" fmla="*/ 85359 w 8239131"/>
              <a:gd name="connsiteY0" fmla="*/ 1434726 h 2393731"/>
              <a:gd name="connsiteX1" fmla="*/ 63057 w 8239131"/>
              <a:gd name="connsiteY1" fmla="*/ 2143944 h 2393731"/>
              <a:gd name="connsiteX2" fmla="*/ 790116 w 8239131"/>
              <a:gd name="connsiteY2" fmla="*/ 2184088 h 2393731"/>
              <a:gd name="connsiteX3" fmla="*/ 2070276 w 8239131"/>
              <a:gd name="connsiteY3" fmla="*/ 2054734 h 2393731"/>
              <a:gd name="connsiteX4" fmla="*/ 4251455 w 8239131"/>
              <a:gd name="connsiteY4" fmla="*/ 957454 h 2393731"/>
              <a:gd name="connsiteX5" fmla="*/ 4768872 w 8239131"/>
              <a:gd name="connsiteY5" fmla="*/ 176869 h 2393731"/>
              <a:gd name="connsiteX6" fmla="*/ 5210460 w 8239131"/>
              <a:gd name="connsiteY6" fmla="*/ 25212 h 2393731"/>
              <a:gd name="connsiteX7" fmla="*/ 5571759 w 8239131"/>
              <a:gd name="connsiteY7" fmla="*/ 560471 h 2393731"/>
              <a:gd name="connsiteX8" fmla="*/ 6044571 w 8239131"/>
              <a:gd name="connsiteY8" fmla="*/ 1082348 h 2393731"/>
              <a:gd name="connsiteX9" fmla="*/ 8239131 w 8239131"/>
              <a:gd name="connsiteY9" fmla="*/ 2393731 h 2393731"/>
              <a:gd name="connsiteX0" fmla="*/ 85359 w 8239131"/>
              <a:gd name="connsiteY0" fmla="*/ 1358485 h 2317490"/>
              <a:gd name="connsiteX1" fmla="*/ 63057 w 8239131"/>
              <a:gd name="connsiteY1" fmla="*/ 2067703 h 2317490"/>
              <a:gd name="connsiteX2" fmla="*/ 790116 w 8239131"/>
              <a:gd name="connsiteY2" fmla="*/ 2107847 h 2317490"/>
              <a:gd name="connsiteX3" fmla="*/ 2070276 w 8239131"/>
              <a:gd name="connsiteY3" fmla="*/ 1978493 h 2317490"/>
              <a:gd name="connsiteX4" fmla="*/ 4251455 w 8239131"/>
              <a:gd name="connsiteY4" fmla="*/ 881213 h 2317490"/>
              <a:gd name="connsiteX5" fmla="*/ 4768872 w 8239131"/>
              <a:gd name="connsiteY5" fmla="*/ 100628 h 2317490"/>
              <a:gd name="connsiteX6" fmla="*/ 5237223 w 8239131"/>
              <a:gd name="connsiteY6" fmla="*/ 51562 h 2317490"/>
              <a:gd name="connsiteX7" fmla="*/ 5571759 w 8239131"/>
              <a:gd name="connsiteY7" fmla="*/ 484230 h 2317490"/>
              <a:gd name="connsiteX8" fmla="*/ 6044571 w 8239131"/>
              <a:gd name="connsiteY8" fmla="*/ 1006107 h 2317490"/>
              <a:gd name="connsiteX9" fmla="*/ 8239131 w 8239131"/>
              <a:gd name="connsiteY9" fmla="*/ 2317490 h 231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9131" h="2317490">
                <a:moveTo>
                  <a:pt x="85359" y="1358485"/>
                </a:moveTo>
                <a:cubicBezTo>
                  <a:pt x="15478" y="1650647"/>
                  <a:pt x="-54403" y="1942809"/>
                  <a:pt x="63057" y="2067703"/>
                </a:cubicBezTo>
                <a:cubicBezTo>
                  <a:pt x="180517" y="2192597"/>
                  <a:pt x="455580" y="2122715"/>
                  <a:pt x="790116" y="2107847"/>
                </a:cubicBezTo>
                <a:cubicBezTo>
                  <a:pt x="1124653" y="2092979"/>
                  <a:pt x="1493386" y="2182932"/>
                  <a:pt x="2070276" y="1978493"/>
                </a:cubicBezTo>
                <a:cubicBezTo>
                  <a:pt x="2647166" y="1774054"/>
                  <a:pt x="3801689" y="1194191"/>
                  <a:pt x="4251455" y="881213"/>
                </a:cubicBezTo>
                <a:cubicBezTo>
                  <a:pt x="4701221" y="568235"/>
                  <a:pt x="4604577" y="238903"/>
                  <a:pt x="4768872" y="100628"/>
                </a:cubicBezTo>
                <a:cubicBezTo>
                  <a:pt x="4933167" y="-37647"/>
                  <a:pt x="5103409" y="-12372"/>
                  <a:pt x="5237223" y="51562"/>
                </a:cubicBezTo>
                <a:cubicBezTo>
                  <a:pt x="5371037" y="115496"/>
                  <a:pt x="5437201" y="325139"/>
                  <a:pt x="5571759" y="484230"/>
                </a:cubicBezTo>
                <a:cubicBezTo>
                  <a:pt x="5706317" y="643321"/>
                  <a:pt x="5559865" y="655215"/>
                  <a:pt x="6044571" y="1006107"/>
                </a:cubicBezTo>
                <a:cubicBezTo>
                  <a:pt x="6529277" y="1356999"/>
                  <a:pt x="7384204" y="1837244"/>
                  <a:pt x="8239131" y="2317490"/>
                </a:cubicBezTo>
              </a:path>
            </a:pathLst>
          </a:custGeom>
          <a:noFill/>
          <a:ln>
            <a:solidFill>
              <a:srgbClr val="7030A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D8FBF3-7CE3-9657-820C-308942386E87}"/>
              </a:ext>
            </a:extLst>
          </p:cNvPr>
          <p:cNvSpPr txBox="1"/>
          <p:nvPr/>
        </p:nvSpPr>
        <p:spPr>
          <a:xfrm>
            <a:off x="387002" y="3283404"/>
            <a:ext cx="2042340" cy="318100"/>
          </a:xfrm>
          <a:prstGeom prst="rect">
            <a:avLst/>
          </a:prstGeom>
          <a:solidFill>
            <a:srgbClr val="FFFFFF"/>
          </a:solidFill>
          <a:ln w="25400">
            <a:solidFill>
              <a:srgbClr val="282828">
                <a:lumMod val="75000"/>
                <a:lumOff val="25000"/>
              </a:srgbClr>
            </a:solidFill>
          </a:ln>
        </p:spPr>
        <p:txBody>
          <a:bodyPr wrap="square" rtlCol="0">
            <a:spAutoFit/>
          </a:bodyPr>
          <a:lstStyle/>
          <a:p>
            <a:r>
              <a:rPr lang="en-US" sz="1467">
                <a:solidFill>
                  <a:srgbClr val="7030A0"/>
                </a:solidFill>
              </a:rPr>
              <a:t>+14085553001 dialed</a:t>
            </a:r>
          </a:p>
        </p:txBody>
      </p:sp>
    </p:spTree>
    <p:extLst>
      <p:ext uri="{BB962C8B-B14F-4D97-AF65-F5344CB8AC3E}">
        <p14:creationId xmlns:p14="http://schemas.microsoft.com/office/powerpoint/2010/main" val="4262971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51" grpId="0" animBg="1"/>
      <p:bldP spid="56" grpId="0" animBg="1"/>
      <p:bldP spid="57" grpId="0" animBg="1"/>
      <p:bldP spid="2" grpId="0" animBg="1"/>
      <p:bldP spid="6" grpId="0" animBg="1"/>
      <p:bldP spid="8"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With a single Egress LGW selection not site specific </a:t>
            </a:r>
            <a:r>
              <a:rPr lang="en-US">
                <a:sym typeface="Wingdings" pitchFamily="2" charset="2"/>
              </a:rPr>
              <a:t> </a:t>
            </a:r>
            <a:r>
              <a:rPr lang="en-US"/>
              <a:t>no LRG based LGW selection required*</a:t>
            </a:r>
          </a:p>
          <a:p>
            <a:r>
              <a:rPr lang="en-US"/>
              <a:t>Multiple LGWs in </a:t>
            </a:r>
            <a:br>
              <a:rPr lang="en-US"/>
            </a:br>
            <a:r>
              <a:rPr lang="en-US"/>
              <a:t>multiple locations: </a:t>
            </a:r>
            <a:br>
              <a:rPr lang="en-US"/>
            </a:br>
            <a:r>
              <a:rPr lang="en-US"/>
              <a:t>RL and LRG</a:t>
            </a:r>
          </a:p>
          <a:p>
            <a:r>
              <a:rPr lang="en-US"/>
              <a:t>Can </a:t>
            </a:r>
            <a:r>
              <a:rPr lang="en-US" err="1"/>
              <a:t>can</a:t>
            </a:r>
            <a:r>
              <a:rPr lang="en-US"/>
              <a:t> use multiple </a:t>
            </a:r>
            <a:br>
              <a:rPr lang="en-US"/>
            </a:br>
            <a:r>
              <a:rPr lang="en-US"/>
              <a:t>LGWs for scale and </a:t>
            </a:r>
            <a:br>
              <a:rPr lang="en-US"/>
            </a:br>
            <a:r>
              <a:rPr lang="en-US"/>
              <a:t>redundancy</a:t>
            </a:r>
          </a:p>
          <a:p>
            <a:r>
              <a:rPr lang="en-US"/>
              <a:t>Webex Calling destinations </a:t>
            </a:r>
            <a:br>
              <a:rPr lang="en-US"/>
            </a:br>
            <a:r>
              <a:rPr lang="en-US"/>
              <a:t>provisioned as +E.164 route patterns</a:t>
            </a:r>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9942740" cy="482748"/>
          </a:xfrm>
        </p:spPr>
        <p:txBody>
          <a:bodyPr/>
          <a:lstStyle/>
          <a:p>
            <a:r>
              <a:rPr lang="en-US"/>
              <a:t>UCM to WxC - +E.164 Outbound Route Patterns</a:t>
            </a:r>
          </a:p>
        </p:txBody>
      </p:sp>
      <p:sp>
        <p:nvSpPr>
          <p:cNvPr id="5" name="Line 133">
            <a:extLst>
              <a:ext uri="{FF2B5EF4-FFF2-40B4-BE49-F238E27FC236}">
                <a16:creationId xmlns:a16="http://schemas.microsoft.com/office/drawing/2014/main" id="{F0850BD2-0EEA-B693-A378-CF633CF5C151}"/>
              </a:ext>
            </a:extLst>
          </p:cNvPr>
          <p:cNvSpPr>
            <a:spLocks noChangeShapeType="1"/>
          </p:cNvSpPr>
          <p:nvPr/>
        </p:nvSpPr>
        <p:spPr bwMode="auto">
          <a:xfrm>
            <a:off x="7467581" y="2605088"/>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 name="Line 133">
            <a:extLst>
              <a:ext uri="{FF2B5EF4-FFF2-40B4-BE49-F238E27FC236}">
                <a16:creationId xmlns:a16="http://schemas.microsoft.com/office/drawing/2014/main" id="{7D718676-2FB4-05D9-7898-6BCE8A4E1303}"/>
              </a:ext>
            </a:extLst>
          </p:cNvPr>
          <p:cNvSpPr>
            <a:spLocks noChangeShapeType="1"/>
          </p:cNvSpPr>
          <p:nvPr/>
        </p:nvSpPr>
        <p:spPr bwMode="auto">
          <a:xfrm>
            <a:off x="8855991" y="2605088"/>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 name="Line 133">
            <a:extLst>
              <a:ext uri="{FF2B5EF4-FFF2-40B4-BE49-F238E27FC236}">
                <a16:creationId xmlns:a16="http://schemas.microsoft.com/office/drawing/2014/main" id="{072B7ACE-C22E-FEDB-CA95-3CA5C6E61BA1}"/>
              </a:ext>
            </a:extLst>
          </p:cNvPr>
          <p:cNvSpPr>
            <a:spLocks noChangeShapeType="1"/>
          </p:cNvSpPr>
          <p:nvPr/>
        </p:nvSpPr>
        <p:spPr bwMode="auto">
          <a:xfrm>
            <a:off x="9794221" y="2605088"/>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 name="Line 118">
            <a:extLst>
              <a:ext uri="{FF2B5EF4-FFF2-40B4-BE49-F238E27FC236}">
                <a16:creationId xmlns:a16="http://schemas.microsoft.com/office/drawing/2014/main" id="{C368138E-C0CC-06D5-DA85-A6D3715BC846}"/>
              </a:ext>
            </a:extLst>
          </p:cNvPr>
          <p:cNvSpPr>
            <a:spLocks noChangeShapeType="1"/>
          </p:cNvSpPr>
          <p:nvPr/>
        </p:nvSpPr>
        <p:spPr bwMode="auto">
          <a:xfrm>
            <a:off x="5357793" y="2597149"/>
            <a:ext cx="0" cy="1608139"/>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9" name="Group 10">
            <a:extLst>
              <a:ext uri="{FF2B5EF4-FFF2-40B4-BE49-F238E27FC236}">
                <a16:creationId xmlns:a16="http://schemas.microsoft.com/office/drawing/2014/main" id="{28E1569A-C82E-5A63-5312-975B90C0347D}"/>
              </a:ext>
            </a:extLst>
          </p:cNvPr>
          <p:cNvGrpSpPr>
            <a:grpSpLocks/>
          </p:cNvGrpSpPr>
          <p:nvPr/>
        </p:nvGrpSpPr>
        <p:grpSpPr bwMode="auto">
          <a:xfrm>
            <a:off x="6475394" y="2709864"/>
            <a:ext cx="1841500" cy="433387"/>
            <a:chOff x="2112" y="2471"/>
            <a:chExt cx="1152" cy="357"/>
          </a:xfrm>
        </p:grpSpPr>
        <p:sp>
          <p:nvSpPr>
            <p:cNvPr id="10" name="AutoShape 11">
              <a:extLst>
                <a:ext uri="{FF2B5EF4-FFF2-40B4-BE49-F238E27FC236}">
                  <a16:creationId xmlns:a16="http://schemas.microsoft.com/office/drawing/2014/main" id="{0588C810-0C5F-C222-B7BC-AF0F0D05CCB1}"/>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1" name="Text Box 12">
              <a:extLst>
                <a:ext uri="{FF2B5EF4-FFF2-40B4-BE49-F238E27FC236}">
                  <a16:creationId xmlns:a16="http://schemas.microsoft.com/office/drawing/2014/main" id="{383F2585-F898-A57C-FA72-A38DF3F8E0D1}"/>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2" name="Rectangle 13">
              <a:extLst>
                <a:ext uri="{FF2B5EF4-FFF2-40B4-BE49-F238E27FC236}">
                  <a16:creationId xmlns:a16="http://schemas.microsoft.com/office/drawing/2014/main" id="{34C26EA0-9A4A-BB0D-8E77-9214D7EA51F5}"/>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13" name="Text Box 21">
            <a:extLst>
              <a:ext uri="{FF2B5EF4-FFF2-40B4-BE49-F238E27FC236}">
                <a16:creationId xmlns:a16="http://schemas.microsoft.com/office/drawing/2014/main" id="{869D2A2F-BC71-DAD5-AC74-7098AC84D46F}"/>
              </a:ext>
            </a:extLst>
          </p:cNvPr>
          <p:cNvSpPr txBox="1">
            <a:spLocks noChangeArrowheads="1"/>
          </p:cNvSpPr>
          <p:nvPr/>
        </p:nvSpPr>
        <p:spPr bwMode="auto">
          <a:xfrm>
            <a:off x="5088762" y="2405065"/>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4" name="Text Box 22">
            <a:extLst>
              <a:ext uri="{FF2B5EF4-FFF2-40B4-BE49-F238E27FC236}">
                <a16:creationId xmlns:a16="http://schemas.microsoft.com/office/drawing/2014/main" id="{4FBB7481-17A9-E4D1-CA95-A3E6403EA837}"/>
              </a:ext>
            </a:extLst>
          </p:cNvPr>
          <p:cNvSpPr txBox="1">
            <a:spLocks noChangeArrowheads="1"/>
          </p:cNvSpPr>
          <p:nvPr/>
        </p:nvSpPr>
        <p:spPr bwMode="auto">
          <a:xfrm>
            <a:off x="7078139" y="2389188"/>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5" name="Line 25">
            <a:extLst>
              <a:ext uri="{FF2B5EF4-FFF2-40B4-BE49-F238E27FC236}">
                <a16:creationId xmlns:a16="http://schemas.microsoft.com/office/drawing/2014/main" id="{D6818F95-A3B6-F66D-7159-4C32B1D8BA24}"/>
              </a:ext>
            </a:extLst>
          </p:cNvPr>
          <p:cNvSpPr>
            <a:spLocks noChangeShapeType="1"/>
          </p:cNvSpPr>
          <p:nvPr/>
        </p:nvSpPr>
        <p:spPr bwMode="auto">
          <a:xfrm flipV="1">
            <a:off x="4514833" y="2606675"/>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6" name="Rectangle 111">
            <a:extLst>
              <a:ext uri="{FF2B5EF4-FFF2-40B4-BE49-F238E27FC236}">
                <a16:creationId xmlns:a16="http://schemas.microsoft.com/office/drawing/2014/main" id="{4BB9FAF5-03AF-F784-EAE8-952E438F416A}"/>
              </a:ext>
            </a:extLst>
          </p:cNvPr>
          <p:cNvSpPr>
            <a:spLocks noChangeArrowheads="1"/>
          </p:cNvSpPr>
          <p:nvPr/>
        </p:nvSpPr>
        <p:spPr bwMode="auto">
          <a:xfrm>
            <a:off x="4687868" y="2741613"/>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err="1">
                <a:solidFill>
                  <a:srgbClr val="061C23"/>
                </a:solidFill>
                <a:cs typeface="Arial" charset="0"/>
              </a:rPr>
              <a:t>NYCInternational</a:t>
            </a:r>
            <a:endParaRPr lang="en-US" sz="1100" b="1">
              <a:solidFill>
                <a:srgbClr val="061C23"/>
              </a:solidFill>
              <a:cs typeface="Arial" charset="0"/>
            </a:endParaRPr>
          </a:p>
        </p:txBody>
      </p:sp>
      <p:sp>
        <p:nvSpPr>
          <p:cNvPr id="18" name="Line 116">
            <a:extLst>
              <a:ext uri="{FF2B5EF4-FFF2-40B4-BE49-F238E27FC236}">
                <a16:creationId xmlns:a16="http://schemas.microsoft.com/office/drawing/2014/main" id="{59FC02BB-ABDA-330A-D49B-5152F1D369B1}"/>
              </a:ext>
            </a:extLst>
          </p:cNvPr>
          <p:cNvSpPr>
            <a:spLocks noChangeShapeType="1"/>
          </p:cNvSpPr>
          <p:nvPr/>
        </p:nvSpPr>
        <p:spPr bwMode="auto">
          <a:xfrm>
            <a:off x="6037243" y="2857501"/>
            <a:ext cx="457200" cy="946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0" name="AutoShape 11">
            <a:extLst>
              <a:ext uri="{FF2B5EF4-FFF2-40B4-BE49-F238E27FC236}">
                <a16:creationId xmlns:a16="http://schemas.microsoft.com/office/drawing/2014/main" id="{89F04AF2-DC5F-BE1B-CBBD-74F2BD1FDCB1}"/>
              </a:ext>
            </a:extLst>
          </p:cNvPr>
          <p:cNvSpPr>
            <a:spLocks noChangeArrowheads="1"/>
          </p:cNvSpPr>
          <p:nvPr/>
        </p:nvSpPr>
        <p:spPr bwMode="auto">
          <a:xfrm>
            <a:off x="6494443" y="3444875"/>
            <a:ext cx="1841500" cy="393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1" name="AutoShape 11">
            <a:extLst>
              <a:ext uri="{FF2B5EF4-FFF2-40B4-BE49-F238E27FC236}">
                <a16:creationId xmlns:a16="http://schemas.microsoft.com/office/drawing/2014/main" id="{0518F26A-CB20-88EE-39B3-EEF9962F652E}"/>
              </a:ext>
            </a:extLst>
          </p:cNvPr>
          <p:cNvSpPr>
            <a:spLocks noChangeArrowheads="1"/>
          </p:cNvSpPr>
          <p:nvPr/>
        </p:nvSpPr>
        <p:spPr bwMode="auto">
          <a:xfrm>
            <a:off x="6494443" y="3429001"/>
            <a:ext cx="1841500" cy="64135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2" name="Rectangle 13">
            <a:extLst>
              <a:ext uri="{FF2B5EF4-FFF2-40B4-BE49-F238E27FC236}">
                <a16:creationId xmlns:a16="http://schemas.microsoft.com/office/drawing/2014/main" id="{AD807043-5911-7965-F41B-C9729FDB5630}"/>
              </a:ext>
            </a:extLst>
          </p:cNvPr>
          <p:cNvSpPr>
            <a:spLocks noChangeArrowheads="1"/>
          </p:cNvSpPr>
          <p:nvPr/>
        </p:nvSpPr>
        <p:spPr bwMode="auto">
          <a:xfrm>
            <a:off x="6570645" y="3632200"/>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1XX, Prefix +12125550</a:t>
            </a:r>
            <a:endParaRPr lang="en-US" sz="800" b="1">
              <a:solidFill>
                <a:srgbClr val="061C23"/>
              </a:solidFill>
              <a:cs typeface="Arial" charset="0"/>
            </a:endParaRPr>
          </a:p>
        </p:txBody>
      </p:sp>
      <p:sp>
        <p:nvSpPr>
          <p:cNvPr id="23" name="Rectangle 13">
            <a:extLst>
              <a:ext uri="{FF2B5EF4-FFF2-40B4-BE49-F238E27FC236}">
                <a16:creationId xmlns:a16="http://schemas.microsoft.com/office/drawing/2014/main" id="{FA4D6991-8479-9FBF-F578-D6486B8E8852}"/>
              </a:ext>
            </a:extLst>
          </p:cNvPr>
          <p:cNvSpPr>
            <a:spLocks noChangeArrowheads="1"/>
          </p:cNvSpPr>
          <p:nvPr/>
        </p:nvSpPr>
        <p:spPr bwMode="auto">
          <a:xfrm>
            <a:off x="6570645" y="3835400"/>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700" b="1">
                <a:solidFill>
                  <a:srgbClr val="061C23"/>
                </a:solidFill>
              </a:rPr>
              <a:t>9.[2-9]XXXXXX, Pre-Dot, Prefix +1212</a:t>
            </a:r>
            <a:endParaRPr lang="en-US" sz="700" b="1">
              <a:solidFill>
                <a:srgbClr val="061C23"/>
              </a:solidFill>
              <a:cs typeface="Arial" charset="0"/>
            </a:endParaRPr>
          </a:p>
        </p:txBody>
      </p:sp>
      <p:sp>
        <p:nvSpPr>
          <p:cNvPr id="24" name="Line 116">
            <a:extLst>
              <a:ext uri="{FF2B5EF4-FFF2-40B4-BE49-F238E27FC236}">
                <a16:creationId xmlns:a16="http://schemas.microsoft.com/office/drawing/2014/main" id="{20F997E6-AE4C-2C47-658D-CDEC9E063AEC}"/>
              </a:ext>
            </a:extLst>
          </p:cNvPr>
          <p:cNvSpPr>
            <a:spLocks noChangeShapeType="1"/>
          </p:cNvSpPr>
          <p:nvPr/>
        </p:nvSpPr>
        <p:spPr bwMode="auto">
          <a:xfrm>
            <a:off x="6037243" y="2800350"/>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5" name="Text Box 12">
            <a:extLst>
              <a:ext uri="{FF2B5EF4-FFF2-40B4-BE49-F238E27FC236}">
                <a16:creationId xmlns:a16="http://schemas.microsoft.com/office/drawing/2014/main" id="{89E8E219-DDD7-1D67-95EA-BC56077E668C}"/>
              </a:ext>
            </a:extLst>
          </p:cNvPr>
          <p:cNvSpPr txBox="1">
            <a:spLocks noChangeArrowheads="1"/>
          </p:cNvSpPr>
          <p:nvPr/>
        </p:nvSpPr>
        <p:spPr bwMode="auto">
          <a:xfrm>
            <a:off x="7154843" y="3427414"/>
            <a:ext cx="732587"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NYCtoE164</a:t>
            </a:r>
            <a:endParaRPr lang="en-US" sz="900" b="1">
              <a:solidFill>
                <a:schemeClr val="bg2"/>
              </a:solidFill>
              <a:cs typeface="Arial" charset="0"/>
            </a:endParaRPr>
          </a:p>
        </p:txBody>
      </p:sp>
      <p:grpSp>
        <p:nvGrpSpPr>
          <p:cNvPr id="26" name="Group 6">
            <a:extLst>
              <a:ext uri="{FF2B5EF4-FFF2-40B4-BE49-F238E27FC236}">
                <a16:creationId xmlns:a16="http://schemas.microsoft.com/office/drawing/2014/main" id="{2EF3D2B7-B1DB-E3AF-DCF5-B8144439EDAE}"/>
              </a:ext>
            </a:extLst>
          </p:cNvPr>
          <p:cNvGrpSpPr>
            <a:grpSpLocks/>
          </p:cNvGrpSpPr>
          <p:nvPr/>
        </p:nvGrpSpPr>
        <p:grpSpPr bwMode="auto">
          <a:xfrm>
            <a:off x="6494443" y="4205296"/>
            <a:ext cx="1841500" cy="642940"/>
            <a:chOff x="4540600" y="3950731"/>
            <a:chExt cx="2454275" cy="855513"/>
          </a:xfrm>
        </p:grpSpPr>
        <p:sp>
          <p:nvSpPr>
            <p:cNvPr id="27" name="AutoShape 11">
              <a:extLst>
                <a:ext uri="{FF2B5EF4-FFF2-40B4-BE49-F238E27FC236}">
                  <a16:creationId xmlns:a16="http://schemas.microsoft.com/office/drawing/2014/main" id="{18B8172A-0A99-48A0-C96A-F5BD09361114}"/>
                </a:ext>
              </a:extLst>
            </p:cNvPr>
            <p:cNvSpPr>
              <a:spLocks noChangeArrowheads="1"/>
            </p:cNvSpPr>
            <p:nvPr/>
          </p:nvSpPr>
          <p:spPr bwMode="auto">
            <a:xfrm>
              <a:off x="4540600" y="3973710"/>
              <a:ext cx="2454275" cy="52350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8" name="AutoShape 11">
              <a:extLst>
                <a:ext uri="{FF2B5EF4-FFF2-40B4-BE49-F238E27FC236}">
                  <a16:creationId xmlns:a16="http://schemas.microsoft.com/office/drawing/2014/main" id="{83BB48D4-C85F-3F58-851C-E5B4C2D98D59}"/>
                </a:ext>
              </a:extLst>
            </p:cNvPr>
            <p:cNvSpPr>
              <a:spLocks noChangeArrowheads="1"/>
            </p:cNvSpPr>
            <p:nvPr/>
          </p:nvSpPr>
          <p:spPr bwMode="auto">
            <a:xfrm>
              <a:off x="4540600" y="3951111"/>
              <a:ext cx="2454275" cy="85513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9" name="Rectangle 13">
              <a:extLst>
                <a:ext uri="{FF2B5EF4-FFF2-40B4-BE49-F238E27FC236}">
                  <a16:creationId xmlns:a16="http://schemas.microsoft.com/office/drawing/2014/main" id="{765715A7-127E-99A4-0CD7-9BD4372F92D8}"/>
                </a:ext>
              </a:extLst>
            </p:cNvPr>
            <p:cNvSpPr>
              <a:spLocks noChangeArrowheads="1"/>
            </p:cNvSpPr>
            <p:nvPr/>
          </p:nvSpPr>
          <p:spPr bwMode="auto">
            <a:xfrm>
              <a:off x="4642861" y="4222572"/>
              <a:ext cx="2249752" cy="52584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rPr>
                <a:t>+E.164 RPs for all </a:t>
              </a:r>
              <a:br>
                <a:rPr lang="en-US" sz="800" b="1">
                  <a:solidFill>
                    <a:schemeClr val="bg2"/>
                  </a:solidFill>
                </a:rPr>
              </a:br>
              <a:r>
                <a:rPr lang="en-US" sz="800" b="1">
                  <a:solidFill>
                    <a:schemeClr val="bg2"/>
                  </a:solidFill>
                </a:rPr>
                <a:t>Webex Calling  destinations</a:t>
              </a:r>
              <a:endParaRPr lang="en-US" sz="800" b="1">
                <a:solidFill>
                  <a:schemeClr val="bg2"/>
                </a:solidFill>
                <a:cs typeface="Arial" charset="0"/>
              </a:endParaRPr>
            </a:p>
          </p:txBody>
        </p:sp>
        <p:sp>
          <p:nvSpPr>
            <p:cNvPr id="30" name="Text Box 12">
              <a:extLst>
                <a:ext uri="{FF2B5EF4-FFF2-40B4-BE49-F238E27FC236}">
                  <a16:creationId xmlns:a16="http://schemas.microsoft.com/office/drawing/2014/main" id="{E7C38580-2B22-6133-68ED-42848DF8E65A}"/>
                </a:ext>
              </a:extLst>
            </p:cNvPr>
            <p:cNvSpPr txBox="1">
              <a:spLocks noChangeArrowheads="1"/>
            </p:cNvSpPr>
            <p:nvPr/>
          </p:nvSpPr>
          <p:spPr bwMode="auto">
            <a:xfrm>
              <a:off x="5123879" y="3950731"/>
              <a:ext cx="1095982" cy="26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rPr>
                <a:t>WebexCalling</a:t>
              </a:r>
              <a:endParaRPr lang="en-US" sz="800" b="1">
                <a:solidFill>
                  <a:schemeClr val="bg2"/>
                </a:solidFill>
                <a:cs typeface="Arial" charset="0"/>
              </a:endParaRPr>
            </a:p>
          </p:txBody>
        </p:sp>
      </p:grpSp>
      <p:sp>
        <p:nvSpPr>
          <p:cNvPr id="31" name="Line 116">
            <a:extLst>
              <a:ext uri="{FF2B5EF4-FFF2-40B4-BE49-F238E27FC236}">
                <a16:creationId xmlns:a16="http://schemas.microsoft.com/office/drawing/2014/main" id="{4F472371-91D0-239F-46CE-2D0F8A092DA6}"/>
              </a:ext>
            </a:extLst>
          </p:cNvPr>
          <p:cNvSpPr>
            <a:spLocks noChangeShapeType="1"/>
          </p:cNvSpPr>
          <p:nvPr/>
        </p:nvSpPr>
        <p:spPr bwMode="auto">
          <a:xfrm>
            <a:off x="6037243" y="2903540"/>
            <a:ext cx="438151" cy="158273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2" name="Line 116">
            <a:extLst>
              <a:ext uri="{FF2B5EF4-FFF2-40B4-BE49-F238E27FC236}">
                <a16:creationId xmlns:a16="http://schemas.microsoft.com/office/drawing/2014/main" id="{0966168F-F173-5FC1-0C79-9E0497344BA7}"/>
              </a:ext>
            </a:extLst>
          </p:cNvPr>
          <p:cNvSpPr>
            <a:spLocks noChangeShapeType="1"/>
          </p:cNvSpPr>
          <p:nvPr/>
        </p:nvSpPr>
        <p:spPr bwMode="auto">
          <a:xfrm>
            <a:off x="6037243" y="3017837"/>
            <a:ext cx="457200" cy="1985963"/>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3" name="TextBox 7">
            <a:extLst>
              <a:ext uri="{FF2B5EF4-FFF2-40B4-BE49-F238E27FC236}">
                <a16:creationId xmlns:a16="http://schemas.microsoft.com/office/drawing/2014/main" id="{A763B283-35D8-1D22-A811-270116972262}"/>
              </a:ext>
            </a:extLst>
          </p:cNvPr>
          <p:cNvSpPr txBox="1">
            <a:spLocks noChangeArrowheads="1"/>
          </p:cNvSpPr>
          <p:nvPr/>
        </p:nvSpPr>
        <p:spPr bwMode="auto">
          <a:xfrm rot="4618794">
            <a:off x="5649308" y="4118871"/>
            <a:ext cx="1202912"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a:t>Remaining Partitions</a:t>
            </a:r>
          </a:p>
        </p:txBody>
      </p:sp>
      <p:grpSp>
        <p:nvGrpSpPr>
          <p:cNvPr id="44" name="Group 48">
            <a:extLst>
              <a:ext uri="{FF2B5EF4-FFF2-40B4-BE49-F238E27FC236}">
                <a16:creationId xmlns:a16="http://schemas.microsoft.com/office/drawing/2014/main" id="{4F923C38-ED86-0714-725A-73BFCDE08D83}"/>
              </a:ext>
            </a:extLst>
          </p:cNvPr>
          <p:cNvGrpSpPr/>
          <p:nvPr/>
        </p:nvGrpSpPr>
        <p:grpSpPr>
          <a:xfrm>
            <a:off x="8516391" y="4291936"/>
            <a:ext cx="689551" cy="491729"/>
            <a:chOff x="5834063" y="2743200"/>
            <a:chExt cx="919162" cy="655638"/>
          </a:xfrm>
        </p:grpSpPr>
        <p:sp>
          <p:nvSpPr>
            <p:cNvPr id="45" name="Rectangle 128">
              <a:extLst>
                <a:ext uri="{FF2B5EF4-FFF2-40B4-BE49-F238E27FC236}">
                  <a16:creationId xmlns:a16="http://schemas.microsoft.com/office/drawing/2014/main" id="{02468871-C556-F062-6209-0168FDA3F52C}"/>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46" name="Text Box 131">
              <a:extLst>
                <a:ext uri="{FF2B5EF4-FFF2-40B4-BE49-F238E27FC236}">
                  <a16:creationId xmlns:a16="http://schemas.microsoft.com/office/drawing/2014/main" id="{13A95AB9-B18A-7D36-1BAE-A4B1E0F53CE4}"/>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solidFill>
                  <a:schemeClr val="bg2"/>
                </a:solidFill>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47" name="Group 50">
            <a:extLst>
              <a:ext uri="{FF2B5EF4-FFF2-40B4-BE49-F238E27FC236}">
                <a16:creationId xmlns:a16="http://schemas.microsoft.com/office/drawing/2014/main" id="{D3377A2A-1613-F79C-55C7-AD0F88D6F169}"/>
              </a:ext>
            </a:extLst>
          </p:cNvPr>
          <p:cNvGrpSpPr/>
          <p:nvPr/>
        </p:nvGrpSpPr>
        <p:grpSpPr>
          <a:xfrm>
            <a:off x="9420311" y="4278922"/>
            <a:ext cx="890819" cy="591740"/>
            <a:chOff x="7737475" y="3673476"/>
            <a:chExt cx="1187450" cy="788987"/>
          </a:xfrm>
        </p:grpSpPr>
        <p:sp>
          <p:nvSpPr>
            <p:cNvPr id="48" name="Rectangle 122">
              <a:extLst>
                <a:ext uri="{FF2B5EF4-FFF2-40B4-BE49-F238E27FC236}">
                  <a16:creationId xmlns:a16="http://schemas.microsoft.com/office/drawing/2014/main" id="{9993A925-BC05-6D33-8F41-BDB1A71B83B6}"/>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49" name="Picture 125" descr="Router_Voice">
              <a:extLst>
                <a:ext uri="{FF2B5EF4-FFF2-40B4-BE49-F238E27FC236}">
                  <a16:creationId xmlns:a16="http://schemas.microsoft.com/office/drawing/2014/main" id="{C0B653DD-0D5B-7A6A-7DFE-5C307688650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50" name="Line 116">
            <a:extLst>
              <a:ext uri="{FF2B5EF4-FFF2-40B4-BE49-F238E27FC236}">
                <a16:creationId xmlns:a16="http://schemas.microsoft.com/office/drawing/2014/main" id="{F8EC5349-9876-668A-8933-688013CD8980}"/>
              </a:ext>
            </a:extLst>
          </p:cNvPr>
          <p:cNvSpPr>
            <a:spLocks noChangeShapeType="1"/>
          </p:cNvSpPr>
          <p:nvPr/>
        </p:nvSpPr>
        <p:spPr bwMode="auto">
          <a:xfrm>
            <a:off x="9227379" y="4555065"/>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1" name="Line 116">
            <a:extLst>
              <a:ext uri="{FF2B5EF4-FFF2-40B4-BE49-F238E27FC236}">
                <a16:creationId xmlns:a16="http://schemas.microsoft.com/office/drawing/2014/main" id="{215464B6-A2AB-20C7-8646-B32F880E893E}"/>
              </a:ext>
            </a:extLst>
          </p:cNvPr>
          <p:cNvSpPr>
            <a:spLocks noChangeShapeType="1"/>
          </p:cNvSpPr>
          <p:nvPr/>
        </p:nvSpPr>
        <p:spPr bwMode="auto">
          <a:xfrm>
            <a:off x="8339073" y="4537542"/>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2" name="Text Box 22">
            <a:extLst>
              <a:ext uri="{FF2B5EF4-FFF2-40B4-BE49-F238E27FC236}">
                <a16:creationId xmlns:a16="http://schemas.microsoft.com/office/drawing/2014/main" id="{0B035451-442A-879B-9C05-ADA75EEB93CE}"/>
              </a:ext>
            </a:extLst>
          </p:cNvPr>
          <p:cNvSpPr txBox="1">
            <a:spLocks noChangeArrowheads="1"/>
          </p:cNvSpPr>
          <p:nvPr/>
        </p:nvSpPr>
        <p:spPr bwMode="auto">
          <a:xfrm>
            <a:off x="8389731" y="2389188"/>
            <a:ext cx="878460"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Lists</a:t>
            </a:r>
          </a:p>
        </p:txBody>
      </p:sp>
      <p:sp>
        <p:nvSpPr>
          <p:cNvPr id="53" name="Text Box 22">
            <a:extLst>
              <a:ext uri="{FF2B5EF4-FFF2-40B4-BE49-F238E27FC236}">
                <a16:creationId xmlns:a16="http://schemas.microsoft.com/office/drawing/2014/main" id="{9FB7231C-1A32-ED34-BAE0-921D0B978240}"/>
              </a:ext>
            </a:extLst>
          </p:cNvPr>
          <p:cNvSpPr txBox="1">
            <a:spLocks noChangeArrowheads="1"/>
          </p:cNvSpPr>
          <p:nvPr/>
        </p:nvSpPr>
        <p:spPr bwMode="auto">
          <a:xfrm>
            <a:off x="9329869" y="2389188"/>
            <a:ext cx="1051584"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Groups</a:t>
            </a:r>
          </a:p>
        </p:txBody>
      </p:sp>
      <p:sp>
        <p:nvSpPr>
          <p:cNvPr id="54" name="TextBox 53">
            <a:extLst>
              <a:ext uri="{FF2B5EF4-FFF2-40B4-BE49-F238E27FC236}">
                <a16:creationId xmlns:a16="http://schemas.microsoft.com/office/drawing/2014/main" id="{5321E3BD-7BDC-FC0F-0E42-FBDF577A3CF1}"/>
              </a:ext>
            </a:extLst>
          </p:cNvPr>
          <p:cNvSpPr txBox="1"/>
          <p:nvPr/>
        </p:nvSpPr>
        <p:spPr>
          <a:xfrm>
            <a:off x="4873181" y="5843347"/>
            <a:ext cx="6498864" cy="600164"/>
          </a:xfrm>
          <a:prstGeom prst="rect">
            <a:avLst/>
          </a:prstGeom>
          <a:noFill/>
        </p:spPr>
        <p:txBody>
          <a:bodyPr wrap="square" rtlCol="0">
            <a:spAutoFit/>
          </a:bodyPr>
          <a:lstStyle/>
          <a:p>
            <a:r>
              <a:rPr lang="en-GB" sz="1100" baseline="30000">
                <a:latin typeface="+mn-lt"/>
              </a:rPr>
              <a:t>*</a:t>
            </a:r>
            <a:r>
              <a:rPr lang="en-GB" sz="1100">
                <a:latin typeface="+mn-lt"/>
              </a:rPr>
              <a:t>F</a:t>
            </a:r>
            <a:r>
              <a:rPr lang="en-DE" sz="1100">
                <a:latin typeface="+mn-lt"/>
              </a:rPr>
              <a:t>or extension dialling w/ non-unique extensions site specific trunks are required so that W</a:t>
            </a:r>
            <a:r>
              <a:rPr lang="en-GB" sz="1100" err="1">
                <a:latin typeface="+mn-lt"/>
              </a:rPr>
              <a:t>ebex</a:t>
            </a:r>
            <a:r>
              <a:rPr lang="en-GB" sz="1100">
                <a:latin typeface="+mn-lt"/>
              </a:rPr>
              <a:t> Calling</a:t>
            </a:r>
            <a:r>
              <a:rPr lang="en-DE" sz="1100">
                <a:latin typeface="+mn-lt"/>
              </a:rPr>
              <a:t> can establish proper dialling context.  LRG can be used for site specific egress trunk selection</a:t>
            </a:r>
          </a:p>
        </p:txBody>
      </p:sp>
    </p:spTree>
    <p:extLst>
      <p:ext uri="{BB962C8B-B14F-4D97-AF65-F5344CB8AC3E}">
        <p14:creationId xmlns:p14="http://schemas.microsoft.com/office/powerpoint/2010/main" val="1164542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Any dialing habit can be transformed to +E.164 using dialing normalization translations</a:t>
            </a:r>
          </a:p>
          <a:p>
            <a:r>
              <a:rPr lang="en-US"/>
              <a:t>Dialing normalization for</a:t>
            </a:r>
            <a:br>
              <a:rPr lang="en-US"/>
            </a:br>
            <a:r>
              <a:rPr lang="en-US"/>
              <a:t>Webex Calling ESN ranges</a:t>
            </a:r>
            <a:br>
              <a:rPr lang="en-US"/>
            </a:br>
            <a:r>
              <a:rPr lang="en-US"/>
              <a:t>to +E.164 in same partition</a:t>
            </a:r>
            <a:br>
              <a:rPr lang="en-US"/>
            </a:br>
            <a:r>
              <a:rPr lang="en-US"/>
              <a:t>as Webex Calling route patterns</a:t>
            </a:r>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1"/>
            <a:ext cx="10956472" cy="482748"/>
          </a:xfrm>
        </p:spPr>
        <p:txBody>
          <a:bodyPr/>
          <a:lstStyle/>
          <a:p>
            <a:r>
              <a:rPr lang="en-US"/>
              <a:t>UCM to WxC – ESN Outbound Route Patterns</a:t>
            </a:r>
          </a:p>
        </p:txBody>
      </p:sp>
      <p:sp>
        <p:nvSpPr>
          <p:cNvPr id="55" name="Line 133">
            <a:extLst>
              <a:ext uri="{FF2B5EF4-FFF2-40B4-BE49-F238E27FC236}">
                <a16:creationId xmlns:a16="http://schemas.microsoft.com/office/drawing/2014/main" id="{9B841707-2072-1615-5A99-0C046F4D58FC}"/>
              </a:ext>
            </a:extLst>
          </p:cNvPr>
          <p:cNvSpPr>
            <a:spLocks noChangeShapeType="1"/>
          </p:cNvSpPr>
          <p:nvPr/>
        </p:nvSpPr>
        <p:spPr bwMode="auto">
          <a:xfrm>
            <a:off x="8396648"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6" name="Line 133">
            <a:extLst>
              <a:ext uri="{FF2B5EF4-FFF2-40B4-BE49-F238E27FC236}">
                <a16:creationId xmlns:a16="http://schemas.microsoft.com/office/drawing/2014/main" id="{D364D2EF-8C46-0634-E337-CA9893B0DF8A}"/>
              </a:ext>
            </a:extLst>
          </p:cNvPr>
          <p:cNvSpPr>
            <a:spLocks noChangeShapeType="1"/>
          </p:cNvSpPr>
          <p:nvPr/>
        </p:nvSpPr>
        <p:spPr bwMode="auto">
          <a:xfrm>
            <a:off x="9785059"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7" name="Line 133">
            <a:extLst>
              <a:ext uri="{FF2B5EF4-FFF2-40B4-BE49-F238E27FC236}">
                <a16:creationId xmlns:a16="http://schemas.microsoft.com/office/drawing/2014/main" id="{14290493-B191-4F47-F474-45827A75ED55}"/>
              </a:ext>
            </a:extLst>
          </p:cNvPr>
          <p:cNvSpPr>
            <a:spLocks noChangeShapeType="1"/>
          </p:cNvSpPr>
          <p:nvPr/>
        </p:nvSpPr>
        <p:spPr bwMode="auto">
          <a:xfrm>
            <a:off x="10723288"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8" name="Line 118">
            <a:extLst>
              <a:ext uri="{FF2B5EF4-FFF2-40B4-BE49-F238E27FC236}">
                <a16:creationId xmlns:a16="http://schemas.microsoft.com/office/drawing/2014/main" id="{9B55FC56-B7E2-95B8-4560-B4D88B57A721}"/>
              </a:ext>
            </a:extLst>
          </p:cNvPr>
          <p:cNvSpPr>
            <a:spLocks noChangeShapeType="1"/>
          </p:cNvSpPr>
          <p:nvPr/>
        </p:nvSpPr>
        <p:spPr bwMode="auto">
          <a:xfrm flipH="1">
            <a:off x="6285273" y="2518921"/>
            <a:ext cx="1588" cy="120650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59" name="Group 10">
            <a:extLst>
              <a:ext uri="{FF2B5EF4-FFF2-40B4-BE49-F238E27FC236}">
                <a16:creationId xmlns:a16="http://schemas.microsoft.com/office/drawing/2014/main" id="{ECA8ACC3-B840-7709-A8F5-605635DCB298}"/>
              </a:ext>
            </a:extLst>
          </p:cNvPr>
          <p:cNvGrpSpPr>
            <a:grpSpLocks/>
          </p:cNvGrpSpPr>
          <p:nvPr/>
        </p:nvGrpSpPr>
        <p:grpSpPr bwMode="auto">
          <a:xfrm>
            <a:off x="7404461" y="2631633"/>
            <a:ext cx="1841500" cy="433387"/>
            <a:chOff x="2112" y="2471"/>
            <a:chExt cx="1152" cy="357"/>
          </a:xfrm>
        </p:grpSpPr>
        <p:sp>
          <p:nvSpPr>
            <p:cNvPr id="60" name="AutoShape 11">
              <a:extLst>
                <a:ext uri="{FF2B5EF4-FFF2-40B4-BE49-F238E27FC236}">
                  <a16:creationId xmlns:a16="http://schemas.microsoft.com/office/drawing/2014/main" id="{A7CF6A6C-9AA6-0A24-C80D-4749D832F53D}"/>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61" name="Text Box 12">
              <a:extLst>
                <a:ext uri="{FF2B5EF4-FFF2-40B4-BE49-F238E27FC236}">
                  <a16:creationId xmlns:a16="http://schemas.microsoft.com/office/drawing/2014/main" id="{9513AC98-094B-227C-59CF-FE9101AAC49B}"/>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62" name="Rectangle 13">
              <a:extLst>
                <a:ext uri="{FF2B5EF4-FFF2-40B4-BE49-F238E27FC236}">
                  <a16:creationId xmlns:a16="http://schemas.microsoft.com/office/drawing/2014/main" id="{CFE314F5-12A8-DE1E-6FD5-C054B6011EF3}"/>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63" name="Text Box 21">
            <a:extLst>
              <a:ext uri="{FF2B5EF4-FFF2-40B4-BE49-F238E27FC236}">
                <a16:creationId xmlns:a16="http://schemas.microsoft.com/office/drawing/2014/main" id="{E00C51BB-ED15-23FF-DD98-B2561FA70DC7}"/>
              </a:ext>
            </a:extLst>
          </p:cNvPr>
          <p:cNvSpPr txBox="1">
            <a:spLocks noChangeArrowheads="1"/>
          </p:cNvSpPr>
          <p:nvPr/>
        </p:nvSpPr>
        <p:spPr bwMode="auto">
          <a:xfrm>
            <a:off x="6017829" y="2326834"/>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64" name="Text Box 22">
            <a:extLst>
              <a:ext uri="{FF2B5EF4-FFF2-40B4-BE49-F238E27FC236}">
                <a16:creationId xmlns:a16="http://schemas.microsoft.com/office/drawing/2014/main" id="{958E2CCA-3ACF-E43A-A20F-CADE86533373}"/>
              </a:ext>
            </a:extLst>
          </p:cNvPr>
          <p:cNvSpPr txBox="1">
            <a:spLocks noChangeArrowheads="1"/>
          </p:cNvSpPr>
          <p:nvPr/>
        </p:nvSpPr>
        <p:spPr bwMode="auto">
          <a:xfrm>
            <a:off x="8007205" y="2310959"/>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65" name="Line 25">
            <a:extLst>
              <a:ext uri="{FF2B5EF4-FFF2-40B4-BE49-F238E27FC236}">
                <a16:creationId xmlns:a16="http://schemas.microsoft.com/office/drawing/2014/main" id="{FDDB70F8-DDD1-B284-F8DA-620A1355C151}"/>
              </a:ext>
            </a:extLst>
          </p:cNvPr>
          <p:cNvSpPr>
            <a:spLocks noChangeShapeType="1"/>
          </p:cNvSpPr>
          <p:nvPr/>
        </p:nvSpPr>
        <p:spPr bwMode="auto">
          <a:xfrm flipV="1">
            <a:off x="5443900" y="2528445"/>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6" name="Rectangle 111">
            <a:extLst>
              <a:ext uri="{FF2B5EF4-FFF2-40B4-BE49-F238E27FC236}">
                <a16:creationId xmlns:a16="http://schemas.microsoft.com/office/drawing/2014/main" id="{1DAA95DE-A8C2-63CB-F95D-4FC5B16BB4E7}"/>
              </a:ext>
            </a:extLst>
          </p:cNvPr>
          <p:cNvSpPr>
            <a:spLocks noChangeArrowheads="1"/>
          </p:cNvSpPr>
          <p:nvPr/>
        </p:nvSpPr>
        <p:spPr bwMode="auto">
          <a:xfrm>
            <a:off x="5616935" y="2663383"/>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err="1">
                <a:solidFill>
                  <a:srgbClr val="061C23"/>
                </a:solidFill>
                <a:cs typeface="Arial" charset="0"/>
              </a:rPr>
              <a:t>NYCInternational</a:t>
            </a:r>
            <a:endParaRPr lang="en-US" sz="1100" b="1">
              <a:solidFill>
                <a:srgbClr val="061C23"/>
              </a:solidFill>
              <a:cs typeface="Arial" charset="0"/>
            </a:endParaRPr>
          </a:p>
        </p:txBody>
      </p:sp>
      <p:sp>
        <p:nvSpPr>
          <p:cNvPr id="67" name="Rectangle 111">
            <a:extLst>
              <a:ext uri="{FF2B5EF4-FFF2-40B4-BE49-F238E27FC236}">
                <a16:creationId xmlns:a16="http://schemas.microsoft.com/office/drawing/2014/main" id="{67307EE4-CDC4-6086-28CF-F06A668D3F97}"/>
              </a:ext>
            </a:extLst>
          </p:cNvPr>
          <p:cNvSpPr>
            <a:spLocks noChangeArrowheads="1"/>
          </p:cNvSpPr>
          <p:nvPr/>
        </p:nvSpPr>
        <p:spPr bwMode="auto">
          <a:xfrm>
            <a:off x="5616935" y="3353946"/>
            <a:ext cx="1328739" cy="3476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a:solidFill>
                  <a:srgbClr val="061C23"/>
                </a:solidFill>
                <a:cs typeface="Arial" charset="0"/>
              </a:rPr>
              <a:t>DN</a:t>
            </a:r>
          </a:p>
        </p:txBody>
      </p:sp>
      <p:sp>
        <p:nvSpPr>
          <p:cNvPr id="68" name="Line 116">
            <a:extLst>
              <a:ext uri="{FF2B5EF4-FFF2-40B4-BE49-F238E27FC236}">
                <a16:creationId xmlns:a16="http://schemas.microsoft.com/office/drawing/2014/main" id="{A5E88DD8-BE58-D46E-ED99-78E5494C1D3E}"/>
              </a:ext>
            </a:extLst>
          </p:cNvPr>
          <p:cNvSpPr>
            <a:spLocks noChangeShapeType="1"/>
          </p:cNvSpPr>
          <p:nvPr/>
        </p:nvSpPr>
        <p:spPr bwMode="auto">
          <a:xfrm>
            <a:off x="6966311" y="2779270"/>
            <a:ext cx="457200" cy="946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9" name="Line 116">
            <a:extLst>
              <a:ext uri="{FF2B5EF4-FFF2-40B4-BE49-F238E27FC236}">
                <a16:creationId xmlns:a16="http://schemas.microsoft.com/office/drawing/2014/main" id="{F04B1A69-896E-7C96-8B86-B207860B4A7D}"/>
              </a:ext>
            </a:extLst>
          </p:cNvPr>
          <p:cNvSpPr>
            <a:spLocks noChangeShapeType="1"/>
          </p:cNvSpPr>
          <p:nvPr/>
        </p:nvSpPr>
        <p:spPr bwMode="auto">
          <a:xfrm flipV="1">
            <a:off x="6966309" y="2779270"/>
            <a:ext cx="400051" cy="7429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0" name="AutoShape 11">
            <a:extLst>
              <a:ext uri="{FF2B5EF4-FFF2-40B4-BE49-F238E27FC236}">
                <a16:creationId xmlns:a16="http://schemas.microsoft.com/office/drawing/2014/main" id="{F88922EB-86ED-C6B1-3A35-FD6C11199CFB}"/>
              </a:ext>
            </a:extLst>
          </p:cNvPr>
          <p:cNvSpPr>
            <a:spLocks noChangeArrowheads="1"/>
          </p:cNvSpPr>
          <p:nvPr/>
        </p:nvSpPr>
        <p:spPr bwMode="auto">
          <a:xfrm>
            <a:off x="7423511" y="3366646"/>
            <a:ext cx="1841500" cy="393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1" name="AutoShape 11">
            <a:extLst>
              <a:ext uri="{FF2B5EF4-FFF2-40B4-BE49-F238E27FC236}">
                <a16:creationId xmlns:a16="http://schemas.microsoft.com/office/drawing/2014/main" id="{13E1B0E8-B764-B146-F505-649A6570CE2B}"/>
              </a:ext>
            </a:extLst>
          </p:cNvPr>
          <p:cNvSpPr>
            <a:spLocks noChangeArrowheads="1"/>
          </p:cNvSpPr>
          <p:nvPr/>
        </p:nvSpPr>
        <p:spPr bwMode="auto">
          <a:xfrm>
            <a:off x="7423511" y="3350770"/>
            <a:ext cx="1841500" cy="64135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2" name="Rectangle 13">
            <a:extLst>
              <a:ext uri="{FF2B5EF4-FFF2-40B4-BE49-F238E27FC236}">
                <a16:creationId xmlns:a16="http://schemas.microsoft.com/office/drawing/2014/main" id="{48EC9CED-4190-1DAB-5485-8CA2F14A2AD6}"/>
              </a:ext>
            </a:extLst>
          </p:cNvPr>
          <p:cNvSpPr>
            <a:spLocks noChangeArrowheads="1"/>
          </p:cNvSpPr>
          <p:nvPr/>
        </p:nvSpPr>
        <p:spPr bwMode="auto">
          <a:xfrm>
            <a:off x="7499712" y="3553969"/>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1XX, Prefix +12125550</a:t>
            </a:r>
            <a:endParaRPr lang="en-US" sz="800" b="1">
              <a:solidFill>
                <a:srgbClr val="061C23"/>
              </a:solidFill>
              <a:cs typeface="Arial" charset="0"/>
            </a:endParaRPr>
          </a:p>
        </p:txBody>
      </p:sp>
      <p:sp>
        <p:nvSpPr>
          <p:cNvPr id="73" name="Rectangle 13">
            <a:extLst>
              <a:ext uri="{FF2B5EF4-FFF2-40B4-BE49-F238E27FC236}">
                <a16:creationId xmlns:a16="http://schemas.microsoft.com/office/drawing/2014/main" id="{C90C3E79-8BBA-0F7D-BA51-90C4A060565F}"/>
              </a:ext>
            </a:extLst>
          </p:cNvPr>
          <p:cNvSpPr>
            <a:spLocks noChangeArrowheads="1"/>
          </p:cNvSpPr>
          <p:nvPr/>
        </p:nvSpPr>
        <p:spPr bwMode="auto">
          <a:xfrm>
            <a:off x="7499712" y="3757169"/>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700" b="1">
                <a:solidFill>
                  <a:srgbClr val="061C23"/>
                </a:solidFill>
              </a:rPr>
              <a:t>9.[2-9]XXXXXX, Pre-Dot, Prefix +1212</a:t>
            </a:r>
            <a:endParaRPr lang="en-US" sz="700" b="1">
              <a:solidFill>
                <a:srgbClr val="061C23"/>
              </a:solidFill>
              <a:cs typeface="Arial" charset="0"/>
            </a:endParaRPr>
          </a:p>
        </p:txBody>
      </p:sp>
      <p:sp>
        <p:nvSpPr>
          <p:cNvPr id="74" name="Line 116">
            <a:extLst>
              <a:ext uri="{FF2B5EF4-FFF2-40B4-BE49-F238E27FC236}">
                <a16:creationId xmlns:a16="http://schemas.microsoft.com/office/drawing/2014/main" id="{FB880773-6BFB-B42A-E54A-F1A2B754BFD7}"/>
              </a:ext>
            </a:extLst>
          </p:cNvPr>
          <p:cNvSpPr>
            <a:spLocks noChangeShapeType="1"/>
          </p:cNvSpPr>
          <p:nvPr/>
        </p:nvSpPr>
        <p:spPr bwMode="auto">
          <a:xfrm>
            <a:off x="6966309" y="2722121"/>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5" name="Text Box 12">
            <a:extLst>
              <a:ext uri="{FF2B5EF4-FFF2-40B4-BE49-F238E27FC236}">
                <a16:creationId xmlns:a16="http://schemas.microsoft.com/office/drawing/2014/main" id="{3293552A-15E8-CC3D-92F9-D6DEDB5CA9D6}"/>
              </a:ext>
            </a:extLst>
          </p:cNvPr>
          <p:cNvSpPr txBox="1">
            <a:spLocks noChangeArrowheads="1"/>
          </p:cNvSpPr>
          <p:nvPr/>
        </p:nvSpPr>
        <p:spPr bwMode="auto">
          <a:xfrm>
            <a:off x="8083911" y="3349184"/>
            <a:ext cx="732587"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NYCtoE164</a:t>
            </a:r>
            <a:endParaRPr lang="en-US" sz="900" b="1">
              <a:solidFill>
                <a:schemeClr val="bg2"/>
              </a:solidFill>
              <a:cs typeface="Arial" charset="0"/>
            </a:endParaRPr>
          </a:p>
        </p:txBody>
      </p:sp>
      <p:sp>
        <p:nvSpPr>
          <p:cNvPr id="76" name="AutoShape 11">
            <a:extLst>
              <a:ext uri="{FF2B5EF4-FFF2-40B4-BE49-F238E27FC236}">
                <a16:creationId xmlns:a16="http://schemas.microsoft.com/office/drawing/2014/main" id="{E8F00043-B909-4B5D-3572-121350A0228E}"/>
              </a:ext>
            </a:extLst>
          </p:cNvPr>
          <p:cNvSpPr>
            <a:spLocks noChangeArrowheads="1"/>
          </p:cNvSpPr>
          <p:nvPr/>
        </p:nvSpPr>
        <p:spPr bwMode="auto">
          <a:xfrm>
            <a:off x="7423511" y="4803885"/>
            <a:ext cx="1841500" cy="39342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77" name="AutoShape 11">
            <a:extLst>
              <a:ext uri="{FF2B5EF4-FFF2-40B4-BE49-F238E27FC236}">
                <a16:creationId xmlns:a16="http://schemas.microsoft.com/office/drawing/2014/main" id="{06995D10-AA1F-35E6-06D9-092C411D63FD}"/>
              </a:ext>
            </a:extLst>
          </p:cNvPr>
          <p:cNvSpPr>
            <a:spLocks noChangeArrowheads="1"/>
          </p:cNvSpPr>
          <p:nvPr/>
        </p:nvSpPr>
        <p:spPr bwMode="auto">
          <a:xfrm>
            <a:off x="7423511" y="4786902"/>
            <a:ext cx="1841500" cy="634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78" name="Rectangle 13">
            <a:extLst>
              <a:ext uri="{FF2B5EF4-FFF2-40B4-BE49-F238E27FC236}">
                <a16:creationId xmlns:a16="http://schemas.microsoft.com/office/drawing/2014/main" id="{B3659768-4E47-3213-317A-6C8A2307D91A}"/>
              </a:ext>
            </a:extLst>
          </p:cNvPr>
          <p:cNvSpPr>
            <a:spLocks noChangeArrowheads="1"/>
          </p:cNvSpPr>
          <p:nvPr/>
        </p:nvSpPr>
        <p:spPr bwMode="auto">
          <a:xfrm>
            <a:off x="7499181" y="5242583"/>
            <a:ext cx="1688043" cy="15414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rPr>
              <a:t>\+140855501XX</a:t>
            </a:r>
            <a:endParaRPr lang="en-US" sz="800" b="1">
              <a:solidFill>
                <a:schemeClr val="bg2"/>
              </a:solidFill>
              <a:cs typeface="Arial" charset="0"/>
            </a:endParaRPr>
          </a:p>
        </p:txBody>
      </p:sp>
      <p:sp>
        <p:nvSpPr>
          <p:cNvPr id="79" name="Text Box 12">
            <a:extLst>
              <a:ext uri="{FF2B5EF4-FFF2-40B4-BE49-F238E27FC236}">
                <a16:creationId xmlns:a16="http://schemas.microsoft.com/office/drawing/2014/main" id="{ED1AFC73-E80D-17CD-8A31-2B60B629FE86}"/>
              </a:ext>
            </a:extLst>
          </p:cNvPr>
          <p:cNvSpPr txBox="1">
            <a:spLocks noChangeArrowheads="1"/>
          </p:cNvSpPr>
          <p:nvPr/>
        </p:nvSpPr>
        <p:spPr bwMode="auto">
          <a:xfrm>
            <a:off x="7861159" y="4786615"/>
            <a:ext cx="822341" cy="196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cs typeface="Arial" charset="0"/>
              </a:rPr>
              <a:t>WebexCalling</a:t>
            </a:r>
            <a:endParaRPr lang="en-US" sz="800" b="1">
              <a:solidFill>
                <a:schemeClr val="bg2"/>
              </a:solidFill>
              <a:cs typeface="Arial" charset="0"/>
            </a:endParaRPr>
          </a:p>
        </p:txBody>
      </p:sp>
      <p:grpSp>
        <p:nvGrpSpPr>
          <p:cNvPr id="81" name="Group 174">
            <a:extLst>
              <a:ext uri="{FF2B5EF4-FFF2-40B4-BE49-F238E27FC236}">
                <a16:creationId xmlns:a16="http://schemas.microsoft.com/office/drawing/2014/main" id="{CB4BB9A6-5164-06C7-1270-0E4E45B9B217}"/>
              </a:ext>
            </a:extLst>
          </p:cNvPr>
          <p:cNvGrpSpPr>
            <a:grpSpLocks/>
          </p:cNvGrpSpPr>
          <p:nvPr/>
        </p:nvGrpSpPr>
        <p:grpSpPr bwMode="auto">
          <a:xfrm>
            <a:off x="5537560" y="3498409"/>
            <a:ext cx="58739" cy="57151"/>
            <a:chOff x="377825" y="2781300"/>
            <a:chExt cx="78315" cy="76200"/>
          </a:xfrm>
        </p:grpSpPr>
        <p:sp>
          <p:nvSpPr>
            <p:cNvPr id="82" name="Rectangle 81">
              <a:extLst>
                <a:ext uri="{FF2B5EF4-FFF2-40B4-BE49-F238E27FC236}">
                  <a16:creationId xmlns:a16="http://schemas.microsoft.com/office/drawing/2014/main" id="{2C42B5CB-CF94-9CFC-3AD5-16FC4EDDFED5}"/>
                </a:ext>
              </a:extLst>
            </p:cNvPr>
            <p:cNvSpPr/>
            <p:nvPr/>
          </p:nvSpPr>
          <p:spPr>
            <a:xfrm>
              <a:off x="377825" y="2781300"/>
              <a:ext cx="76198" cy="76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Line 70">
              <a:extLst>
                <a:ext uri="{FF2B5EF4-FFF2-40B4-BE49-F238E27FC236}">
                  <a16:creationId xmlns:a16="http://schemas.microsoft.com/office/drawing/2014/main" id="{F5A76058-7172-318B-E7D0-10CB6D7F6E7E}"/>
                </a:ext>
              </a:extLst>
            </p:cNvPr>
            <p:cNvSpPr>
              <a:spLocks noChangeShapeType="1"/>
            </p:cNvSpPr>
            <p:nvPr/>
          </p:nvSpPr>
          <p:spPr bwMode="auto">
            <a:xfrm flipH="1" flipV="1">
              <a:off x="381000" y="2817284"/>
              <a:ext cx="75140" cy="2116"/>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lIns="82124" tIns="41061" rIns="82124" bIns="41061" anchor="ctr">
              <a:spAutoFit/>
            </a:bodyPr>
            <a:lstStyle/>
            <a:p>
              <a:endParaRPr lang="en-US"/>
            </a:p>
          </p:txBody>
        </p:sp>
      </p:grpSp>
      <p:sp>
        <p:nvSpPr>
          <p:cNvPr id="84" name="Arc 83">
            <a:extLst>
              <a:ext uri="{FF2B5EF4-FFF2-40B4-BE49-F238E27FC236}">
                <a16:creationId xmlns:a16="http://schemas.microsoft.com/office/drawing/2014/main" id="{BAB11CC1-193C-1CAF-9B1F-7D46AEE20EAA}"/>
              </a:ext>
            </a:extLst>
          </p:cNvPr>
          <p:cNvSpPr/>
          <p:nvPr/>
        </p:nvSpPr>
        <p:spPr bwMode="auto">
          <a:xfrm flipH="1" flipV="1">
            <a:off x="5410560" y="3298383"/>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sp>
        <p:nvSpPr>
          <p:cNvPr id="85" name="Arc 84">
            <a:extLst>
              <a:ext uri="{FF2B5EF4-FFF2-40B4-BE49-F238E27FC236}">
                <a16:creationId xmlns:a16="http://schemas.microsoft.com/office/drawing/2014/main" id="{95E1FCAE-1B43-AF18-6F09-6EA7639F7C9F}"/>
              </a:ext>
            </a:extLst>
          </p:cNvPr>
          <p:cNvSpPr/>
          <p:nvPr/>
        </p:nvSpPr>
        <p:spPr bwMode="auto">
          <a:xfrm flipH="1">
            <a:off x="5410560" y="3153920"/>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86" name="Straight Connector 55">
            <a:extLst>
              <a:ext uri="{FF2B5EF4-FFF2-40B4-BE49-F238E27FC236}">
                <a16:creationId xmlns:a16="http://schemas.microsoft.com/office/drawing/2014/main" id="{6306A94C-1ACC-47B1-6B9D-9C564782C447}"/>
              </a:ext>
            </a:extLst>
          </p:cNvPr>
          <p:cNvCxnSpPr>
            <a:cxnSpLocks noChangeShapeType="1"/>
            <a:stCxn id="85" idx="2"/>
            <a:endCxn id="84" idx="2"/>
          </p:cNvCxnSpPr>
          <p:nvPr/>
        </p:nvCxnSpPr>
        <p:spPr bwMode="auto">
          <a:xfrm>
            <a:off x="5410560" y="3268222"/>
            <a:ext cx="0" cy="14446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sp>
        <p:nvSpPr>
          <p:cNvPr id="87" name="Line 70">
            <a:extLst>
              <a:ext uri="{FF2B5EF4-FFF2-40B4-BE49-F238E27FC236}">
                <a16:creationId xmlns:a16="http://schemas.microsoft.com/office/drawing/2014/main" id="{F759176F-94C6-105E-172D-6ACD0CC36B99}"/>
              </a:ext>
            </a:extLst>
          </p:cNvPr>
          <p:cNvSpPr>
            <a:spLocks noChangeShapeType="1"/>
          </p:cNvSpPr>
          <p:nvPr/>
        </p:nvSpPr>
        <p:spPr bwMode="auto">
          <a:xfrm flipH="1">
            <a:off x="5520099" y="3152333"/>
            <a:ext cx="36782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82124" tIns="41061" rIns="82124" bIns="41061" anchor="ctr">
            <a:spAutoFit/>
          </a:bodyPr>
          <a:lstStyle/>
          <a:p>
            <a:endParaRPr lang="en-US"/>
          </a:p>
        </p:txBody>
      </p:sp>
      <p:sp>
        <p:nvSpPr>
          <p:cNvPr id="88" name="Arc 87">
            <a:extLst>
              <a:ext uri="{FF2B5EF4-FFF2-40B4-BE49-F238E27FC236}">
                <a16:creationId xmlns:a16="http://schemas.microsoft.com/office/drawing/2014/main" id="{775A8C2C-6D2C-BCB6-F215-2E351DF81277}"/>
              </a:ext>
            </a:extLst>
          </p:cNvPr>
          <p:cNvSpPr/>
          <p:nvPr/>
        </p:nvSpPr>
        <p:spPr bwMode="auto">
          <a:xfrm flipV="1">
            <a:off x="9085623" y="3426971"/>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sp>
        <p:nvSpPr>
          <p:cNvPr id="89" name="Arc 88">
            <a:extLst>
              <a:ext uri="{FF2B5EF4-FFF2-40B4-BE49-F238E27FC236}">
                <a16:creationId xmlns:a16="http://schemas.microsoft.com/office/drawing/2014/main" id="{5E9BBFBF-4439-9C1F-446D-5F16756AB1FE}"/>
              </a:ext>
            </a:extLst>
          </p:cNvPr>
          <p:cNvSpPr/>
          <p:nvPr/>
        </p:nvSpPr>
        <p:spPr bwMode="auto">
          <a:xfrm>
            <a:off x="9085623" y="3152333"/>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90" name="Straight Connector 59">
            <a:extLst>
              <a:ext uri="{FF2B5EF4-FFF2-40B4-BE49-F238E27FC236}">
                <a16:creationId xmlns:a16="http://schemas.microsoft.com/office/drawing/2014/main" id="{27D815D7-48DD-7CAB-F1E6-8A82E8F4A7AD}"/>
              </a:ext>
            </a:extLst>
          </p:cNvPr>
          <p:cNvCxnSpPr>
            <a:cxnSpLocks noChangeShapeType="1"/>
          </p:cNvCxnSpPr>
          <p:nvPr/>
        </p:nvCxnSpPr>
        <p:spPr bwMode="auto">
          <a:xfrm>
            <a:off x="9314223" y="3265046"/>
            <a:ext cx="0" cy="2762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nvGrpSpPr>
          <p:cNvPr id="91" name="Group 48">
            <a:extLst>
              <a:ext uri="{FF2B5EF4-FFF2-40B4-BE49-F238E27FC236}">
                <a16:creationId xmlns:a16="http://schemas.microsoft.com/office/drawing/2014/main" id="{14517297-2B9A-95EE-08DF-7119AD6AA4BD}"/>
              </a:ext>
            </a:extLst>
          </p:cNvPr>
          <p:cNvGrpSpPr/>
          <p:nvPr/>
        </p:nvGrpSpPr>
        <p:grpSpPr>
          <a:xfrm>
            <a:off x="9445459" y="4873268"/>
            <a:ext cx="689551" cy="491729"/>
            <a:chOff x="5834063" y="2743200"/>
            <a:chExt cx="919162" cy="655638"/>
          </a:xfrm>
        </p:grpSpPr>
        <p:sp>
          <p:nvSpPr>
            <p:cNvPr id="92" name="Rectangle 128">
              <a:extLst>
                <a:ext uri="{FF2B5EF4-FFF2-40B4-BE49-F238E27FC236}">
                  <a16:creationId xmlns:a16="http://schemas.microsoft.com/office/drawing/2014/main" id="{BB3480F0-E4D6-FABE-0DD2-14172D4B711C}"/>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93" name="Text Box 131">
              <a:extLst>
                <a:ext uri="{FF2B5EF4-FFF2-40B4-BE49-F238E27FC236}">
                  <a16:creationId xmlns:a16="http://schemas.microsoft.com/office/drawing/2014/main" id="{44AC0BAA-8CA6-D1BA-4A7A-E2E343C28787}"/>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94" name="Group 50">
            <a:extLst>
              <a:ext uri="{FF2B5EF4-FFF2-40B4-BE49-F238E27FC236}">
                <a16:creationId xmlns:a16="http://schemas.microsoft.com/office/drawing/2014/main" id="{DD469136-AF4C-CCE8-D9D8-99B47CC7F7B2}"/>
              </a:ext>
            </a:extLst>
          </p:cNvPr>
          <p:cNvGrpSpPr/>
          <p:nvPr/>
        </p:nvGrpSpPr>
        <p:grpSpPr>
          <a:xfrm>
            <a:off x="10349379" y="4860253"/>
            <a:ext cx="890819" cy="591740"/>
            <a:chOff x="7737475" y="3673476"/>
            <a:chExt cx="1187450" cy="788987"/>
          </a:xfrm>
        </p:grpSpPr>
        <p:sp>
          <p:nvSpPr>
            <p:cNvPr id="95" name="Rectangle 122">
              <a:extLst>
                <a:ext uri="{FF2B5EF4-FFF2-40B4-BE49-F238E27FC236}">
                  <a16:creationId xmlns:a16="http://schemas.microsoft.com/office/drawing/2014/main" id="{7FFE26D8-039A-CE7F-BAA9-0F6B01B6DC7B}"/>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96" name="Picture 125" descr="Router_Voice">
              <a:extLst>
                <a:ext uri="{FF2B5EF4-FFF2-40B4-BE49-F238E27FC236}">
                  <a16:creationId xmlns:a16="http://schemas.microsoft.com/office/drawing/2014/main" id="{B66CA1E1-0398-4BE3-F771-CBFD315C2CF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97" name="Line 116">
            <a:extLst>
              <a:ext uri="{FF2B5EF4-FFF2-40B4-BE49-F238E27FC236}">
                <a16:creationId xmlns:a16="http://schemas.microsoft.com/office/drawing/2014/main" id="{5D6E63B2-133B-98F5-0445-AA074BA20894}"/>
              </a:ext>
            </a:extLst>
          </p:cNvPr>
          <p:cNvSpPr>
            <a:spLocks noChangeShapeType="1"/>
          </p:cNvSpPr>
          <p:nvPr/>
        </p:nvSpPr>
        <p:spPr bwMode="auto">
          <a:xfrm>
            <a:off x="10156447" y="5136395"/>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98" name="Text Box 22">
            <a:extLst>
              <a:ext uri="{FF2B5EF4-FFF2-40B4-BE49-F238E27FC236}">
                <a16:creationId xmlns:a16="http://schemas.microsoft.com/office/drawing/2014/main" id="{D15A6DC7-C4C3-577F-D631-31C53FBDAE27}"/>
              </a:ext>
            </a:extLst>
          </p:cNvPr>
          <p:cNvSpPr txBox="1">
            <a:spLocks noChangeArrowheads="1"/>
          </p:cNvSpPr>
          <p:nvPr/>
        </p:nvSpPr>
        <p:spPr bwMode="auto">
          <a:xfrm>
            <a:off x="9318799" y="2310959"/>
            <a:ext cx="878460"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Lists</a:t>
            </a:r>
          </a:p>
        </p:txBody>
      </p:sp>
      <p:sp>
        <p:nvSpPr>
          <p:cNvPr id="99" name="Text Box 22">
            <a:extLst>
              <a:ext uri="{FF2B5EF4-FFF2-40B4-BE49-F238E27FC236}">
                <a16:creationId xmlns:a16="http://schemas.microsoft.com/office/drawing/2014/main" id="{C1DD6183-9C78-903B-8311-CE2EC30D5D7D}"/>
              </a:ext>
            </a:extLst>
          </p:cNvPr>
          <p:cNvSpPr txBox="1">
            <a:spLocks noChangeArrowheads="1"/>
          </p:cNvSpPr>
          <p:nvPr/>
        </p:nvSpPr>
        <p:spPr bwMode="auto">
          <a:xfrm>
            <a:off x="10258936" y="2310959"/>
            <a:ext cx="1051584"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Groups</a:t>
            </a:r>
          </a:p>
        </p:txBody>
      </p:sp>
      <p:grpSp>
        <p:nvGrpSpPr>
          <p:cNvPr id="6" name="Group 5">
            <a:extLst>
              <a:ext uri="{FF2B5EF4-FFF2-40B4-BE49-F238E27FC236}">
                <a16:creationId xmlns:a16="http://schemas.microsoft.com/office/drawing/2014/main" id="{F0A7A2C3-1090-FBC9-AFE7-76F198463C50}"/>
              </a:ext>
            </a:extLst>
          </p:cNvPr>
          <p:cNvGrpSpPr/>
          <p:nvPr/>
        </p:nvGrpSpPr>
        <p:grpSpPr>
          <a:xfrm>
            <a:off x="7423511" y="3979571"/>
            <a:ext cx="1900708" cy="726575"/>
            <a:chOff x="7423510" y="3979570"/>
            <a:chExt cx="1900708" cy="726575"/>
          </a:xfrm>
        </p:grpSpPr>
        <p:grpSp>
          <p:nvGrpSpPr>
            <p:cNvPr id="100" name="Group 99">
              <a:extLst>
                <a:ext uri="{FF2B5EF4-FFF2-40B4-BE49-F238E27FC236}">
                  <a16:creationId xmlns:a16="http://schemas.microsoft.com/office/drawing/2014/main" id="{73E2A2EF-AF48-5063-AA1A-481DFB340F7E}"/>
                </a:ext>
              </a:extLst>
            </p:cNvPr>
            <p:cNvGrpSpPr/>
            <p:nvPr/>
          </p:nvGrpSpPr>
          <p:grpSpPr>
            <a:xfrm>
              <a:off x="7423510" y="4063208"/>
              <a:ext cx="1841500" cy="642937"/>
              <a:chOff x="5158238" y="3406192"/>
              <a:chExt cx="1841500" cy="642937"/>
            </a:xfrm>
          </p:grpSpPr>
          <p:sp>
            <p:nvSpPr>
              <p:cNvPr id="101" name="AutoShape 11">
                <a:extLst>
                  <a:ext uri="{FF2B5EF4-FFF2-40B4-BE49-F238E27FC236}">
                    <a16:creationId xmlns:a16="http://schemas.microsoft.com/office/drawing/2014/main" id="{AAAE5CA2-8392-54BC-6EEB-5182D9E55D2A}"/>
                  </a:ext>
                </a:extLst>
              </p:cNvPr>
              <p:cNvSpPr>
                <a:spLocks noChangeArrowheads="1"/>
              </p:cNvSpPr>
              <p:nvPr/>
            </p:nvSpPr>
            <p:spPr bwMode="auto">
              <a:xfrm>
                <a:off x="5158238" y="3407779"/>
                <a:ext cx="1841500" cy="64135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102" name="Rectangle 13">
                <a:extLst>
                  <a:ext uri="{FF2B5EF4-FFF2-40B4-BE49-F238E27FC236}">
                    <a16:creationId xmlns:a16="http://schemas.microsoft.com/office/drawing/2014/main" id="{D8E30F5B-4A95-6F76-66AD-82E0D6F0F97A}"/>
                  </a:ext>
                </a:extLst>
              </p:cNvPr>
              <p:cNvSpPr>
                <a:spLocks noChangeArrowheads="1"/>
              </p:cNvSpPr>
              <p:nvPr/>
            </p:nvSpPr>
            <p:spPr bwMode="auto">
              <a:xfrm>
                <a:off x="5234438" y="3610978"/>
                <a:ext cx="1687513" cy="28646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81012.XXX, Pre-Dot, </a:t>
                </a:r>
                <a:br>
                  <a:rPr lang="en-US" sz="800" b="1">
                    <a:solidFill>
                      <a:srgbClr val="061C23"/>
                    </a:solidFill>
                  </a:rPr>
                </a:br>
                <a:r>
                  <a:rPr lang="en-US" sz="800" b="1">
                    <a:solidFill>
                      <a:srgbClr val="061C23"/>
                    </a:solidFill>
                  </a:rPr>
                  <a:t>Prefix +12125550</a:t>
                </a:r>
                <a:endParaRPr lang="en-US" sz="800" b="1">
                  <a:solidFill>
                    <a:srgbClr val="061C23"/>
                  </a:solidFill>
                  <a:cs typeface="Arial" charset="0"/>
                </a:endParaRPr>
              </a:p>
            </p:txBody>
          </p:sp>
          <p:sp>
            <p:nvSpPr>
              <p:cNvPr id="103" name="Text Box 12">
                <a:extLst>
                  <a:ext uri="{FF2B5EF4-FFF2-40B4-BE49-F238E27FC236}">
                    <a16:creationId xmlns:a16="http://schemas.microsoft.com/office/drawing/2014/main" id="{DDD27EE2-72DB-B639-D724-81BFC924775F}"/>
                  </a:ext>
                </a:extLst>
              </p:cNvPr>
              <p:cNvSpPr txBox="1">
                <a:spLocks noChangeArrowheads="1"/>
              </p:cNvSpPr>
              <p:nvPr/>
            </p:nvSpPr>
            <p:spPr bwMode="auto">
              <a:xfrm>
                <a:off x="5683729" y="3406192"/>
                <a:ext cx="880063"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err="1">
                    <a:solidFill>
                      <a:schemeClr val="bg2"/>
                    </a:solidFill>
                  </a:rPr>
                  <a:t>OnNetRemote</a:t>
                </a:r>
                <a:endParaRPr lang="en-US" sz="900" b="1">
                  <a:solidFill>
                    <a:schemeClr val="bg2"/>
                  </a:solidFill>
                  <a:cs typeface="Arial" charset="0"/>
                </a:endParaRPr>
              </a:p>
            </p:txBody>
          </p:sp>
        </p:grpSp>
        <p:grpSp>
          <p:nvGrpSpPr>
            <p:cNvPr id="5" name="Group 4">
              <a:extLst>
                <a:ext uri="{FF2B5EF4-FFF2-40B4-BE49-F238E27FC236}">
                  <a16:creationId xmlns:a16="http://schemas.microsoft.com/office/drawing/2014/main" id="{1A7A4C9C-AA46-4229-C210-832987C39646}"/>
                </a:ext>
              </a:extLst>
            </p:cNvPr>
            <p:cNvGrpSpPr/>
            <p:nvPr/>
          </p:nvGrpSpPr>
          <p:grpSpPr>
            <a:xfrm>
              <a:off x="9095618" y="3979570"/>
              <a:ext cx="228600" cy="390525"/>
              <a:chOff x="9095618" y="3979570"/>
              <a:chExt cx="228600" cy="390525"/>
            </a:xfrm>
          </p:grpSpPr>
          <p:sp>
            <p:nvSpPr>
              <p:cNvPr id="104" name="Arc 103">
                <a:extLst>
                  <a:ext uri="{FF2B5EF4-FFF2-40B4-BE49-F238E27FC236}">
                    <a16:creationId xmlns:a16="http://schemas.microsoft.com/office/drawing/2014/main" id="{1364F23B-C941-01E7-9D19-B6F45D044AF9}"/>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105" name="Straight Connector 59">
                <a:extLst>
                  <a:ext uri="{FF2B5EF4-FFF2-40B4-BE49-F238E27FC236}">
                    <a16:creationId xmlns:a16="http://schemas.microsoft.com/office/drawing/2014/main" id="{0B408F18-EF7F-AC46-C637-8FC6CB67BCEF}"/>
                  </a:ext>
                </a:extLst>
              </p:cNvPr>
              <p:cNvCxnSpPr>
                <a:cxnSpLocks noChangeShapeType="1"/>
              </p:cNvCxnSpPr>
              <p:nvPr/>
            </p:nvCxnSpPr>
            <p:spPr bwMode="auto">
              <a:xfrm>
                <a:off x="9324218" y="3979570"/>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grpSp>
      </p:grpSp>
      <p:sp>
        <p:nvSpPr>
          <p:cNvPr id="106" name="Rectangle 13">
            <a:extLst>
              <a:ext uri="{FF2B5EF4-FFF2-40B4-BE49-F238E27FC236}">
                <a16:creationId xmlns:a16="http://schemas.microsoft.com/office/drawing/2014/main" id="{29B5FD05-196C-9F1B-09B3-1A1B178683A8}"/>
              </a:ext>
            </a:extLst>
          </p:cNvPr>
          <p:cNvSpPr>
            <a:spLocks noChangeArrowheads="1"/>
          </p:cNvSpPr>
          <p:nvPr/>
        </p:nvSpPr>
        <p:spPr bwMode="auto">
          <a:xfrm>
            <a:off x="7501641" y="4971037"/>
            <a:ext cx="1688043" cy="24721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cs typeface="Arial" charset="0"/>
              </a:rPr>
              <a:t>81101.1XX, Pre-Dot, </a:t>
            </a:r>
            <a:br>
              <a:rPr lang="en-US" sz="800" b="1">
                <a:cs typeface="Arial" charset="0"/>
              </a:rPr>
            </a:br>
            <a:r>
              <a:rPr lang="en-US" sz="800" b="1">
                <a:cs typeface="Arial" charset="0"/>
              </a:rPr>
              <a:t>Prefix +14085550</a:t>
            </a:r>
          </a:p>
        </p:txBody>
      </p:sp>
      <p:sp>
        <p:nvSpPr>
          <p:cNvPr id="107" name="Line 116">
            <a:extLst>
              <a:ext uri="{FF2B5EF4-FFF2-40B4-BE49-F238E27FC236}">
                <a16:creationId xmlns:a16="http://schemas.microsoft.com/office/drawing/2014/main" id="{6FF7E509-753F-D152-0020-59295DA6BE60}"/>
              </a:ext>
            </a:extLst>
          </p:cNvPr>
          <p:cNvSpPr>
            <a:spLocks noChangeShapeType="1"/>
          </p:cNvSpPr>
          <p:nvPr/>
        </p:nvSpPr>
        <p:spPr bwMode="auto">
          <a:xfrm flipV="1">
            <a:off x="9267815" y="5192570"/>
            <a:ext cx="171821" cy="55015"/>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108" name="Line 116">
            <a:extLst>
              <a:ext uri="{FF2B5EF4-FFF2-40B4-BE49-F238E27FC236}">
                <a16:creationId xmlns:a16="http://schemas.microsoft.com/office/drawing/2014/main" id="{B7D5C265-D981-AEB0-BB56-51DE076C3FEF}"/>
              </a:ext>
            </a:extLst>
          </p:cNvPr>
          <p:cNvSpPr>
            <a:spLocks noChangeShapeType="1"/>
          </p:cNvSpPr>
          <p:nvPr/>
        </p:nvSpPr>
        <p:spPr bwMode="auto">
          <a:xfrm>
            <a:off x="6964725" y="2844079"/>
            <a:ext cx="428595" cy="2139384"/>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09" name="Arc 108">
            <a:extLst>
              <a:ext uri="{FF2B5EF4-FFF2-40B4-BE49-F238E27FC236}">
                <a16:creationId xmlns:a16="http://schemas.microsoft.com/office/drawing/2014/main" id="{E097ED75-0D76-7982-968E-E6BB4F709E2E}"/>
              </a:ext>
            </a:extLst>
          </p:cNvPr>
          <p:cNvSpPr/>
          <p:nvPr/>
        </p:nvSpPr>
        <p:spPr bwMode="auto">
          <a:xfrm flipV="1">
            <a:off x="9097895" y="4883927"/>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110" name="Straight Connector 59">
            <a:extLst>
              <a:ext uri="{FF2B5EF4-FFF2-40B4-BE49-F238E27FC236}">
                <a16:creationId xmlns:a16="http://schemas.microsoft.com/office/drawing/2014/main" id="{9793FA63-E6E3-C3FE-D586-F0843BF73BA7}"/>
              </a:ext>
            </a:extLst>
          </p:cNvPr>
          <p:cNvCxnSpPr>
            <a:cxnSpLocks noChangeShapeType="1"/>
          </p:cNvCxnSpPr>
          <p:nvPr/>
        </p:nvCxnSpPr>
        <p:spPr bwMode="auto">
          <a:xfrm>
            <a:off x="9327562" y="4723071"/>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sp>
        <p:nvSpPr>
          <p:cNvPr id="8" name="Line 116">
            <a:extLst>
              <a:ext uri="{FF2B5EF4-FFF2-40B4-BE49-F238E27FC236}">
                <a16:creationId xmlns:a16="http://schemas.microsoft.com/office/drawing/2014/main" id="{7ADA0B00-D290-1861-4BBB-F61CEF47A291}"/>
              </a:ext>
            </a:extLst>
          </p:cNvPr>
          <p:cNvSpPr>
            <a:spLocks noChangeShapeType="1"/>
          </p:cNvSpPr>
          <p:nvPr/>
        </p:nvSpPr>
        <p:spPr bwMode="auto">
          <a:xfrm>
            <a:off x="6951497" y="3522221"/>
            <a:ext cx="405035" cy="1748889"/>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9" name="Line 116">
            <a:extLst>
              <a:ext uri="{FF2B5EF4-FFF2-40B4-BE49-F238E27FC236}">
                <a16:creationId xmlns:a16="http://schemas.microsoft.com/office/drawing/2014/main" id="{D6F975F3-1B1C-58D6-9B6A-B340F9487740}"/>
              </a:ext>
            </a:extLst>
          </p:cNvPr>
          <p:cNvSpPr>
            <a:spLocks noChangeShapeType="1"/>
          </p:cNvSpPr>
          <p:nvPr/>
        </p:nvSpPr>
        <p:spPr bwMode="auto">
          <a:xfrm>
            <a:off x="6966310" y="2825309"/>
            <a:ext cx="438151" cy="158273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Tree>
    <p:extLst>
      <p:ext uri="{BB962C8B-B14F-4D97-AF65-F5344CB8AC3E}">
        <p14:creationId xmlns:p14="http://schemas.microsoft.com/office/powerpoint/2010/main" val="3026428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wipe(down)">
                                      <p:cBhvr>
                                        <p:cTn id="10" dur="500"/>
                                        <p:tgtEl>
                                          <p:spTgt spid="10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wipe(down)">
                                      <p:cBhvr>
                                        <p:cTn id="1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Any dialing habit can be transformed to +E.164 using dialing normalization translations</a:t>
            </a:r>
          </a:p>
          <a:p>
            <a:r>
              <a:rPr lang="en-US"/>
              <a:t>Dialing normalization for</a:t>
            </a:r>
            <a:br>
              <a:rPr lang="en-US"/>
            </a:br>
            <a:r>
              <a:rPr lang="en-US"/>
              <a:t>Webex Calling ESN ranges</a:t>
            </a:r>
            <a:br>
              <a:rPr lang="en-US"/>
            </a:br>
            <a:r>
              <a:rPr lang="en-US"/>
              <a:t>to +E.164 in same partition</a:t>
            </a:r>
            <a:br>
              <a:rPr lang="en-US"/>
            </a:br>
            <a:r>
              <a:rPr lang="en-US"/>
              <a:t>as Webex Calling route patterns</a:t>
            </a:r>
          </a:p>
          <a:p>
            <a:r>
              <a:rPr lang="en-US"/>
              <a:t>Better solution: use ESN route patterns for</a:t>
            </a:r>
            <a:br>
              <a:rPr lang="en-US"/>
            </a:br>
            <a:r>
              <a:rPr lang="en-US"/>
              <a:t>Webex Calling ESN ranges</a:t>
            </a:r>
            <a:br>
              <a:rPr lang="en-US"/>
            </a:br>
            <a:r>
              <a:rPr lang="en-US">
                <a:sym typeface="Wingdings" pitchFamily="2" charset="2"/>
              </a:rPr>
              <a:t> also works with extension only Webex</a:t>
            </a:r>
            <a:br>
              <a:rPr lang="en-US">
                <a:sym typeface="Wingdings" pitchFamily="2" charset="2"/>
              </a:rPr>
            </a:br>
            <a:r>
              <a:rPr lang="en-US">
                <a:sym typeface="Wingdings" pitchFamily="2" charset="2"/>
              </a:rPr>
              <a:t> Calling destinations</a:t>
            </a:r>
            <a:endParaRPr lang="en-US"/>
          </a:p>
          <a:p>
            <a:endParaRPr lang="en-US"/>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7" y="739630"/>
            <a:ext cx="11040837" cy="482748"/>
          </a:xfrm>
        </p:spPr>
        <p:txBody>
          <a:bodyPr/>
          <a:lstStyle/>
          <a:p>
            <a:r>
              <a:rPr lang="en-US"/>
              <a:t>UCM to WxC – ESN Outbound Route Patterns</a:t>
            </a:r>
          </a:p>
        </p:txBody>
      </p:sp>
      <p:sp>
        <p:nvSpPr>
          <p:cNvPr id="55" name="Line 133">
            <a:extLst>
              <a:ext uri="{FF2B5EF4-FFF2-40B4-BE49-F238E27FC236}">
                <a16:creationId xmlns:a16="http://schemas.microsoft.com/office/drawing/2014/main" id="{9B841707-2072-1615-5A99-0C046F4D58FC}"/>
              </a:ext>
            </a:extLst>
          </p:cNvPr>
          <p:cNvSpPr>
            <a:spLocks noChangeShapeType="1"/>
          </p:cNvSpPr>
          <p:nvPr/>
        </p:nvSpPr>
        <p:spPr bwMode="auto">
          <a:xfrm>
            <a:off x="8396648"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6" name="Line 133">
            <a:extLst>
              <a:ext uri="{FF2B5EF4-FFF2-40B4-BE49-F238E27FC236}">
                <a16:creationId xmlns:a16="http://schemas.microsoft.com/office/drawing/2014/main" id="{D364D2EF-8C46-0634-E337-CA9893B0DF8A}"/>
              </a:ext>
            </a:extLst>
          </p:cNvPr>
          <p:cNvSpPr>
            <a:spLocks noChangeShapeType="1"/>
          </p:cNvSpPr>
          <p:nvPr/>
        </p:nvSpPr>
        <p:spPr bwMode="auto">
          <a:xfrm>
            <a:off x="9785059"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7" name="Line 133">
            <a:extLst>
              <a:ext uri="{FF2B5EF4-FFF2-40B4-BE49-F238E27FC236}">
                <a16:creationId xmlns:a16="http://schemas.microsoft.com/office/drawing/2014/main" id="{14290493-B191-4F47-F474-45827A75ED55}"/>
              </a:ext>
            </a:extLst>
          </p:cNvPr>
          <p:cNvSpPr>
            <a:spLocks noChangeShapeType="1"/>
          </p:cNvSpPr>
          <p:nvPr/>
        </p:nvSpPr>
        <p:spPr bwMode="auto">
          <a:xfrm>
            <a:off x="10723288" y="2526857"/>
            <a:ext cx="0" cy="250825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8" name="Line 118">
            <a:extLst>
              <a:ext uri="{FF2B5EF4-FFF2-40B4-BE49-F238E27FC236}">
                <a16:creationId xmlns:a16="http://schemas.microsoft.com/office/drawing/2014/main" id="{9B55FC56-B7E2-95B8-4560-B4D88B57A721}"/>
              </a:ext>
            </a:extLst>
          </p:cNvPr>
          <p:cNvSpPr>
            <a:spLocks noChangeShapeType="1"/>
          </p:cNvSpPr>
          <p:nvPr/>
        </p:nvSpPr>
        <p:spPr bwMode="auto">
          <a:xfrm flipH="1">
            <a:off x="6285273" y="2518921"/>
            <a:ext cx="1588" cy="120650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59" name="Group 10">
            <a:extLst>
              <a:ext uri="{FF2B5EF4-FFF2-40B4-BE49-F238E27FC236}">
                <a16:creationId xmlns:a16="http://schemas.microsoft.com/office/drawing/2014/main" id="{ECA8ACC3-B840-7709-A8F5-605635DCB298}"/>
              </a:ext>
            </a:extLst>
          </p:cNvPr>
          <p:cNvGrpSpPr>
            <a:grpSpLocks/>
          </p:cNvGrpSpPr>
          <p:nvPr/>
        </p:nvGrpSpPr>
        <p:grpSpPr bwMode="auto">
          <a:xfrm>
            <a:off x="7404461" y="2631633"/>
            <a:ext cx="1841500" cy="433387"/>
            <a:chOff x="2112" y="2471"/>
            <a:chExt cx="1152" cy="357"/>
          </a:xfrm>
        </p:grpSpPr>
        <p:sp>
          <p:nvSpPr>
            <p:cNvPr id="60" name="AutoShape 11">
              <a:extLst>
                <a:ext uri="{FF2B5EF4-FFF2-40B4-BE49-F238E27FC236}">
                  <a16:creationId xmlns:a16="http://schemas.microsoft.com/office/drawing/2014/main" id="{A7CF6A6C-9AA6-0A24-C80D-4749D832F53D}"/>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61" name="Text Box 12">
              <a:extLst>
                <a:ext uri="{FF2B5EF4-FFF2-40B4-BE49-F238E27FC236}">
                  <a16:creationId xmlns:a16="http://schemas.microsoft.com/office/drawing/2014/main" id="{9513AC98-094B-227C-59CF-FE9101AAC49B}"/>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62" name="Rectangle 13">
              <a:extLst>
                <a:ext uri="{FF2B5EF4-FFF2-40B4-BE49-F238E27FC236}">
                  <a16:creationId xmlns:a16="http://schemas.microsoft.com/office/drawing/2014/main" id="{CFE314F5-12A8-DE1E-6FD5-C054B6011EF3}"/>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63" name="Text Box 21">
            <a:extLst>
              <a:ext uri="{FF2B5EF4-FFF2-40B4-BE49-F238E27FC236}">
                <a16:creationId xmlns:a16="http://schemas.microsoft.com/office/drawing/2014/main" id="{E00C51BB-ED15-23FF-DD98-B2561FA70DC7}"/>
              </a:ext>
            </a:extLst>
          </p:cNvPr>
          <p:cNvSpPr txBox="1">
            <a:spLocks noChangeArrowheads="1"/>
          </p:cNvSpPr>
          <p:nvPr/>
        </p:nvSpPr>
        <p:spPr bwMode="auto">
          <a:xfrm>
            <a:off x="6017829" y="2326834"/>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64" name="Text Box 22">
            <a:extLst>
              <a:ext uri="{FF2B5EF4-FFF2-40B4-BE49-F238E27FC236}">
                <a16:creationId xmlns:a16="http://schemas.microsoft.com/office/drawing/2014/main" id="{958E2CCA-3ACF-E43A-A20F-CADE86533373}"/>
              </a:ext>
            </a:extLst>
          </p:cNvPr>
          <p:cNvSpPr txBox="1">
            <a:spLocks noChangeArrowheads="1"/>
          </p:cNvSpPr>
          <p:nvPr/>
        </p:nvSpPr>
        <p:spPr bwMode="auto">
          <a:xfrm>
            <a:off x="8007205" y="2310959"/>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65" name="Line 25">
            <a:extLst>
              <a:ext uri="{FF2B5EF4-FFF2-40B4-BE49-F238E27FC236}">
                <a16:creationId xmlns:a16="http://schemas.microsoft.com/office/drawing/2014/main" id="{FDDB70F8-DDD1-B284-F8DA-620A1355C151}"/>
              </a:ext>
            </a:extLst>
          </p:cNvPr>
          <p:cNvSpPr>
            <a:spLocks noChangeShapeType="1"/>
          </p:cNvSpPr>
          <p:nvPr/>
        </p:nvSpPr>
        <p:spPr bwMode="auto">
          <a:xfrm flipV="1">
            <a:off x="5443900" y="2528445"/>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6" name="Rectangle 111">
            <a:extLst>
              <a:ext uri="{FF2B5EF4-FFF2-40B4-BE49-F238E27FC236}">
                <a16:creationId xmlns:a16="http://schemas.microsoft.com/office/drawing/2014/main" id="{1DAA95DE-A8C2-63CB-F95D-4FC5B16BB4E7}"/>
              </a:ext>
            </a:extLst>
          </p:cNvPr>
          <p:cNvSpPr>
            <a:spLocks noChangeArrowheads="1"/>
          </p:cNvSpPr>
          <p:nvPr/>
        </p:nvSpPr>
        <p:spPr bwMode="auto">
          <a:xfrm>
            <a:off x="5616935" y="2663383"/>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err="1">
                <a:solidFill>
                  <a:srgbClr val="061C23"/>
                </a:solidFill>
                <a:cs typeface="Arial" charset="0"/>
              </a:rPr>
              <a:t>NYCInternational</a:t>
            </a:r>
            <a:endParaRPr lang="en-US" sz="1100" b="1">
              <a:solidFill>
                <a:srgbClr val="061C23"/>
              </a:solidFill>
              <a:cs typeface="Arial" charset="0"/>
            </a:endParaRPr>
          </a:p>
        </p:txBody>
      </p:sp>
      <p:sp>
        <p:nvSpPr>
          <p:cNvPr id="67" name="Rectangle 111">
            <a:extLst>
              <a:ext uri="{FF2B5EF4-FFF2-40B4-BE49-F238E27FC236}">
                <a16:creationId xmlns:a16="http://schemas.microsoft.com/office/drawing/2014/main" id="{67307EE4-CDC4-6086-28CF-F06A668D3F97}"/>
              </a:ext>
            </a:extLst>
          </p:cNvPr>
          <p:cNvSpPr>
            <a:spLocks noChangeArrowheads="1"/>
          </p:cNvSpPr>
          <p:nvPr/>
        </p:nvSpPr>
        <p:spPr bwMode="auto">
          <a:xfrm>
            <a:off x="5616935" y="3353946"/>
            <a:ext cx="1328739" cy="3476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a:solidFill>
                  <a:srgbClr val="061C23"/>
                </a:solidFill>
                <a:cs typeface="Arial" charset="0"/>
              </a:rPr>
              <a:t>DN</a:t>
            </a:r>
          </a:p>
        </p:txBody>
      </p:sp>
      <p:sp>
        <p:nvSpPr>
          <p:cNvPr id="68" name="Line 116">
            <a:extLst>
              <a:ext uri="{FF2B5EF4-FFF2-40B4-BE49-F238E27FC236}">
                <a16:creationId xmlns:a16="http://schemas.microsoft.com/office/drawing/2014/main" id="{A5E88DD8-BE58-D46E-ED99-78E5494C1D3E}"/>
              </a:ext>
            </a:extLst>
          </p:cNvPr>
          <p:cNvSpPr>
            <a:spLocks noChangeShapeType="1"/>
          </p:cNvSpPr>
          <p:nvPr/>
        </p:nvSpPr>
        <p:spPr bwMode="auto">
          <a:xfrm>
            <a:off x="6966311" y="2779270"/>
            <a:ext cx="457200" cy="946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9" name="Line 116">
            <a:extLst>
              <a:ext uri="{FF2B5EF4-FFF2-40B4-BE49-F238E27FC236}">
                <a16:creationId xmlns:a16="http://schemas.microsoft.com/office/drawing/2014/main" id="{F04B1A69-896E-7C96-8B86-B207860B4A7D}"/>
              </a:ext>
            </a:extLst>
          </p:cNvPr>
          <p:cNvSpPr>
            <a:spLocks noChangeShapeType="1"/>
          </p:cNvSpPr>
          <p:nvPr/>
        </p:nvSpPr>
        <p:spPr bwMode="auto">
          <a:xfrm flipV="1">
            <a:off x="6966309" y="2779270"/>
            <a:ext cx="400051" cy="7429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0" name="AutoShape 11">
            <a:extLst>
              <a:ext uri="{FF2B5EF4-FFF2-40B4-BE49-F238E27FC236}">
                <a16:creationId xmlns:a16="http://schemas.microsoft.com/office/drawing/2014/main" id="{F88922EB-86ED-C6B1-3A35-FD6C11199CFB}"/>
              </a:ext>
            </a:extLst>
          </p:cNvPr>
          <p:cNvSpPr>
            <a:spLocks noChangeArrowheads="1"/>
          </p:cNvSpPr>
          <p:nvPr/>
        </p:nvSpPr>
        <p:spPr bwMode="auto">
          <a:xfrm>
            <a:off x="7423511" y="3366646"/>
            <a:ext cx="1841500" cy="393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1" name="AutoShape 11">
            <a:extLst>
              <a:ext uri="{FF2B5EF4-FFF2-40B4-BE49-F238E27FC236}">
                <a16:creationId xmlns:a16="http://schemas.microsoft.com/office/drawing/2014/main" id="{13E1B0E8-B764-B146-F505-649A6570CE2B}"/>
              </a:ext>
            </a:extLst>
          </p:cNvPr>
          <p:cNvSpPr>
            <a:spLocks noChangeArrowheads="1"/>
          </p:cNvSpPr>
          <p:nvPr/>
        </p:nvSpPr>
        <p:spPr bwMode="auto">
          <a:xfrm>
            <a:off x="7423511" y="3350770"/>
            <a:ext cx="1841500" cy="64135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72" name="Rectangle 13">
            <a:extLst>
              <a:ext uri="{FF2B5EF4-FFF2-40B4-BE49-F238E27FC236}">
                <a16:creationId xmlns:a16="http://schemas.microsoft.com/office/drawing/2014/main" id="{48EC9CED-4190-1DAB-5485-8CA2F14A2AD6}"/>
              </a:ext>
            </a:extLst>
          </p:cNvPr>
          <p:cNvSpPr>
            <a:spLocks noChangeArrowheads="1"/>
          </p:cNvSpPr>
          <p:nvPr/>
        </p:nvSpPr>
        <p:spPr bwMode="auto">
          <a:xfrm>
            <a:off x="7499712" y="3553969"/>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1XX, Prefix +12125550</a:t>
            </a:r>
            <a:endParaRPr lang="en-US" sz="800" b="1">
              <a:solidFill>
                <a:srgbClr val="061C23"/>
              </a:solidFill>
              <a:cs typeface="Arial" charset="0"/>
            </a:endParaRPr>
          </a:p>
        </p:txBody>
      </p:sp>
      <p:sp>
        <p:nvSpPr>
          <p:cNvPr id="73" name="Rectangle 13">
            <a:extLst>
              <a:ext uri="{FF2B5EF4-FFF2-40B4-BE49-F238E27FC236}">
                <a16:creationId xmlns:a16="http://schemas.microsoft.com/office/drawing/2014/main" id="{C90C3E79-8BBA-0F7D-BA51-90C4A060565F}"/>
              </a:ext>
            </a:extLst>
          </p:cNvPr>
          <p:cNvSpPr>
            <a:spLocks noChangeArrowheads="1"/>
          </p:cNvSpPr>
          <p:nvPr/>
        </p:nvSpPr>
        <p:spPr bwMode="auto">
          <a:xfrm>
            <a:off x="7499712" y="3757169"/>
            <a:ext cx="1687513" cy="171451"/>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700" b="1">
                <a:solidFill>
                  <a:srgbClr val="061C23"/>
                </a:solidFill>
              </a:rPr>
              <a:t>9.[2-9]XXXXXX, Pre-Dot, Prefix +1212</a:t>
            </a:r>
            <a:endParaRPr lang="en-US" sz="700" b="1">
              <a:solidFill>
                <a:srgbClr val="061C23"/>
              </a:solidFill>
              <a:cs typeface="Arial" charset="0"/>
            </a:endParaRPr>
          </a:p>
        </p:txBody>
      </p:sp>
      <p:sp>
        <p:nvSpPr>
          <p:cNvPr id="74" name="Line 116">
            <a:extLst>
              <a:ext uri="{FF2B5EF4-FFF2-40B4-BE49-F238E27FC236}">
                <a16:creationId xmlns:a16="http://schemas.microsoft.com/office/drawing/2014/main" id="{FB880773-6BFB-B42A-E54A-F1A2B754BFD7}"/>
              </a:ext>
            </a:extLst>
          </p:cNvPr>
          <p:cNvSpPr>
            <a:spLocks noChangeShapeType="1"/>
          </p:cNvSpPr>
          <p:nvPr/>
        </p:nvSpPr>
        <p:spPr bwMode="auto">
          <a:xfrm>
            <a:off x="6966309" y="2722121"/>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5" name="Text Box 12">
            <a:extLst>
              <a:ext uri="{FF2B5EF4-FFF2-40B4-BE49-F238E27FC236}">
                <a16:creationId xmlns:a16="http://schemas.microsoft.com/office/drawing/2014/main" id="{3293552A-15E8-CC3D-92F9-D6DEDB5CA9D6}"/>
              </a:ext>
            </a:extLst>
          </p:cNvPr>
          <p:cNvSpPr txBox="1">
            <a:spLocks noChangeArrowheads="1"/>
          </p:cNvSpPr>
          <p:nvPr/>
        </p:nvSpPr>
        <p:spPr bwMode="auto">
          <a:xfrm>
            <a:off x="8083911" y="3349184"/>
            <a:ext cx="732587"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NYCtoE164</a:t>
            </a:r>
            <a:endParaRPr lang="en-US" sz="900" b="1">
              <a:solidFill>
                <a:schemeClr val="bg2"/>
              </a:solidFill>
              <a:cs typeface="Arial" charset="0"/>
            </a:endParaRPr>
          </a:p>
        </p:txBody>
      </p:sp>
      <p:sp>
        <p:nvSpPr>
          <p:cNvPr id="76" name="AutoShape 11">
            <a:extLst>
              <a:ext uri="{FF2B5EF4-FFF2-40B4-BE49-F238E27FC236}">
                <a16:creationId xmlns:a16="http://schemas.microsoft.com/office/drawing/2014/main" id="{E8F00043-B909-4B5D-3572-121350A0228E}"/>
              </a:ext>
            </a:extLst>
          </p:cNvPr>
          <p:cNvSpPr>
            <a:spLocks noChangeArrowheads="1"/>
          </p:cNvSpPr>
          <p:nvPr/>
        </p:nvSpPr>
        <p:spPr bwMode="auto">
          <a:xfrm>
            <a:off x="7423511" y="4803885"/>
            <a:ext cx="1841500" cy="39342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77" name="AutoShape 11">
            <a:extLst>
              <a:ext uri="{FF2B5EF4-FFF2-40B4-BE49-F238E27FC236}">
                <a16:creationId xmlns:a16="http://schemas.microsoft.com/office/drawing/2014/main" id="{06995D10-AA1F-35E6-06D9-092C411D63FD}"/>
              </a:ext>
            </a:extLst>
          </p:cNvPr>
          <p:cNvSpPr>
            <a:spLocks noChangeArrowheads="1"/>
          </p:cNvSpPr>
          <p:nvPr/>
        </p:nvSpPr>
        <p:spPr bwMode="auto">
          <a:xfrm>
            <a:off x="7423511" y="4786902"/>
            <a:ext cx="1841500" cy="634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78" name="Rectangle 13">
            <a:extLst>
              <a:ext uri="{FF2B5EF4-FFF2-40B4-BE49-F238E27FC236}">
                <a16:creationId xmlns:a16="http://schemas.microsoft.com/office/drawing/2014/main" id="{B3659768-4E47-3213-317A-6C8A2307D91A}"/>
              </a:ext>
            </a:extLst>
          </p:cNvPr>
          <p:cNvSpPr>
            <a:spLocks noChangeArrowheads="1"/>
          </p:cNvSpPr>
          <p:nvPr/>
        </p:nvSpPr>
        <p:spPr bwMode="auto">
          <a:xfrm>
            <a:off x="7499181" y="5242583"/>
            <a:ext cx="1688043" cy="15414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rPr>
              <a:t>\+140855501XX</a:t>
            </a:r>
            <a:endParaRPr lang="en-US" sz="800" b="1">
              <a:solidFill>
                <a:schemeClr val="bg2"/>
              </a:solidFill>
              <a:cs typeface="Arial" charset="0"/>
            </a:endParaRPr>
          </a:p>
        </p:txBody>
      </p:sp>
      <p:sp>
        <p:nvSpPr>
          <p:cNvPr id="79" name="Text Box 12">
            <a:extLst>
              <a:ext uri="{FF2B5EF4-FFF2-40B4-BE49-F238E27FC236}">
                <a16:creationId xmlns:a16="http://schemas.microsoft.com/office/drawing/2014/main" id="{ED1AFC73-E80D-17CD-8A31-2B60B629FE86}"/>
              </a:ext>
            </a:extLst>
          </p:cNvPr>
          <p:cNvSpPr txBox="1">
            <a:spLocks noChangeArrowheads="1"/>
          </p:cNvSpPr>
          <p:nvPr/>
        </p:nvSpPr>
        <p:spPr bwMode="auto">
          <a:xfrm>
            <a:off x="7861159" y="4786615"/>
            <a:ext cx="822341" cy="196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cs typeface="Arial" charset="0"/>
              </a:rPr>
              <a:t>WebexCalling</a:t>
            </a:r>
            <a:endParaRPr lang="en-US" sz="800" b="1">
              <a:solidFill>
                <a:schemeClr val="bg2"/>
              </a:solidFill>
              <a:cs typeface="Arial" charset="0"/>
            </a:endParaRPr>
          </a:p>
        </p:txBody>
      </p:sp>
      <p:sp>
        <p:nvSpPr>
          <p:cNvPr id="80" name="Line 116">
            <a:extLst>
              <a:ext uri="{FF2B5EF4-FFF2-40B4-BE49-F238E27FC236}">
                <a16:creationId xmlns:a16="http://schemas.microsoft.com/office/drawing/2014/main" id="{1A3EB3D5-35E0-BA7A-0333-DFF1618637CC}"/>
              </a:ext>
            </a:extLst>
          </p:cNvPr>
          <p:cNvSpPr>
            <a:spLocks noChangeShapeType="1"/>
          </p:cNvSpPr>
          <p:nvPr/>
        </p:nvSpPr>
        <p:spPr bwMode="auto">
          <a:xfrm>
            <a:off x="6966310" y="2825309"/>
            <a:ext cx="438151" cy="158273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81" name="Group 174">
            <a:extLst>
              <a:ext uri="{FF2B5EF4-FFF2-40B4-BE49-F238E27FC236}">
                <a16:creationId xmlns:a16="http://schemas.microsoft.com/office/drawing/2014/main" id="{CB4BB9A6-5164-06C7-1270-0E4E45B9B217}"/>
              </a:ext>
            </a:extLst>
          </p:cNvPr>
          <p:cNvGrpSpPr>
            <a:grpSpLocks/>
          </p:cNvGrpSpPr>
          <p:nvPr/>
        </p:nvGrpSpPr>
        <p:grpSpPr bwMode="auto">
          <a:xfrm>
            <a:off x="5537560" y="3498409"/>
            <a:ext cx="58739" cy="57151"/>
            <a:chOff x="377825" y="2781300"/>
            <a:chExt cx="78315" cy="76200"/>
          </a:xfrm>
        </p:grpSpPr>
        <p:sp>
          <p:nvSpPr>
            <p:cNvPr id="82" name="Rectangle 81">
              <a:extLst>
                <a:ext uri="{FF2B5EF4-FFF2-40B4-BE49-F238E27FC236}">
                  <a16:creationId xmlns:a16="http://schemas.microsoft.com/office/drawing/2014/main" id="{2C42B5CB-CF94-9CFC-3AD5-16FC4EDDFED5}"/>
                </a:ext>
              </a:extLst>
            </p:cNvPr>
            <p:cNvSpPr/>
            <p:nvPr/>
          </p:nvSpPr>
          <p:spPr>
            <a:xfrm>
              <a:off x="377825" y="2781300"/>
              <a:ext cx="76198" cy="76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Line 70">
              <a:extLst>
                <a:ext uri="{FF2B5EF4-FFF2-40B4-BE49-F238E27FC236}">
                  <a16:creationId xmlns:a16="http://schemas.microsoft.com/office/drawing/2014/main" id="{F5A76058-7172-318B-E7D0-10CB6D7F6E7E}"/>
                </a:ext>
              </a:extLst>
            </p:cNvPr>
            <p:cNvSpPr>
              <a:spLocks noChangeShapeType="1"/>
            </p:cNvSpPr>
            <p:nvPr/>
          </p:nvSpPr>
          <p:spPr bwMode="auto">
            <a:xfrm flipH="1" flipV="1">
              <a:off x="381000" y="2817284"/>
              <a:ext cx="75140" cy="2116"/>
            </a:xfrm>
            <a:prstGeom prst="line">
              <a:avLst/>
            </a:prstGeom>
            <a:noFill/>
            <a:ln w="28575">
              <a:solidFill>
                <a:schemeClr val="tx1"/>
              </a:solidFill>
              <a:round/>
              <a:headEnd type="triangle" w="med" len="med"/>
              <a:tailEnd/>
            </a:ln>
            <a:extLst>
              <a:ext uri="{909E8E84-426E-40dd-AFC4-6F175D3DCCD1}">
                <a14:hiddenFill xmlns:a14="http://schemas.microsoft.com/office/drawing/2010/main" xmlns="">
                  <a:noFill/>
                </a14:hiddenFill>
              </a:ext>
            </a:extLst>
          </p:spPr>
          <p:txBody>
            <a:bodyPr lIns="82124" tIns="41061" rIns="82124" bIns="41061" anchor="ctr">
              <a:spAutoFit/>
            </a:bodyPr>
            <a:lstStyle/>
            <a:p>
              <a:endParaRPr lang="en-US"/>
            </a:p>
          </p:txBody>
        </p:sp>
      </p:grpSp>
      <p:sp>
        <p:nvSpPr>
          <p:cNvPr id="84" name="Arc 83">
            <a:extLst>
              <a:ext uri="{FF2B5EF4-FFF2-40B4-BE49-F238E27FC236}">
                <a16:creationId xmlns:a16="http://schemas.microsoft.com/office/drawing/2014/main" id="{BAB11CC1-193C-1CAF-9B1F-7D46AEE20EAA}"/>
              </a:ext>
            </a:extLst>
          </p:cNvPr>
          <p:cNvSpPr/>
          <p:nvPr/>
        </p:nvSpPr>
        <p:spPr bwMode="auto">
          <a:xfrm flipH="1" flipV="1">
            <a:off x="5410560" y="3298383"/>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sp>
        <p:nvSpPr>
          <p:cNvPr id="85" name="Arc 84">
            <a:extLst>
              <a:ext uri="{FF2B5EF4-FFF2-40B4-BE49-F238E27FC236}">
                <a16:creationId xmlns:a16="http://schemas.microsoft.com/office/drawing/2014/main" id="{95E1FCAE-1B43-AF18-6F09-6EA7639F7C9F}"/>
              </a:ext>
            </a:extLst>
          </p:cNvPr>
          <p:cNvSpPr/>
          <p:nvPr/>
        </p:nvSpPr>
        <p:spPr bwMode="auto">
          <a:xfrm flipH="1">
            <a:off x="5410560" y="3153920"/>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86" name="Straight Connector 55">
            <a:extLst>
              <a:ext uri="{FF2B5EF4-FFF2-40B4-BE49-F238E27FC236}">
                <a16:creationId xmlns:a16="http://schemas.microsoft.com/office/drawing/2014/main" id="{6306A94C-1ACC-47B1-6B9D-9C564782C447}"/>
              </a:ext>
            </a:extLst>
          </p:cNvPr>
          <p:cNvCxnSpPr>
            <a:cxnSpLocks noChangeShapeType="1"/>
            <a:stCxn id="85" idx="2"/>
            <a:endCxn id="84" idx="2"/>
          </p:cNvCxnSpPr>
          <p:nvPr/>
        </p:nvCxnSpPr>
        <p:spPr bwMode="auto">
          <a:xfrm>
            <a:off x="5410560" y="3268222"/>
            <a:ext cx="0" cy="14446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sp>
        <p:nvSpPr>
          <p:cNvPr id="87" name="Line 70">
            <a:extLst>
              <a:ext uri="{FF2B5EF4-FFF2-40B4-BE49-F238E27FC236}">
                <a16:creationId xmlns:a16="http://schemas.microsoft.com/office/drawing/2014/main" id="{F759176F-94C6-105E-172D-6ACD0CC36B99}"/>
              </a:ext>
            </a:extLst>
          </p:cNvPr>
          <p:cNvSpPr>
            <a:spLocks noChangeShapeType="1"/>
          </p:cNvSpPr>
          <p:nvPr/>
        </p:nvSpPr>
        <p:spPr bwMode="auto">
          <a:xfrm flipH="1">
            <a:off x="5520099" y="3152333"/>
            <a:ext cx="36782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lIns="82124" tIns="41061" rIns="82124" bIns="41061" anchor="ctr">
            <a:spAutoFit/>
          </a:bodyPr>
          <a:lstStyle/>
          <a:p>
            <a:endParaRPr lang="en-US"/>
          </a:p>
        </p:txBody>
      </p:sp>
      <p:sp>
        <p:nvSpPr>
          <p:cNvPr id="88" name="Arc 87">
            <a:extLst>
              <a:ext uri="{FF2B5EF4-FFF2-40B4-BE49-F238E27FC236}">
                <a16:creationId xmlns:a16="http://schemas.microsoft.com/office/drawing/2014/main" id="{775A8C2C-6D2C-BCB6-F215-2E351DF81277}"/>
              </a:ext>
            </a:extLst>
          </p:cNvPr>
          <p:cNvSpPr/>
          <p:nvPr/>
        </p:nvSpPr>
        <p:spPr bwMode="auto">
          <a:xfrm flipV="1">
            <a:off x="9085623" y="3426970"/>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sp>
        <p:nvSpPr>
          <p:cNvPr id="89" name="Arc 88">
            <a:extLst>
              <a:ext uri="{FF2B5EF4-FFF2-40B4-BE49-F238E27FC236}">
                <a16:creationId xmlns:a16="http://schemas.microsoft.com/office/drawing/2014/main" id="{5E9BBFBF-4439-9C1F-446D-5F16756AB1FE}"/>
              </a:ext>
            </a:extLst>
          </p:cNvPr>
          <p:cNvSpPr/>
          <p:nvPr/>
        </p:nvSpPr>
        <p:spPr bwMode="auto">
          <a:xfrm>
            <a:off x="9085623" y="3152333"/>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90" name="Straight Connector 59">
            <a:extLst>
              <a:ext uri="{FF2B5EF4-FFF2-40B4-BE49-F238E27FC236}">
                <a16:creationId xmlns:a16="http://schemas.microsoft.com/office/drawing/2014/main" id="{27D815D7-48DD-7CAB-F1E6-8A82E8F4A7AD}"/>
              </a:ext>
            </a:extLst>
          </p:cNvPr>
          <p:cNvCxnSpPr>
            <a:cxnSpLocks noChangeShapeType="1"/>
          </p:cNvCxnSpPr>
          <p:nvPr/>
        </p:nvCxnSpPr>
        <p:spPr bwMode="auto">
          <a:xfrm>
            <a:off x="9314223" y="3265046"/>
            <a:ext cx="0" cy="2762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nvGrpSpPr>
          <p:cNvPr id="91" name="Group 48">
            <a:extLst>
              <a:ext uri="{FF2B5EF4-FFF2-40B4-BE49-F238E27FC236}">
                <a16:creationId xmlns:a16="http://schemas.microsoft.com/office/drawing/2014/main" id="{14517297-2B9A-95EE-08DF-7119AD6AA4BD}"/>
              </a:ext>
            </a:extLst>
          </p:cNvPr>
          <p:cNvGrpSpPr/>
          <p:nvPr/>
        </p:nvGrpSpPr>
        <p:grpSpPr>
          <a:xfrm>
            <a:off x="9445458" y="4873266"/>
            <a:ext cx="689551" cy="491729"/>
            <a:chOff x="5834063" y="2743200"/>
            <a:chExt cx="919162" cy="655638"/>
          </a:xfrm>
        </p:grpSpPr>
        <p:sp>
          <p:nvSpPr>
            <p:cNvPr id="92" name="Rectangle 128">
              <a:extLst>
                <a:ext uri="{FF2B5EF4-FFF2-40B4-BE49-F238E27FC236}">
                  <a16:creationId xmlns:a16="http://schemas.microsoft.com/office/drawing/2014/main" id="{BB3480F0-E4D6-FABE-0DD2-14172D4B711C}"/>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93" name="Text Box 131">
              <a:extLst>
                <a:ext uri="{FF2B5EF4-FFF2-40B4-BE49-F238E27FC236}">
                  <a16:creationId xmlns:a16="http://schemas.microsoft.com/office/drawing/2014/main" id="{44AC0BAA-8CA6-D1BA-4A7A-E2E343C28787}"/>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94" name="Group 50">
            <a:extLst>
              <a:ext uri="{FF2B5EF4-FFF2-40B4-BE49-F238E27FC236}">
                <a16:creationId xmlns:a16="http://schemas.microsoft.com/office/drawing/2014/main" id="{DD469136-AF4C-CCE8-D9D8-99B47CC7F7B2}"/>
              </a:ext>
            </a:extLst>
          </p:cNvPr>
          <p:cNvGrpSpPr/>
          <p:nvPr/>
        </p:nvGrpSpPr>
        <p:grpSpPr>
          <a:xfrm>
            <a:off x="10349378" y="4860252"/>
            <a:ext cx="890819" cy="591740"/>
            <a:chOff x="7737475" y="3673476"/>
            <a:chExt cx="1187450" cy="788987"/>
          </a:xfrm>
        </p:grpSpPr>
        <p:sp>
          <p:nvSpPr>
            <p:cNvPr id="95" name="Rectangle 122">
              <a:extLst>
                <a:ext uri="{FF2B5EF4-FFF2-40B4-BE49-F238E27FC236}">
                  <a16:creationId xmlns:a16="http://schemas.microsoft.com/office/drawing/2014/main" id="{7FFE26D8-039A-CE7F-BAA9-0F6B01B6DC7B}"/>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96" name="Picture 125" descr="Router_Voice">
              <a:extLst>
                <a:ext uri="{FF2B5EF4-FFF2-40B4-BE49-F238E27FC236}">
                  <a16:creationId xmlns:a16="http://schemas.microsoft.com/office/drawing/2014/main" id="{B66CA1E1-0398-4BE3-F771-CBFD315C2CF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97" name="Line 116">
            <a:extLst>
              <a:ext uri="{FF2B5EF4-FFF2-40B4-BE49-F238E27FC236}">
                <a16:creationId xmlns:a16="http://schemas.microsoft.com/office/drawing/2014/main" id="{5D6E63B2-133B-98F5-0445-AA074BA20894}"/>
              </a:ext>
            </a:extLst>
          </p:cNvPr>
          <p:cNvSpPr>
            <a:spLocks noChangeShapeType="1"/>
          </p:cNvSpPr>
          <p:nvPr/>
        </p:nvSpPr>
        <p:spPr bwMode="auto">
          <a:xfrm>
            <a:off x="10156446" y="5136395"/>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98" name="Text Box 22">
            <a:extLst>
              <a:ext uri="{FF2B5EF4-FFF2-40B4-BE49-F238E27FC236}">
                <a16:creationId xmlns:a16="http://schemas.microsoft.com/office/drawing/2014/main" id="{D15A6DC7-C4C3-577F-D631-31C53FBDAE27}"/>
              </a:ext>
            </a:extLst>
          </p:cNvPr>
          <p:cNvSpPr txBox="1">
            <a:spLocks noChangeArrowheads="1"/>
          </p:cNvSpPr>
          <p:nvPr/>
        </p:nvSpPr>
        <p:spPr bwMode="auto">
          <a:xfrm>
            <a:off x="9318799" y="2310959"/>
            <a:ext cx="878460"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Lists</a:t>
            </a:r>
          </a:p>
        </p:txBody>
      </p:sp>
      <p:sp>
        <p:nvSpPr>
          <p:cNvPr id="99" name="Text Box 22">
            <a:extLst>
              <a:ext uri="{FF2B5EF4-FFF2-40B4-BE49-F238E27FC236}">
                <a16:creationId xmlns:a16="http://schemas.microsoft.com/office/drawing/2014/main" id="{C1DD6183-9C78-903B-8311-CE2EC30D5D7D}"/>
              </a:ext>
            </a:extLst>
          </p:cNvPr>
          <p:cNvSpPr txBox="1">
            <a:spLocks noChangeArrowheads="1"/>
          </p:cNvSpPr>
          <p:nvPr/>
        </p:nvSpPr>
        <p:spPr bwMode="auto">
          <a:xfrm>
            <a:off x="10258936" y="2310959"/>
            <a:ext cx="1051584"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Groups</a:t>
            </a:r>
          </a:p>
        </p:txBody>
      </p:sp>
      <p:grpSp>
        <p:nvGrpSpPr>
          <p:cNvPr id="100" name="Group 99">
            <a:extLst>
              <a:ext uri="{FF2B5EF4-FFF2-40B4-BE49-F238E27FC236}">
                <a16:creationId xmlns:a16="http://schemas.microsoft.com/office/drawing/2014/main" id="{73E2A2EF-AF48-5063-AA1A-481DFB340F7E}"/>
              </a:ext>
            </a:extLst>
          </p:cNvPr>
          <p:cNvGrpSpPr/>
          <p:nvPr/>
        </p:nvGrpSpPr>
        <p:grpSpPr>
          <a:xfrm>
            <a:off x="7423511" y="4063209"/>
            <a:ext cx="1841500" cy="642937"/>
            <a:chOff x="5158238" y="3406192"/>
            <a:chExt cx="1841500" cy="642937"/>
          </a:xfrm>
        </p:grpSpPr>
        <p:sp>
          <p:nvSpPr>
            <p:cNvPr id="101" name="AutoShape 11">
              <a:extLst>
                <a:ext uri="{FF2B5EF4-FFF2-40B4-BE49-F238E27FC236}">
                  <a16:creationId xmlns:a16="http://schemas.microsoft.com/office/drawing/2014/main" id="{AAAE5CA2-8392-54BC-6EEB-5182D9E55D2A}"/>
                </a:ext>
              </a:extLst>
            </p:cNvPr>
            <p:cNvSpPr>
              <a:spLocks noChangeArrowheads="1"/>
            </p:cNvSpPr>
            <p:nvPr/>
          </p:nvSpPr>
          <p:spPr bwMode="auto">
            <a:xfrm>
              <a:off x="5158238" y="3407779"/>
              <a:ext cx="1841500" cy="64135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102" name="Rectangle 13">
              <a:extLst>
                <a:ext uri="{FF2B5EF4-FFF2-40B4-BE49-F238E27FC236}">
                  <a16:creationId xmlns:a16="http://schemas.microsoft.com/office/drawing/2014/main" id="{D8E30F5B-4A95-6F76-66AD-82E0D6F0F97A}"/>
                </a:ext>
              </a:extLst>
            </p:cNvPr>
            <p:cNvSpPr>
              <a:spLocks noChangeArrowheads="1"/>
            </p:cNvSpPr>
            <p:nvPr/>
          </p:nvSpPr>
          <p:spPr bwMode="auto">
            <a:xfrm>
              <a:off x="5234438" y="3610978"/>
              <a:ext cx="1687513" cy="28646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800" b="1">
                  <a:solidFill>
                    <a:srgbClr val="061C23"/>
                  </a:solidFill>
                </a:rPr>
                <a:t>81012.XXX, Pre-Dot, </a:t>
              </a:r>
              <a:br>
                <a:rPr lang="en-US" sz="800" b="1">
                  <a:solidFill>
                    <a:srgbClr val="061C23"/>
                  </a:solidFill>
                </a:rPr>
              </a:br>
              <a:r>
                <a:rPr lang="en-US" sz="800" b="1">
                  <a:solidFill>
                    <a:srgbClr val="061C23"/>
                  </a:solidFill>
                </a:rPr>
                <a:t>Prefix +12125550</a:t>
              </a:r>
              <a:endParaRPr lang="en-US" sz="800" b="1">
                <a:solidFill>
                  <a:srgbClr val="061C23"/>
                </a:solidFill>
                <a:cs typeface="Arial" charset="0"/>
              </a:endParaRPr>
            </a:p>
          </p:txBody>
        </p:sp>
        <p:sp>
          <p:nvSpPr>
            <p:cNvPr id="103" name="Text Box 12">
              <a:extLst>
                <a:ext uri="{FF2B5EF4-FFF2-40B4-BE49-F238E27FC236}">
                  <a16:creationId xmlns:a16="http://schemas.microsoft.com/office/drawing/2014/main" id="{DDD27EE2-72DB-B639-D724-81BFC924775F}"/>
                </a:ext>
              </a:extLst>
            </p:cNvPr>
            <p:cNvSpPr txBox="1">
              <a:spLocks noChangeArrowheads="1"/>
            </p:cNvSpPr>
            <p:nvPr/>
          </p:nvSpPr>
          <p:spPr bwMode="auto">
            <a:xfrm>
              <a:off x="5683729" y="3406192"/>
              <a:ext cx="880063"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err="1">
                  <a:solidFill>
                    <a:schemeClr val="bg2"/>
                  </a:solidFill>
                </a:rPr>
                <a:t>OnNetRemote</a:t>
              </a:r>
              <a:endParaRPr lang="en-US" sz="900" b="1">
                <a:solidFill>
                  <a:schemeClr val="bg2"/>
                </a:solidFill>
                <a:cs typeface="Arial" charset="0"/>
              </a:endParaRPr>
            </a:p>
          </p:txBody>
        </p:sp>
      </p:grpSp>
      <p:sp>
        <p:nvSpPr>
          <p:cNvPr id="104" name="Arc 103">
            <a:extLst>
              <a:ext uri="{FF2B5EF4-FFF2-40B4-BE49-F238E27FC236}">
                <a16:creationId xmlns:a16="http://schemas.microsoft.com/office/drawing/2014/main" id="{1364F23B-C941-01E7-9D19-B6F45D044AF9}"/>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105" name="Straight Connector 59">
            <a:extLst>
              <a:ext uri="{FF2B5EF4-FFF2-40B4-BE49-F238E27FC236}">
                <a16:creationId xmlns:a16="http://schemas.microsoft.com/office/drawing/2014/main" id="{0B408F18-EF7F-AC46-C637-8FC6CB67BCEF}"/>
              </a:ext>
            </a:extLst>
          </p:cNvPr>
          <p:cNvCxnSpPr>
            <a:cxnSpLocks noChangeShapeType="1"/>
          </p:cNvCxnSpPr>
          <p:nvPr/>
        </p:nvCxnSpPr>
        <p:spPr bwMode="auto">
          <a:xfrm>
            <a:off x="9324219" y="3979572"/>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sp>
        <p:nvSpPr>
          <p:cNvPr id="106" name="Rectangle 13">
            <a:extLst>
              <a:ext uri="{FF2B5EF4-FFF2-40B4-BE49-F238E27FC236}">
                <a16:creationId xmlns:a16="http://schemas.microsoft.com/office/drawing/2014/main" id="{29B5FD05-196C-9F1B-09B3-1A1B178683A8}"/>
              </a:ext>
            </a:extLst>
          </p:cNvPr>
          <p:cNvSpPr>
            <a:spLocks noChangeArrowheads="1"/>
          </p:cNvSpPr>
          <p:nvPr/>
        </p:nvSpPr>
        <p:spPr bwMode="auto">
          <a:xfrm>
            <a:off x="7501641" y="4991417"/>
            <a:ext cx="1688043" cy="17679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cs typeface="Arial" charset="0"/>
              </a:rPr>
              <a:t>81101.1XX</a:t>
            </a:r>
          </a:p>
        </p:txBody>
      </p:sp>
      <p:sp>
        <p:nvSpPr>
          <p:cNvPr id="107" name="Line 116">
            <a:extLst>
              <a:ext uri="{FF2B5EF4-FFF2-40B4-BE49-F238E27FC236}">
                <a16:creationId xmlns:a16="http://schemas.microsoft.com/office/drawing/2014/main" id="{6FF7E509-753F-D152-0020-59295DA6BE60}"/>
              </a:ext>
            </a:extLst>
          </p:cNvPr>
          <p:cNvSpPr>
            <a:spLocks noChangeShapeType="1"/>
          </p:cNvSpPr>
          <p:nvPr/>
        </p:nvSpPr>
        <p:spPr bwMode="auto">
          <a:xfrm flipV="1">
            <a:off x="9267814" y="5192570"/>
            <a:ext cx="171821" cy="55014"/>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108" name="Line 116">
            <a:extLst>
              <a:ext uri="{FF2B5EF4-FFF2-40B4-BE49-F238E27FC236}">
                <a16:creationId xmlns:a16="http://schemas.microsoft.com/office/drawing/2014/main" id="{B7D5C265-D981-AEB0-BB56-51DE076C3FEF}"/>
              </a:ext>
            </a:extLst>
          </p:cNvPr>
          <p:cNvSpPr>
            <a:spLocks noChangeShapeType="1"/>
          </p:cNvSpPr>
          <p:nvPr/>
        </p:nvSpPr>
        <p:spPr bwMode="auto">
          <a:xfrm>
            <a:off x="6964725" y="2844079"/>
            <a:ext cx="441138" cy="2147338"/>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5" name="Line 116">
            <a:extLst>
              <a:ext uri="{FF2B5EF4-FFF2-40B4-BE49-F238E27FC236}">
                <a16:creationId xmlns:a16="http://schemas.microsoft.com/office/drawing/2014/main" id="{49578C29-9046-2982-CDC5-9C5698E2CF2A}"/>
              </a:ext>
            </a:extLst>
          </p:cNvPr>
          <p:cNvSpPr>
            <a:spLocks noChangeShapeType="1"/>
          </p:cNvSpPr>
          <p:nvPr/>
        </p:nvSpPr>
        <p:spPr bwMode="auto">
          <a:xfrm>
            <a:off x="9267814" y="5083645"/>
            <a:ext cx="171821" cy="55014"/>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6" name="Line 116">
            <a:extLst>
              <a:ext uri="{FF2B5EF4-FFF2-40B4-BE49-F238E27FC236}">
                <a16:creationId xmlns:a16="http://schemas.microsoft.com/office/drawing/2014/main" id="{8C398567-5DFD-5B48-F327-CB485B87FF6C}"/>
              </a:ext>
            </a:extLst>
          </p:cNvPr>
          <p:cNvSpPr>
            <a:spLocks noChangeShapeType="1"/>
          </p:cNvSpPr>
          <p:nvPr/>
        </p:nvSpPr>
        <p:spPr bwMode="auto">
          <a:xfrm>
            <a:off x="6951497" y="3522221"/>
            <a:ext cx="405035" cy="1748889"/>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Tree>
    <p:extLst>
      <p:ext uri="{BB962C8B-B14F-4D97-AF65-F5344CB8AC3E}">
        <p14:creationId xmlns:p14="http://schemas.microsoft.com/office/powerpoint/2010/main" val="2042774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PSTN Dial Plan can utilize the same Route Patterns for +E.164 dialing as UCM users.</a:t>
            </a:r>
          </a:p>
          <a:p>
            <a:r>
              <a:rPr lang="en-US"/>
              <a:t>If PSTN gateway is</a:t>
            </a:r>
            <a:br>
              <a:rPr lang="en-US"/>
            </a:br>
            <a:r>
              <a:rPr lang="en-US"/>
              <a:t>sending only a subset</a:t>
            </a:r>
            <a:br>
              <a:rPr lang="en-US"/>
            </a:br>
            <a:r>
              <a:rPr lang="en-US"/>
              <a:t>of digits to UCM, the</a:t>
            </a:r>
            <a:br>
              <a:rPr lang="en-US"/>
            </a:br>
            <a:r>
              <a:rPr lang="en-US"/>
              <a:t>number will need to be </a:t>
            </a:r>
            <a:br>
              <a:rPr lang="en-US"/>
            </a:br>
            <a:r>
              <a:rPr lang="en-US"/>
              <a:t>converted to +E.164 before</a:t>
            </a:r>
            <a:br>
              <a:rPr lang="en-US"/>
            </a:br>
            <a:r>
              <a:rPr lang="en-US"/>
              <a:t>sending to WxC.</a:t>
            </a:r>
          </a:p>
          <a:p>
            <a:r>
              <a:rPr lang="en-US"/>
              <a:t>Multiple ways to do on UCM:</a:t>
            </a:r>
          </a:p>
          <a:p>
            <a:pPr lvl="1"/>
            <a:r>
              <a:rPr lang="en-US"/>
              <a:t>Called Party Transformation Patterns (preferred)</a:t>
            </a:r>
          </a:p>
          <a:p>
            <a:pPr lvl="1"/>
            <a:r>
              <a:rPr lang="en-US"/>
              <a:t>Translation Pattern (shown)</a:t>
            </a:r>
          </a:p>
          <a:p>
            <a:pPr lvl="1"/>
            <a:r>
              <a:rPr lang="en-US"/>
              <a:t>Route Patterns</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1"/>
            <a:ext cx="10956472" cy="482748"/>
          </a:xfrm>
        </p:spPr>
        <p:txBody>
          <a:bodyPr/>
          <a:lstStyle/>
          <a:p>
            <a:r>
              <a:rPr lang="en-US"/>
              <a:t>UCM to WxC – PSTN Outbound Route Patterns</a:t>
            </a:r>
          </a:p>
        </p:txBody>
      </p:sp>
      <p:sp>
        <p:nvSpPr>
          <p:cNvPr id="7" name="Line 133">
            <a:extLst>
              <a:ext uri="{FF2B5EF4-FFF2-40B4-BE49-F238E27FC236}">
                <a16:creationId xmlns:a16="http://schemas.microsoft.com/office/drawing/2014/main" id="{62FBD46F-CED0-3EC8-E7C8-5C815AEC12B9}"/>
              </a:ext>
            </a:extLst>
          </p:cNvPr>
          <p:cNvSpPr>
            <a:spLocks noChangeShapeType="1"/>
          </p:cNvSpPr>
          <p:nvPr/>
        </p:nvSpPr>
        <p:spPr bwMode="auto">
          <a:xfrm>
            <a:off x="8876519" y="2831202"/>
            <a:ext cx="0" cy="218610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0" name="Line 118">
            <a:extLst>
              <a:ext uri="{FF2B5EF4-FFF2-40B4-BE49-F238E27FC236}">
                <a16:creationId xmlns:a16="http://schemas.microsoft.com/office/drawing/2014/main" id="{7A83EE63-7AD4-2716-0FFF-AA64334CA4D0}"/>
              </a:ext>
            </a:extLst>
          </p:cNvPr>
          <p:cNvSpPr>
            <a:spLocks noChangeShapeType="1"/>
          </p:cNvSpPr>
          <p:nvPr/>
        </p:nvSpPr>
        <p:spPr bwMode="auto">
          <a:xfrm>
            <a:off x="6766731" y="2823265"/>
            <a:ext cx="0" cy="624696"/>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11" name="Group 10">
            <a:extLst>
              <a:ext uri="{FF2B5EF4-FFF2-40B4-BE49-F238E27FC236}">
                <a16:creationId xmlns:a16="http://schemas.microsoft.com/office/drawing/2014/main" id="{5CCB2B31-A4A0-0504-C81C-14E2217D6B96}"/>
              </a:ext>
            </a:extLst>
          </p:cNvPr>
          <p:cNvGrpSpPr>
            <a:grpSpLocks/>
          </p:cNvGrpSpPr>
          <p:nvPr/>
        </p:nvGrpSpPr>
        <p:grpSpPr bwMode="auto">
          <a:xfrm>
            <a:off x="7884332" y="2935979"/>
            <a:ext cx="1841500" cy="433387"/>
            <a:chOff x="2112" y="2471"/>
            <a:chExt cx="1152" cy="357"/>
          </a:xfrm>
        </p:grpSpPr>
        <p:sp>
          <p:nvSpPr>
            <p:cNvPr id="12" name="AutoShape 11">
              <a:extLst>
                <a:ext uri="{FF2B5EF4-FFF2-40B4-BE49-F238E27FC236}">
                  <a16:creationId xmlns:a16="http://schemas.microsoft.com/office/drawing/2014/main" id="{D2758F6A-33EE-1D8D-FE3E-F39E06360C3B}"/>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3" name="Text Box 12">
              <a:extLst>
                <a:ext uri="{FF2B5EF4-FFF2-40B4-BE49-F238E27FC236}">
                  <a16:creationId xmlns:a16="http://schemas.microsoft.com/office/drawing/2014/main" id="{2B28ABF2-5206-82DE-A6C8-47DFE59CA028}"/>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4" name="Rectangle 13">
              <a:extLst>
                <a:ext uri="{FF2B5EF4-FFF2-40B4-BE49-F238E27FC236}">
                  <a16:creationId xmlns:a16="http://schemas.microsoft.com/office/drawing/2014/main" id="{0608BC77-713A-C663-CC7F-4CDD5B5D140A}"/>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(+E.164)</a:t>
              </a:r>
            </a:p>
          </p:txBody>
        </p:sp>
      </p:grpSp>
      <p:sp>
        <p:nvSpPr>
          <p:cNvPr id="15" name="Text Box 21">
            <a:extLst>
              <a:ext uri="{FF2B5EF4-FFF2-40B4-BE49-F238E27FC236}">
                <a16:creationId xmlns:a16="http://schemas.microsoft.com/office/drawing/2014/main" id="{29BDA2E2-E846-24C3-FF1E-587C83664FB2}"/>
              </a:ext>
            </a:extLst>
          </p:cNvPr>
          <p:cNvSpPr txBox="1">
            <a:spLocks noChangeArrowheads="1"/>
          </p:cNvSpPr>
          <p:nvPr/>
        </p:nvSpPr>
        <p:spPr bwMode="auto">
          <a:xfrm>
            <a:off x="6497700" y="2631179"/>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6" name="Text Box 22">
            <a:extLst>
              <a:ext uri="{FF2B5EF4-FFF2-40B4-BE49-F238E27FC236}">
                <a16:creationId xmlns:a16="http://schemas.microsoft.com/office/drawing/2014/main" id="{96A9647D-245D-1269-82E4-388C8294CE96}"/>
              </a:ext>
            </a:extLst>
          </p:cNvPr>
          <p:cNvSpPr txBox="1">
            <a:spLocks noChangeArrowheads="1"/>
          </p:cNvSpPr>
          <p:nvPr/>
        </p:nvSpPr>
        <p:spPr bwMode="auto">
          <a:xfrm>
            <a:off x="8487077" y="2615304"/>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7" name="Line 25">
            <a:extLst>
              <a:ext uri="{FF2B5EF4-FFF2-40B4-BE49-F238E27FC236}">
                <a16:creationId xmlns:a16="http://schemas.microsoft.com/office/drawing/2014/main" id="{485ABE1F-B20D-67EB-61D9-7893E0D34ED2}"/>
              </a:ext>
            </a:extLst>
          </p:cNvPr>
          <p:cNvSpPr>
            <a:spLocks noChangeShapeType="1"/>
          </p:cNvSpPr>
          <p:nvPr/>
        </p:nvSpPr>
        <p:spPr bwMode="auto">
          <a:xfrm flipV="1">
            <a:off x="4626195" y="2832790"/>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8" name="Rectangle 111">
            <a:extLst>
              <a:ext uri="{FF2B5EF4-FFF2-40B4-BE49-F238E27FC236}">
                <a16:creationId xmlns:a16="http://schemas.microsoft.com/office/drawing/2014/main" id="{EE032673-4BF2-8F8B-CE0F-AF6FDF8B6F5C}"/>
              </a:ext>
            </a:extLst>
          </p:cNvPr>
          <p:cNvSpPr>
            <a:spLocks noChangeArrowheads="1"/>
          </p:cNvSpPr>
          <p:nvPr/>
        </p:nvSpPr>
        <p:spPr bwMode="auto">
          <a:xfrm>
            <a:off x="6096806" y="2967727"/>
            <a:ext cx="1328739" cy="349251"/>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051" b="1">
                <a:solidFill>
                  <a:srgbClr val="061C23"/>
                </a:solidFill>
                <a:cs typeface="Arial" charset="0"/>
              </a:rPr>
              <a:t>Trunk Inbound CSS</a:t>
            </a:r>
          </a:p>
        </p:txBody>
      </p:sp>
      <p:sp>
        <p:nvSpPr>
          <p:cNvPr id="19" name="Line 116">
            <a:extLst>
              <a:ext uri="{FF2B5EF4-FFF2-40B4-BE49-F238E27FC236}">
                <a16:creationId xmlns:a16="http://schemas.microsoft.com/office/drawing/2014/main" id="{77CEFA2C-0458-6750-F630-5718E18A0D72}"/>
              </a:ext>
            </a:extLst>
          </p:cNvPr>
          <p:cNvSpPr>
            <a:spLocks noChangeShapeType="1"/>
          </p:cNvSpPr>
          <p:nvPr/>
        </p:nvSpPr>
        <p:spPr bwMode="auto">
          <a:xfrm>
            <a:off x="7446181" y="3083616"/>
            <a:ext cx="416875" cy="75408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0" name="Line 116">
            <a:extLst>
              <a:ext uri="{FF2B5EF4-FFF2-40B4-BE49-F238E27FC236}">
                <a16:creationId xmlns:a16="http://schemas.microsoft.com/office/drawing/2014/main" id="{9450B447-60CC-6455-0F63-2CC7DC43FC36}"/>
              </a:ext>
            </a:extLst>
          </p:cNvPr>
          <p:cNvSpPr>
            <a:spLocks noChangeShapeType="1"/>
          </p:cNvSpPr>
          <p:nvPr/>
        </p:nvSpPr>
        <p:spPr bwMode="auto">
          <a:xfrm>
            <a:off x="7446181" y="3026465"/>
            <a:ext cx="400051" cy="571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1" name="Line 133">
            <a:extLst>
              <a:ext uri="{FF2B5EF4-FFF2-40B4-BE49-F238E27FC236}">
                <a16:creationId xmlns:a16="http://schemas.microsoft.com/office/drawing/2014/main" id="{F200D1FF-1289-C2F9-4BA5-8B2EA82B0C19}"/>
              </a:ext>
            </a:extLst>
          </p:cNvPr>
          <p:cNvSpPr>
            <a:spLocks noChangeShapeType="1"/>
          </p:cNvSpPr>
          <p:nvPr/>
        </p:nvSpPr>
        <p:spPr bwMode="auto">
          <a:xfrm>
            <a:off x="5150090" y="2804759"/>
            <a:ext cx="0" cy="1041379"/>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22" name="Group 50">
            <a:extLst>
              <a:ext uri="{FF2B5EF4-FFF2-40B4-BE49-F238E27FC236}">
                <a16:creationId xmlns:a16="http://schemas.microsoft.com/office/drawing/2014/main" id="{441EFBA1-0C1C-6624-9FFB-FD39F2AC0AF2}"/>
              </a:ext>
            </a:extLst>
          </p:cNvPr>
          <p:cNvGrpSpPr/>
          <p:nvPr/>
        </p:nvGrpSpPr>
        <p:grpSpPr>
          <a:xfrm>
            <a:off x="4702153" y="3111340"/>
            <a:ext cx="890819" cy="591740"/>
            <a:chOff x="7737475" y="3673476"/>
            <a:chExt cx="1187450" cy="788987"/>
          </a:xfrm>
        </p:grpSpPr>
        <p:sp>
          <p:nvSpPr>
            <p:cNvPr id="23" name="Rectangle 122">
              <a:extLst>
                <a:ext uri="{FF2B5EF4-FFF2-40B4-BE49-F238E27FC236}">
                  <a16:creationId xmlns:a16="http://schemas.microsoft.com/office/drawing/2014/main" id="{CE23E49D-9F0E-C9E6-71F3-F67D68438642}"/>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PSTN Gateway</a:t>
              </a:r>
              <a:endParaRPr lang="en-US" sz="900" b="1">
                <a:ea typeface="Arial" charset="0"/>
                <a:cs typeface="Arial" charset="0"/>
              </a:endParaRP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24" name="Picture 125" descr="Router_Voice">
              <a:extLst>
                <a:ext uri="{FF2B5EF4-FFF2-40B4-BE49-F238E27FC236}">
                  <a16:creationId xmlns:a16="http://schemas.microsoft.com/office/drawing/2014/main" id="{B4CF84E2-A773-30A4-4BAE-43D984FDC8E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60768" y="4089799"/>
              <a:ext cx="693737" cy="309561"/>
            </a:xfrm>
            <a:prstGeom prst="rect">
              <a:avLst/>
            </a:prstGeom>
            <a:noFill/>
            <a:ln w="9525">
              <a:noFill/>
              <a:miter lim="800000"/>
              <a:headEnd/>
              <a:tailEnd/>
            </a:ln>
          </p:spPr>
        </p:pic>
      </p:grpSp>
      <p:sp>
        <p:nvSpPr>
          <p:cNvPr id="25" name="Line 116">
            <a:extLst>
              <a:ext uri="{FF2B5EF4-FFF2-40B4-BE49-F238E27FC236}">
                <a16:creationId xmlns:a16="http://schemas.microsoft.com/office/drawing/2014/main" id="{8EEC800D-3A47-8DE4-3416-08C3D904DE84}"/>
              </a:ext>
            </a:extLst>
          </p:cNvPr>
          <p:cNvSpPr>
            <a:spLocks noChangeShapeType="1"/>
          </p:cNvSpPr>
          <p:nvPr/>
        </p:nvSpPr>
        <p:spPr bwMode="auto">
          <a:xfrm flipV="1">
            <a:off x="5592972" y="3125689"/>
            <a:ext cx="513356" cy="278601"/>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26" name="Text Box 22">
            <a:extLst>
              <a:ext uri="{FF2B5EF4-FFF2-40B4-BE49-F238E27FC236}">
                <a16:creationId xmlns:a16="http://schemas.microsoft.com/office/drawing/2014/main" id="{DBA19E6A-35B8-75E3-5BAB-10469D88DCBF}"/>
              </a:ext>
            </a:extLst>
          </p:cNvPr>
          <p:cNvSpPr txBox="1">
            <a:spLocks noChangeArrowheads="1"/>
          </p:cNvSpPr>
          <p:nvPr/>
        </p:nvSpPr>
        <p:spPr bwMode="auto">
          <a:xfrm>
            <a:off x="4959852" y="2588858"/>
            <a:ext cx="503358"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Trunk</a:t>
            </a:r>
          </a:p>
        </p:txBody>
      </p:sp>
      <p:sp>
        <p:nvSpPr>
          <p:cNvPr id="42" name="AutoShape 11">
            <a:extLst>
              <a:ext uri="{FF2B5EF4-FFF2-40B4-BE49-F238E27FC236}">
                <a16:creationId xmlns:a16="http://schemas.microsoft.com/office/drawing/2014/main" id="{79B29CB8-08C6-0DD8-AA18-6C7DC8B96D2B}"/>
              </a:ext>
            </a:extLst>
          </p:cNvPr>
          <p:cNvSpPr>
            <a:spLocks noChangeArrowheads="1"/>
          </p:cNvSpPr>
          <p:nvPr/>
        </p:nvSpPr>
        <p:spPr bwMode="auto">
          <a:xfrm>
            <a:off x="7880520" y="3621285"/>
            <a:ext cx="1841500" cy="393424"/>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43" name="AutoShape 11">
            <a:extLst>
              <a:ext uri="{FF2B5EF4-FFF2-40B4-BE49-F238E27FC236}">
                <a16:creationId xmlns:a16="http://schemas.microsoft.com/office/drawing/2014/main" id="{A5059314-FC7D-F830-F1D6-F43706BECA03}"/>
              </a:ext>
            </a:extLst>
          </p:cNvPr>
          <p:cNvSpPr>
            <a:spLocks noChangeArrowheads="1"/>
          </p:cNvSpPr>
          <p:nvPr/>
        </p:nvSpPr>
        <p:spPr bwMode="auto">
          <a:xfrm>
            <a:off x="7880520" y="3604302"/>
            <a:ext cx="1841500" cy="693066"/>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44" name="Rectangle 13">
            <a:extLst>
              <a:ext uri="{FF2B5EF4-FFF2-40B4-BE49-F238E27FC236}">
                <a16:creationId xmlns:a16="http://schemas.microsoft.com/office/drawing/2014/main" id="{251CFC82-CA9C-7395-C3DA-45589E978B9E}"/>
              </a:ext>
            </a:extLst>
          </p:cNvPr>
          <p:cNvSpPr>
            <a:spLocks noChangeArrowheads="1"/>
          </p:cNvSpPr>
          <p:nvPr/>
        </p:nvSpPr>
        <p:spPr bwMode="auto">
          <a:xfrm>
            <a:off x="7957249" y="3808311"/>
            <a:ext cx="1688042" cy="3951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rPr>
              <a:t>+E.164 RPs for all </a:t>
            </a:r>
            <a:br>
              <a:rPr lang="en-US" sz="800" b="1">
                <a:solidFill>
                  <a:schemeClr val="bg2"/>
                </a:solidFill>
              </a:rPr>
            </a:br>
            <a:r>
              <a:rPr lang="en-US" sz="800" b="1">
                <a:solidFill>
                  <a:schemeClr val="bg2"/>
                </a:solidFill>
              </a:rPr>
              <a:t>Webex Calling  destinations</a:t>
            </a:r>
            <a:endParaRPr lang="en-US" sz="800" b="1">
              <a:solidFill>
                <a:schemeClr val="bg2"/>
              </a:solidFill>
              <a:cs typeface="Arial" charset="0"/>
            </a:endParaRPr>
          </a:p>
        </p:txBody>
      </p:sp>
      <p:sp>
        <p:nvSpPr>
          <p:cNvPr id="45" name="Text Box 12">
            <a:extLst>
              <a:ext uri="{FF2B5EF4-FFF2-40B4-BE49-F238E27FC236}">
                <a16:creationId xmlns:a16="http://schemas.microsoft.com/office/drawing/2014/main" id="{6DABD826-ADA9-32FD-BA99-ED9B62E01988}"/>
              </a:ext>
            </a:extLst>
          </p:cNvPr>
          <p:cNvSpPr txBox="1">
            <a:spLocks noChangeArrowheads="1"/>
          </p:cNvSpPr>
          <p:nvPr/>
        </p:nvSpPr>
        <p:spPr bwMode="auto">
          <a:xfrm>
            <a:off x="8318168" y="3604016"/>
            <a:ext cx="822341" cy="196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rPr>
              <a:t>WebexCalling</a:t>
            </a:r>
            <a:endParaRPr lang="en-US" sz="800" b="1">
              <a:solidFill>
                <a:schemeClr val="bg2"/>
              </a:solidFill>
              <a:cs typeface="Arial" charset="0"/>
            </a:endParaRPr>
          </a:p>
        </p:txBody>
      </p:sp>
      <p:grpSp>
        <p:nvGrpSpPr>
          <p:cNvPr id="46" name="Group 48">
            <a:extLst>
              <a:ext uri="{FF2B5EF4-FFF2-40B4-BE49-F238E27FC236}">
                <a16:creationId xmlns:a16="http://schemas.microsoft.com/office/drawing/2014/main" id="{7BA55F4A-474C-46DF-C1C3-290C4F9276F2}"/>
              </a:ext>
            </a:extLst>
          </p:cNvPr>
          <p:cNvGrpSpPr/>
          <p:nvPr/>
        </p:nvGrpSpPr>
        <p:grpSpPr>
          <a:xfrm>
            <a:off x="9902468" y="3690656"/>
            <a:ext cx="689551" cy="491729"/>
            <a:chOff x="5834063" y="2743200"/>
            <a:chExt cx="919162" cy="655638"/>
          </a:xfrm>
        </p:grpSpPr>
        <p:sp>
          <p:nvSpPr>
            <p:cNvPr id="47" name="Rectangle 128">
              <a:extLst>
                <a:ext uri="{FF2B5EF4-FFF2-40B4-BE49-F238E27FC236}">
                  <a16:creationId xmlns:a16="http://schemas.microsoft.com/office/drawing/2014/main" id="{4A69CDD6-C12E-0FE7-6E4C-023E2E3E190F}"/>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48" name="Text Box 131">
              <a:extLst>
                <a:ext uri="{FF2B5EF4-FFF2-40B4-BE49-F238E27FC236}">
                  <a16:creationId xmlns:a16="http://schemas.microsoft.com/office/drawing/2014/main" id="{44461177-F55F-542C-025D-216FD58821A9}"/>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solidFill>
                  <a:schemeClr val="bg2"/>
                </a:solidFill>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49" name="Group 50">
            <a:extLst>
              <a:ext uri="{FF2B5EF4-FFF2-40B4-BE49-F238E27FC236}">
                <a16:creationId xmlns:a16="http://schemas.microsoft.com/office/drawing/2014/main" id="{D0E15946-92AB-96DF-DAAB-AFFF199A2827}"/>
              </a:ext>
            </a:extLst>
          </p:cNvPr>
          <p:cNvGrpSpPr/>
          <p:nvPr/>
        </p:nvGrpSpPr>
        <p:grpSpPr>
          <a:xfrm>
            <a:off x="10806388" y="3677642"/>
            <a:ext cx="890819" cy="591740"/>
            <a:chOff x="7737475" y="3673476"/>
            <a:chExt cx="1187450" cy="788987"/>
          </a:xfrm>
        </p:grpSpPr>
        <p:sp>
          <p:nvSpPr>
            <p:cNvPr id="50" name="Rectangle 122">
              <a:extLst>
                <a:ext uri="{FF2B5EF4-FFF2-40B4-BE49-F238E27FC236}">
                  <a16:creationId xmlns:a16="http://schemas.microsoft.com/office/drawing/2014/main" id="{F8A6DA9F-E33A-CB3B-E1FE-30A27B780576}"/>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51" name="Picture 125" descr="Router_Voice">
              <a:extLst>
                <a:ext uri="{FF2B5EF4-FFF2-40B4-BE49-F238E27FC236}">
                  <a16:creationId xmlns:a16="http://schemas.microsoft.com/office/drawing/2014/main" id="{9710DAD7-783F-DA58-C2E0-98766CA570D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52" name="Line 116">
            <a:extLst>
              <a:ext uri="{FF2B5EF4-FFF2-40B4-BE49-F238E27FC236}">
                <a16:creationId xmlns:a16="http://schemas.microsoft.com/office/drawing/2014/main" id="{F92F16F5-3DA6-ABF2-4757-989E3F8470C4}"/>
              </a:ext>
            </a:extLst>
          </p:cNvPr>
          <p:cNvSpPr>
            <a:spLocks noChangeShapeType="1"/>
          </p:cNvSpPr>
          <p:nvPr/>
        </p:nvSpPr>
        <p:spPr bwMode="auto">
          <a:xfrm>
            <a:off x="10613456" y="3953785"/>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3" name="Line 116">
            <a:extLst>
              <a:ext uri="{FF2B5EF4-FFF2-40B4-BE49-F238E27FC236}">
                <a16:creationId xmlns:a16="http://schemas.microsoft.com/office/drawing/2014/main" id="{984B6351-4AC4-D338-BB57-0B98473731BA}"/>
              </a:ext>
            </a:extLst>
          </p:cNvPr>
          <p:cNvSpPr>
            <a:spLocks noChangeShapeType="1"/>
          </p:cNvSpPr>
          <p:nvPr/>
        </p:nvSpPr>
        <p:spPr bwMode="auto">
          <a:xfrm>
            <a:off x="9725150" y="3936262"/>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111" name="AutoShape 11">
            <a:extLst>
              <a:ext uri="{FF2B5EF4-FFF2-40B4-BE49-F238E27FC236}">
                <a16:creationId xmlns:a16="http://schemas.microsoft.com/office/drawing/2014/main" id="{EF35F9BD-B52E-DDF6-AEC8-DB6F1D80BE81}"/>
              </a:ext>
            </a:extLst>
          </p:cNvPr>
          <p:cNvSpPr>
            <a:spLocks noChangeArrowheads="1"/>
          </p:cNvSpPr>
          <p:nvPr/>
        </p:nvSpPr>
        <p:spPr bwMode="auto">
          <a:xfrm>
            <a:off x="7880520" y="4472837"/>
            <a:ext cx="1841500" cy="693066"/>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113" name="Text Box 12">
            <a:extLst>
              <a:ext uri="{FF2B5EF4-FFF2-40B4-BE49-F238E27FC236}">
                <a16:creationId xmlns:a16="http://schemas.microsoft.com/office/drawing/2014/main" id="{89447706-1C00-FF62-BDAC-4DD5CFE542FA}"/>
              </a:ext>
            </a:extLst>
          </p:cNvPr>
          <p:cNvSpPr txBox="1">
            <a:spLocks noChangeArrowheads="1"/>
          </p:cNvSpPr>
          <p:nvPr/>
        </p:nvSpPr>
        <p:spPr bwMode="auto">
          <a:xfrm>
            <a:off x="8260259" y="4482898"/>
            <a:ext cx="1213474" cy="196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a:solidFill>
                  <a:schemeClr val="bg2"/>
                </a:solidFill>
              </a:rPr>
              <a:t>Gateway Translations</a:t>
            </a:r>
            <a:endParaRPr lang="en-US" sz="800" b="1">
              <a:solidFill>
                <a:schemeClr val="bg2"/>
              </a:solidFill>
              <a:cs typeface="Arial" charset="0"/>
            </a:endParaRPr>
          </a:p>
        </p:txBody>
      </p:sp>
      <p:sp>
        <p:nvSpPr>
          <p:cNvPr id="80" name="Rectangle 13">
            <a:extLst>
              <a:ext uri="{FF2B5EF4-FFF2-40B4-BE49-F238E27FC236}">
                <a16:creationId xmlns:a16="http://schemas.microsoft.com/office/drawing/2014/main" id="{9D8ED56B-4E7B-3553-4C5A-D6B3A3FA4F4C}"/>
              </a:ext>
            </a:extLst>
          </p:cNvPr>
          <p:cNvSpPr>
            <a:spLocks noChangeArrowheads="1"/>
          </p:cNvSpPr>
          <p:nvPr/>
        </p:nvSpPr>
        <p:spPr bwMode="auto">
          <a:xfrm>
            <a:off x="7957249" y="4734212"/>
            <a:ext cx="1688043" cy="24721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cs typeface="Arial" charset="0"/>
              </a:rPr>
              <a:t>1XXX, </a:t>
            </a:r>
            <a:br>
              <a:rPr lang="en-US" sz="800" b="1">
                <a:cs typeface="Arial" charset="0"/>
              </a:rPr>
            </a:br>
            <a:r>
              <a:rPr lang="en-US" sz="800" b="1">
                <a:cs typeface="Arial" charset="0"/>
              </a:rPr>
              <a:t>Prefix +1408555</a:t>
            </a:r>
          </a:p>
        </p:txBody>
      </p:sp>
      <p:sp>
        <p:nvSpPr>
          <p:cNvPr id="114" name="Arc 113">
            <a:extLst>
              <a:ext uri="{FF2B5EF4-FFF2-40B4-BE49-F238E27FC236}">
                <a16:creationId xmlns:a16="http://schemas.microsoft.com/office/drawing/2014/main" id="{90DC7055-5656-6148-3623-F565591FD44A}"/>
              </a:ext>
            </a:extLst>
          </p:cNvPr>
          <p:cNvSpPr/>
          <p:nvPr/>
        </p:nvSpPr>
        <p:spPr bwMode="auto">
          <a:xfrm flipV="1">
            <a:off x="9540835" y="4596712"/>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115" name="Straight Connector 59">
            <a:extLst>
              <a:ext uri="{FF2B5EF4-FFF2-40B4-BE49-F238E27FC236}">
                <a16:creationId xmlns:a16="http://schemas.microsoft.com/office/drawing/2014/main" id="{F2392ACC-46F1-418A-D96E-715C575BB8E7}"/>
              </a:ext>
            </a:extLst>
          </p:cNvPr>
          <p:cNvCxnSpPr>
            <a:cxnSpLocks noChangeShapeType="1"/>
          </p:cNvCxnSpPr>
          <p:nvPr/>
        </p:nvCxnSpPr>
        <p:spPr bwMode="auto">
          <a:xfrm>
            <a:off x="9770502" y="4435856"/>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856803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wipe(down)">
                                      <p:cBhvr>
                                        <p:cTn id="14" dur="500"/>
                                        <p:tgtEl>
                                          <p:spTgt spid="114"/>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wipe(down)">
                                      <p:cBhvr>
                                        <p:cTn id="1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p:bldP spid="80" grpId="0" animBg="1"/>
      <p:bldP spid="1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E996AF-195C-80DC-F182-358B81E790A9}"/>
              </a:ext>
            </a:extLst>
          </p:cNvPr>
          <p:cNvSpPr>
            <a:spLocks noGrp="1"/>
          </p:cNvSpPr>
          <p:nvPr>
            <p:ph type="body" sz="quarter" idx="10"/>
          </p:nvPr>
        </p:nvSpPr>
        <p:spPr/>
        <p:txBody>
          <a:bodyPr/>
          <a:lstStyle/>
          <a:p>
            <a:r>
              <a:rPr lang="en-US"/>
              <a:t>Best practice on Unified CM: “globalize on ingress, localize on egress”</a:t>
            </a:r>
            <a:r>
              <a:rPr lang="en-US" baseline="30000"/>
              <a:t>*</a:t>
            </a:r>
            <a:endParaRPr lang="en-US"/>
          </a:p>
          <a:p>
            <a:r>
              <a:rPr lang="en-US"/>
              <a:t>Calling party transformation</a:t>
            </a:r>
          </a:p>
          <a:p>
            <a:pPr lvl="1"/>
            <a:r>
              <a:rPr lang="en-US"/>
              <a:t>Side-effect of routing: calling party transform on RP/TP</a:t>
            </a:r>
          </a:p>
          <a:p>
            <a:pPr lvl="1"/>
            <a:r>
              <a:rPr lang="en-US"/>
              <a:t>Explicit: calling party transformation patterns, calling party transformation CSS on SIP trunk</a:t>
            </a:r>
          </a:p>
          <a:p>
            <a:r>
              <a:rPr lang="en-US"/>
              <a:t>If global DN format is used on Unified CM then no Webex Calling specific upstream calling party transformation is required</a:t>
            </a:r>
          </a:p>
          <a:p>
            <a:pPr lvl="1"/>
            <a:r>
              <a:rPr lang="en-US"/>
              <a:t>Both, +E.164 or ESN are acceptable caller ID formats</a:t>
            </a:r>
          </a:p>
          <a:p>
            <a:r>
              <a:rPr lang="en-US"/>
              <a:t>For other formats caller ID needs to be transformed to +E.164 (preferred) or ESN (fallback for non-DID users). </a:t>
            </a:r>
          </a:p>
          <a:p>
            <a:r>
              <a:rPr lang="en-US"/>
              <a:t>PSTN format can be delivered in National or +E.164 (preferred) format.</a:t>
            </a:r>
            <a:endParaRPr lang="en-DE"/>
          </a:p>
          <a:p>
            <a:endParaRPr lang="en-DE" baseline="30000"/>
          </a:p>
          <a:p>
            <a:endParaRPr lang="en-DE"/>
          </a:p>
        </p:txBody>
      </p:sp>
      <p:sp>
        <p:nvSpPr>
          <p:cNvPr id="3" name="Text Placeholder 2">
            <a:extLst>
              <a:ext uri="{FF2B5EF4-FFF2-40B4-BE49-F238E27FC236}">
                <a16:creationId xmlns:a16="http://schemas.microsoft.com/office/drawing/2014/main" id="{1B1D3BA8-527B-525D-576C-0CEE5419D3FE}"/>
              </a:ext>
            </a:extLst>
          </p:cNvPr>
          <p:cNvSpPr>
            <a:spLocks noGrp="1"/>
          </p:cNvSpPr>
          <p:nvPr>
            <p:ph type="body" sz="quarter" idx="14"/>
          </p:nvPr>
        </p:nvSpPr>
        <p:spPr>
          <a:xfrm>
            <a:off x="625928" y="431801"/>
            <a:ext cx="6257472"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61CA10C6-2DEA-C4B2-4688-3F0F3D0E6E1D}"/>
              </a:ext>
            </a:extLst>
          </p:cNvPr>
          <p:cNvSpPr>
            <a:spLocks noGrp="1"/>
          </p:cNvSpPr>
          <p:nvPr>
            <p:ph type="body" sz="quarter" idx="23"/>
          </p:nvPr>
        </p:nvSpPr>
        <p:spPr>
          <a:xfrm>
            <a:off x="625928" y="739630"/>
            <a:ext cx="9565822" cy="482748"/>
          </a:xfrm>
        </p:spPr>
        <p:txBody>
          <a:bodyPr/>
          <a:lstStyle/>
          <a:p>
            <a:r>
              <a:rPr lang="en-US"/>
              <a:t>UCM to WxC - Caller ID for Calls</a:t>
            </a:r>
          </a:p>
        </p:txBody>
      </p:sp>
      <p:sp>
        <p:nvSpPr>
          <p:cNvPr id="5" name="TextBox 4">
            <a:extLst>
              <a:ext uri="{FF2B5EF4-FFF2-40B4-BE49-F238E27FC236}">
                <a16:creationId xmlns:a16="http://schemas.microsoft.com/office/drawing/2014/main" id="{9EF4503D-5A68-D4CA-1A59-78633C1032BE}"/>
              </a:ext>
            </a:extLst>
          </p:cNvPr>
          <p:cNvSpPr txBox="1"/>
          <p:nvPr/>
        </p:nvSpPr>
        <p:spPr>
          <a:xfrm>
            <a:off x="4354139" y="6149200"/>
            <a:ext cx="7228261" cy="276999"/>
          </a:xfrm>
          <a:prstGeom prst="rect">
            <a:avLst/>
          </a:prstGeom>
          <a:noFill/>
        </p:spPr>
        <p:txBody>
          <a:bodyPr wrap="none" rtlCol="0">
            <a:spAutoFit/>
          </a:bodyPr>
          <a:lstStyle/>
          <a:p>
            <a:r>
              <a:rPr lang="en-DE" sz="1200" baseline="30000">
                <a:latin typeface="+mn-lt"/>
              </a:rPr>
              <a:t>*</a:t>
            </a:r>
            <a:r>
              <a:rPr lang="en-DE" sz="1200">
                <a:latin typeface="+mn-lt"/>
              </a:rPr>
              <a:t>see “</a:t>
            </a:r>
            <a:r>
              <a:rPr lang="en-GB" sz="1200">
                <a:latin typeface="+mn-lt"/>
                <a:hlinkClick r:id="rId3">
                  <a:extLst>
                    <a:ext uri="{A12FA001-AC4F-418D-AE19-62706E023703}">
                      <ahyp:hlinkClr xmlns:ahyp="http://schemas.microsoft.com/office/drawing/2018/hyperlinkcolor" val="tx"/>
                    </a:ext>
                  </a:extLst>
                </a:hlinkClick>
              </a:rPr>
              <a:t>Preferred Architecture for Cisco Collaboration 14 Enterprise On-Premises Deployments, CVD</a:t>
            </a:r>
            <a:r>
              <a:rPr lang="en-GB" sz="1200">
                <a:latin typeface="+mn-lt"/>
              </a:rPr>
              <a:t>”</a:t>
            </a:r>
            <a:endParaRPr lang="en-DE" sz="1200" baseline="30000">
              <a:latin typeface="+mn-lt"/>
            </a:endParaRPr>
          </a:p>
        </p:txBody>
      </p:sp>
    </p:spTree>
    <p:extLst>
      <p:ext uri="{BB962C8B-B14F-4D97-AF65-F5344CB8AC3E}">
        <p14:creationId xmlns:p14="http://schemas.microsoft.com/office/powerpoint/2010/main" val="2540245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89F29B-9EF2-B60A-DF9A-3F3AF4D1E9BD}"/>
              </a:ext>
            </a:extLst>
          </p:cNvPr>
          <p:cNvSpPr>
            <a:spLocks noGrp="1"/>
          </p:cNvSpPr>
          <p:nvPr>
            <p:ph type="body" sz="quarter" idx="10"/>
          </p:nvPr>
        </p:nvSpPr>
        <p:spPr/>
        <p:txBody>
          <a:bodyPr/>
          <a:lstStyle/>
          <a:p>
            <a:r>
              <a:rPr lang="en-DE"/>
              <a:t>Different Number formats commonly used in calling deployments</a:t>
            </a:r>
          </a:p>
          <a:p>
            <a:endParaRPr lang="en-DE"/>
          </a:p>
          <a:p>
            <a:endParaRPr lang="en-DE"/>
          </a:p>
          <a:p>
            <a:endParaRPr lang="en-DE"/>
          </a:p>
          <a:p>
            <a:endParaRPr lang="en-DE"/>
          </a:p>
          <a:p>
            <a:r>
              <a:rPr lang="en-DE"/>
              <a:t>Calling party is key for proper call classfication (prem vs. PSTN)</a:t>
            </a:r>
          </a:p>
          <a:p>
            <a:pPr lvl="1"/>
            <a:r>
              <a:rPr lang="en-GB"/>
              <a:t>Dial plan match for number formats with global significance (ESN, +E.164)</a:t>
            </a:r>
          </a:p>
          <a:p>
            <a:pPr lvl="1"/>
            <a:r>
              <a:rPr lang="en-GB"/>
              <a:t>Number length and unknown extension policy enabled for extensions</a:t>
            </a:r>
          </a:p>
          <a:p>
            <a:r>
              <a:rPr lang="en-GB"/>
              <a:t>Prem classification important for: extension/ESN dialling, trunk-to-trunk calls, calling features with differentiated treatment for prem vs. PSTN calls</a:t>
            </a:r>
            <a:endParaRPr lang="en-DE"/>
          </a:p>
        </p:txBody>
      </p:sp>
      <p:sp>
        <p:nvSpPr>
          <p:cNvPr id="3" name="Text Placeholder 2">
            <a:extLst>
              <a:ext uri="{FF2B5EF4-FFF2-40B4-BE49-F238E27FC236}">
                <a16:creationId xmlns:a16="http://schemas.microsoft.com/office/drawing/2014/main" id="{5EBC364F-2718-032F-61ED-6DAF77B50995}"/>
              </a:ext>
            </a:extLst>
          </p:cNvPr>
          <p:cNvSpPr>
            <a:spLocks noGrp="1"/>
          </p:cNvSpPr>
          <p:nvPr>
            <p:ph type="body" sz="quarter" idx="14"/>
          </p:nvPr>
        </p:nvSpPr>
        <p:spPr>
          <a:xfrm>
            <a:off x="625928" y="431801"/>
            <a:ext cx="5415643"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F5B42C00-3250-2B78-7000-BA95F48DEE43}"/>
              </a:ext>
            </a:extLst>
          </p:cNvPr>
          <p:cNvSpPr>
            <a:spLocks noGrp="1"/>
          </p:cNvSpPr>
          <p:nvPr>
            <p:ph type="body" sz="quarter" idx="23"/>
          </p:nvPr>
        </p:nvSpPr>
        <p:spPr>
          <a:xfrm>
            <a:off x="625928" y="739630"/>
            <a:ext cx="10383448" cy="482748"/>
          </a:xfrm>
        </p:spPr>
        <p:txBody>
          <a:bodyPr/>
          <a:lstStyle/>
          <a:p>
            <a:r>
              <a:rPr lang="en-US"/>
              <a:t>UCM to WxC - Enterprise </a:t>
            </a:r>
            <a:r>
              <a:rPr lang="en-DE"/>
              <a:t>Number Formats for Calls</a:t>
            </a:r>
          </a:p>
        </p:txBody>
      </p:sp>
      <p:graphicFrame>
        <p:nvGraphicFramePr>
          <p:cNvPr id="5" name="Table 5">
            <a:extLst>
              <a:ext uri="{FF2B5EF4-FFF2-40B4-BE49-F238E27FC236}">
                <a16:creationId xmlns:a16="http://schemas.microsoft.com/office/drawing/2014/main" id="{7C60F085-6BED-B5B4-29F6-6EF28D7A45D0}"/>
              </a:ext>
            </a:extLst>
          </p:cNvPr>
          <p:cNvGraphicFramePr>
            <a:graphicFrameLocks noGrp="1"/>
          </p:cNvGraphicFramePr>
          <p:nvPr/>
        </p:nvGraphicFramePr>
        <p:xfrm>
          <a:off x="1221332" y="2085977"/>
          <a:ext cx="10062366" cy="1981200"/>
        </p:xfrm>
        <a:graphic>
          <a:graphicData uri="http://schemas.openxmlformats.org/drawingml/2006/table">
            <a:tbl>
              <a:tblPr firstRow="1" bandRow="1">
                <a:tableStyleId>{C083E6E3-FA7D-4D7B-A595-EF9225AFEA82}</a:tableStyleId>
              </a:tblPr>
              <a:tblGrid>
                <a:gridCol w="1267487">
                  <a:extLst>
                    <a:ext uri="{9D8B030D-6E8A-4147-A177-3AD203B41FA5}">
                      <a16:colId xmlns:a16="http://schemas.microsoft.com/office/drawing/2014/main" val="2569478792"/>
                    </a:ext>
                  </a:extLst>
                </a:gridCol>
                <a:gridCol w="2247775">
                  <a:extLst>
                    <a:ext uri="{9D8B030D-6E8A-4147-A177-3AD203B41FA5}">
                      <a16:colId xmlns:a16="http://schemas.microsoft.com/office/drawing/2014/main" val="121540397"/>
                    </a:ext>
                  </a:extLst>
                </a:gridCol>
                <a:gridCol w="3383280">
                  <a:extLst>
                    <a:ext uri="{9D8B030D-6E8A-4147-A177-3AD203B41FA5}">
                      <a16:colId xmlns:a16="http://schemas.microsoft.com/office/drawing/2014/main" val="1649971258"/>
                    </a:ext>
                  </a:extLst>
                </a:gridCol>
                <a:gridCol w="3163824">
                  <a:extLst>
                    <a:ext uri="{9D8B030D-6E8A-4147-A177-3AD203B41FA5}">
                      <a16:colId xmlns:a16="http://schemas.microsoft.com/office/drawing/2014/main" val="2428523365"/>
                    </a:ext>
                  </a:extLst>
                </a:gridCol>
              </a:tblGrid>
              <a:tr h="666243">
                <a:tc>
                  <a:txBody>
                    <a:bodyPr/>
                    <a:lstStyle/>
                    <a:p>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Example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Calling Party </a:t>
                      </a:r>
                      <a:br>
                        <a:rPr lang="en-DE" sz="1900"/>
                      </a:br>
                      <a:r>
                        <a:rPr lang="en-DE" sz="1900"/>
                        <a:t>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Called Party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993685"/>
                  </a:ext>
                </a:extLst>
              </a:tr>
              <a:tr h="538480">
                <a:tc>
                  <a:txBody>
                    <a:bodyPr/>
                    <a:lstStyle/>
                    <a:p>
                      <a:r>
                        <a:rPr lang="en-US" sz="1900"/>
                        <a:t>E</a:t>
                      </a:r>
                      <a:r>
                        <a:rPr lang="en-DE" sz="1900"/>
                        <a:t>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1501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500"/>
                        <a:t>2-6 digits, unknown extension policy enabled on trunk‘s location</a:t>
                      </a:r>
                      <a:endParaRPr lang="en-DE"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a:t>C</a:t>
                      </a:r>
                      <a:r>
                        <a:rPr lang="en-DE" sz="1500"/>
                        <a:t>all routed in context of pilot user of trunk’s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1752998"/>
                  </a:ext>
                </a:extLst>
              </a:tr>
              <a:tr h="379239">
                <a:tc>
                  <a:txBody>
                    <a:bodyPr/>
                    <a:lstStyle/>
                    <a:p>
                      <a:r>
                        <a:rPr lang="en-DE" sz="1900"/>
                        <a:t>ESN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8 496 9764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900"/>
                        <a:t>D</a:t>
                      </a:r>
                      <a:r>
                        <a:rPr lang="en-DE" sz="1900"/>
                        <a:t>ial plan 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sz="1900"/>
                        <a:t>Unique address</a:t>
                      </a:r>
                      <a:endParaRPr lang="en-DE" sz="1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14426"/>
                  </a:ext>
                </a:extLst>
              </a:tr>
              <a:tr h="379239">
                <a:tc>
                  <a:txBody>
                    <a:bodyPr/>
                    <a:lstStyle/>
                    <a:p>
                      <a:r>
                        <a:rPr lang="en-DE" sz="1900"/>
                        <a:t>+E.164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+1 408 555 0123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Dial plan 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DE" sz="1900"/>
                        <a:t>Unique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0531509"/>
                  </a:ext>
                </a:extLst>
              </a:tr>
            </a:tbl>
          </a:graphicData>
        </a:graphic>
      </p:graphicFrame>
    </p:spTree>
    <p:extLst>
      <p:ext uri="{BB962C8B-B14F-4D97-AF65-F5344CB8AC3E}">
        <p14:creationId xmlns:p14="http://schemas.microsoft.com/office/powerpoint/2010/main" val="3087202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116">
            <a:extLst>
              <a:ext uri="{FF2B5EF4-FFF2-40B4-BE49-F238E27FC236}">
                <a16:creationId xmlns:a16="http://schemas.microsoft.com/office/drawing/2014/main" id="{D0955593-1066-50D6-99E6-21FE8095C625}"/>
              </a:ext>
            </a:extLst>
          </p:cNvPr>
          <p:cNvSpPr>
            <a:spLocks noChangeShapeType="1"/>
          </p:cNvSpPr>
          <p:nvPr/>
        </p:nvSpPr>
        <p:spPr bwMode="auto">
          <a:xfrm>
            <a:off x="10707449" y="2474113"/>
            <a:ext cx="315752" cy="296572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a:xfrm>
            <a:off x="621792" y="1600200"/>
            <a:ext cx="10960608" cy="4825999"/>
          </a:xfrm>
        </p:spPr>
        <p:txBody>
          <a:bodyPr/>
          <a:lstStyle/>
          <a:p>
            <a:r>
              <a:rPr lang="en-US" sz="2000"/>
              <a:t>Inbound to Webex Calling, the originating trunk is identified by the </a:t>
            </a:r>
            <a:r>
              <a:rPr lang="en-US" sz="2000" err="1"/>
              <a:t>otg</a:t>
            </a:r>
            <a:r>
              <a:rPr lang="en-US" sz="2000"/>
              <a:t> tag inserted into the “From” header by the Local Gateway</a:t>
            </a:r>
          </a:p>
          <a:p>
            <a:r>
              <a:rPr lang="en-US" sz="2000"/>
              <a:t>Call classification checks the unscreened caller ID </a:t>
            </a:r>
            <a:br>
              <a:rPr lang="en-US" sz="2000"/>
            </a:br>
            <a:r>
              <a:rPr lang="en-US" sz="2000"/>
              <a:t>and is matched against dial plan patterns </a:t>
            </a:r>
          </a:p>
          <a:p>
            <a:pPr lvl="1"/>
            <a:r>
              <a:rPr lang="en-US" sz="1800"/>
              <a:t>If a match is found, then the call is classified as</a:t>
            </a:r>
            <a:br>
              <a:rPr lang="en-US" sz="1800"/>
            </a:br>
            <a:r>
              <a:rPr lang="en-US" sz="1800"/>
              <a:t>premises call</a:t>
            </a:r>
          </a:p>
          <a:p>
            <a:pPr lvl="1"/>
            <a:r>
              <a:rPr lang="en-US" sz="1800"/>
              <a:t>If no match is found, then the call is classified as</a:t>
            </a:r>
            <a:br>
              <a:rPr lang="en-US" sz="1800"/>
            </a:br>
            <a:r>
              <a:rPr lang="en-US" sz="1800"/>
              <a:t>external call</a:t>
            </a:r>
          </a:p>
          <a:p>
            <a:r>
              <a:rPr lang="en-US" sz="2000"/>
              <a:t>Before routing to the called destination, call classification </a:t>
            </a:r>
            <a:br>
              <a:rPr lang="en-US" sz="2000"/>
            </a:br>
            <a:r>
              <a:rPr lang="en-US" sz="2000"/>
              <a:t>determines which destinations can be reached via transit routing:</a:t>
            </a:r>
          </a:p>
          <a:p>
            <a:pPr lvl="1"/>
            <a:r>
              <a:rPr lang="en-US" sz="1800"/>
              <a:t>Premise calls - allowed transit routing is WxC Org number or Trunks</a:t>
            </a:r>
          </a:p>
          <a:p>
            <a:pPr lvl="1"/>
            <a:r>
              <a:rPr lang="en-US" sz="1800"/>
              <a:t>External calls - will restrict the call to WxC Org numbers only</a:t>
            </a:r>
          </a:p>
          <a:p>
            <a:pPr lvl="1"/>
            <a:r>
              <a:rPr lang="en-US" sz="1800"/>
              <a:t>CCPP or Cisco PSTN are not supported via transit routing</a:t>
            </a:r>
            <a:endParaRPr lang="en-US"/>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1261272" cy="482748"/>
          </a:xfrm>
        </p:spPr>
        <p:txBody>
          <a:bodyPr/>
          <a:lstStyle/>
          <a:p>
            <a:r>
              <a:rPr lang="en-US" sz="2800"/>
              <a:t>UCM to WxC – Inbound E.164 &amp; ESN matching</a:t>
            </a:r>
          </a:p>
        </p:txBody>
      </p:sp>
      <p:sp>
        <p:nvSpPr>
          <p:cNvPr id="56" name="Rectangle 55">
            <a:extLst>
              <a:ext uri="{FF2B5EF4-FFF2-40B4-BE49-F238E27FC236}">
                <a16:creationId xmlns:a16="http://schemas.microsoft.com/office/drawing/2014/main" id="{879E81FC-78D1-7481-6D05-AB28CD296AC5}"/>
              </a:ext>
            </a:extLst>
          </p:cNvPr>
          <p:cNvSpPr/>
          <p:nvPr/>
        </p:nvSpPr>
        <p:spPr>
          <a:xfrm>
            <a:off x="9759237" y="4216767"/>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SJ Trunk A</a:t>
            </a:r>
          </a:p>
        </p:txBody>
      </p:sp>
      <p:sp>
        <p:nvSpPr>
          <p:cNvPr id="61" name="Rectangle 60">
            <a:extLst>
              <a:ext uri="{FF2B5EF4-FFF2-40B4-BE49-F238E27FC236}">
                <a16:creationId xmlns:a16="http://schemas.microsoft.com/office/drawing/2014/main" id="{B8A216E0-9C4E-612D-7EBB-11F29C937615}"/>
              </a:ext>
            </a:extLst>
          </p:cNvPr>
          <p:cNvSpPr/>
          <p:nvPr/>
        </p:nvSpPr>
        <p:spPr>
          <a:xfrm>
            <a:off x="10099511" y="3182072"/>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cxnSp>
        <p:nvCxnSpPr>
          <p:cNvPr id="71" name="Straight Arrow Connector 70">
            <a:extLst>
              <a:ext uri="{FF2B5EF4-FFF2-40B4-BE49-F238E27FC236}">
                <a16:creationId xmlns:a16="http://schemas.microsoft.com/office/drawing/2014/main" id="{E1E14BDE-3245-46B6-41A7-ACF6BC01C38D}"/>
              </a:ext>
            </a:extLst>
          </p:cNvPr>
          <p:cNvCxnSpPr>
            <a:cxnSpLocks/>
            <a:stCxn id="56" idx="1"/>
            <a:endCxn id="67" idx="3"/>
          </p:cNvCxnSpPr>
          <p:nvPr/>
        </p:nvCxnSpPr>
        <p:spPr>
          <a:xfrm flipH="1" flipV="1">
            <a:off x="8945179" y="3471522"/>
            <a:ext cx="814058" cy="980273"/>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111" name="Straight Connector 110">
            <a:extLst>
              <a:ext uri="{FF2B5EF4-FFF2-40B4-BE49-F238E27FC236}">
                <a16:creationId xmlns:a16="http://schemas.microsoft.com/office/drawing/2014/main" id="{BBB515CF-ED2F-7EF8-F50B-8231FEBBDE64}"/>
              </a:ext>
            </a:extLst>
          </p:cNvPr>
          <p:cNvCxnSpPr>
            <a:cxnSpLocks/>
            <a:stCxn id="56" idx="0"/>
            <a:endCxn id="61" idx="2"/>
          </p:cNvCxnSpPr>
          <p:nvPr/>
        </p:nvCxnSpPr>
        <p:spPr>
          <a:xfrm flipV="1">
            <a:off x="10699345" y="3649940"/>
            <a:ext cx="8106" cy="566827"/>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
        <p:nvSpPr>
          <p:cNvPr id="14" name="TextBox 13">
            <a:extLst>
              <a:ext uri="{FF2B5EF4-FFF2-40B4-BE49-F238E27FC236}">
                <a16:creationId xmlns:a16="http://schemas.microsoft.com/office/drawing/2014/main" id="{B8441AB8-706D-D04B-63D2-455786059FAD}"/>
              </a:ext>
            </a:extLst>
          </p:cNvPr>
          <p:cNvSpPr txBox="1"/>
          <p:nvPr/>
        </p:nvSpPr>
        <p:spPr>
          <a:xfrm>
            <a:off x="10849222" y="3629064"/>
            <a:ext cx="1109512" cy="338554"/>
          </a:xfrm>
          <a:prstGeom prst="rect">
            <a:avLst/>
          </a:prstGeom>
          <a:noFill/>
        </p:spPr>
        <p:txBody>
          <a:bodyPr wrap="square" rtlCol="0">
            <a:spAutoFit/>
          </a:bodyPr>
          <a:lstStyle/>
          <a:p>
            <a:pPr algn="ctr"/>
            <a:r>
              <a:rPr lang="en-US" sz="1600" err="1"/>
              <a:t>otg</a:t>
            </a:r>
            <a:r>
              <a:rPr lang="en-US" sz="1600"/>
              <a:t>=</a:t>
            </a:r>
            <a:r>
              <a:rPr lang="en-US" sz="1600" err="1"/>
              <a:t>sj-lgw</a:t>
            </a:r>
            <a:endParaRPr lang="en-US" sz="1600"/>
          </a:p>
        </p:txBody>
      </p:sp>
      <p:pic>
        <p:nvPicPr>
          <p:cNvPr id="20" name="Picture 19">
            <a:extLst>
              <a:ext uri="{FF2B5EF4-FFF2-40B4-BE49-F238E27FC236}">
                <a16:creationId xmlns:a16="http://schemas.microsoft.com/office/drawing/2014/main" id="{1A04CE92-B1D7-68C9-D708-7943C715AD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3156" y="2178343"/>
            <a:ext cx="386080" cy="295769"/>
          </a:xfrm>
          <a:prstGeom prst="rect">
            <a:avLst/>
          </a:prstGeom>
        </p:spPr>
      </p:pic>
      <p:pic>
        <p:nvPicPr>
          <p:cNvPr id="22" name="Picture 21">
            <a:extLst>
              <a:ext uri="{FF2B5EF4-FFF2-40B4-BE49-F238E27FC236}">
                <a16:creationId xmlns:a16="http://schemas.microsoft.com/office/drawing/2014/main" id="{2AA19363-92CD-5FE1-EB5F-F54D013439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23368" y="2612489"/>
            <a:ext cx="551954" cy="407568"/>
          </a:xfrm>
          <a:prstGeom prst="rect">
            <a:avLst/>
          </a:prstGeom>
        </p:spPr>
      </p:pic>
      <p:sp>
        <p:nvSpPr>
          <p:cNvPr id="25" name="TextBox 24">
            <a:extLst>
              <a:ext uri="{FF2B5EF4-FFF2-40B4-BE49-F238E27FC236}">
                <a16:creationId xmlns:a16="http://schemas.microsoft.com/office/drawing/2014/main" id="{DC396D30-0412-8452-C5EB-C443BC5090DD}"/>
              </a:ext>
            </a:extLst>
          </p:cNvPr>
          <p:cNvSpPr txBox="1"/>
          <p:nvPr/>
        </p:nvSpPr>
        <p:spPr>
          <a:xfrm>
            <a:off x="8663864" y="2146258"/>
            <a:ext cx="1667251" cy="461665"/>
          </a:xfrm>
          <a:prstGeom prst="rect">
            <a:avLst/>
          </a:prstGeom>
          <a:solidFill>
            <a:srgbClr val="FFFFFF"/>
          </a:solidFill>
          <a:ln w="25400">
            <a:solidFill>
              <a:srgbClr val="282828">
                <a:lumMod val="75000"/>
                <a:lumOff val="25000"/>
              </a:srgbClr>
            </a:solidFill>
          </a:ln>
        </p:spPr>
        <p:txBody>
          <a:bodyPr wrap="square" rtlCol="0">
            <a:spAutoFit/>
          </a:bodyPr>
          <a:lstStyle/>
          <a:p>
            <a:r>
              <a:rPr lang="en-US" sz="1200">
                <a:solidFill>
                  <a:srgbClr val="92D050"/>
                </a:solidFill>
              </a:rPr>
              <a:t>Calling Party Number</a:t>
            </a:r>
          </a:p>
          <a:p>
            <a:r>
              <a:rPr lang="en-US" sz="1200">
                <a:solidFill>
                  <a:srgbClr val="92D050"/>
                </a:solidFill>
              </a:rPr>
              <a:t>+14085251000</a:t>
            </a:r>
          </a:p>
        </p:txBody>
      </p:sp>
      <p:grpSp>
        <p:nvGrpSpPr>
          <p:cNvPr id="29" name="Group 28">
            <a:extLst>
              <a:ext uri="{FF2B5EF4-FFF2-40B4-BE49-F238E27FC236}">
                <a16:creationId xmlns:a16="http://schemas.microsoft.com/office/drawing/2014/main" id="{DA4CBBA4-9F78-ABDF-7FE6-B7E77CFDD8C5}"/>
              </a:ext>
            </a:extLst>
          </p:cNvPr>
          <p:cNvGrpSpPr/>
          <p:nvPr/>
        </p:nvGrpSpPr>
        <p:grpSpPr>
          <a:xfrm>
            <a:off x="6940143" y="2704758"/>
            <a:ext cx="2005036" cy="1533528"/>
            <a:chOff x="7057445" y="3000476"/>
            <a:chExt cx="2005036" cy="1533528"/>
          </a:xfrm>
        </p:grpSpPr>
        <p:grpSp>
          <p:nvGrpSpPr>
            <p:cNvPr id="82" name="Group 81">
              <a:extLst>
                <a:ext uri="{FF2B5EF4-FFF2-40B4-BE49-F238E27FC236}">
                  <a16:creationId xmlns:a16="http://schemas.microsoft.com/office/drawing/2014/main" id="{CCC50001-F74D-FE05-CC8B-8CA5FD937004}"/>
                </a:ext>
              </a:extLst>
            </p:cNvPr>
            <p:cNvGrpSpPr/>
            <p:nvPr/>
          </p:nvGrpSpPr>
          <p:grpSpPr>
            <a:xfrm>
              <a:off x="7057445" y="3000476"/>
              <a:ext cx="2005036" cy="1533528"/>
              <a:chOff x="8984094" y="2119095"/>
              <a:chExt cx="2005036" cy="1533528"/>
            </a:xfrm>
          </p:grpSpPr>
          <p:sp>
            <p:nvSpPr>
              <p:cNvPr id="67" name="Rectangle 66">
                <a:extLst>
                  <a:ext uri="{FF2B5EF4-FFF2-40B4-BE49-F238E27FC236}">
                    <a16:creationId xmlns:a16="http://schemas.microsoft.com/office/drawing/2014/main" id="{05B1C1DE-4188-9B48-ED94-DD5185CB6E15}"/>
                  </a:ext>
                </a:extLst>
              </p:cNvPr>
              <p:cNvSpPr/>
              <p:nvPr/>
            </p:nvSpPr>
            <p:spPr>
              <a:xfrm>
                <a:off x="8984094" y="2119095"/>
                <a:ext cx="200503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CA PBX Dial Plan</a:t>
                </a:r>
              </a:p>
            </p:txBody>
          </p:sp>
          <p:sp>
            <p:nvSpPr>
              <p:cNvPr id="68" name="Rectangle 67">
                <a:extLst>
                  <a:ext uri="{FF2B5EF4-FFF2-40B4-BE49-F238E27FC236}">
                    <a16:creationId xmlns:a16="http://schemas.microsoft.com/office/drawing/2014/main" id="{0F776AFA-B43C-7651-EFD5-082AC67AF990}"/>
                  </a:ext>
                </a:extLst>
              </p:cNvPr>
              <p:cNvSpPr/>
              <p:nvPr/>
            </p:nvSpPr>
            <p:spPr>
              <a:xfrm>
                <a:off x="9263331" y="338195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us.foo.com</a:t>
                </a:r>
              </a:p>
            </p:txBody>
          </p:sp>
          <p:sp>
            <p:nvSpPr>
              <p:cNvPr id="69" name="Rectangle 68">
                <a:extLst>
                  <a:ext uri="{FF2B5EF4-FFF2-40B4-BE49-F238E27FC236}">
                    <a16:creationId xmlns:a16="http://schemas.microsoft.com/office/drawing/2014/main" id="{1A0FF176-F4C5-20D9-8251-5651F098F09C}"/>
                  </a:ext>
                </a:extLst>
              </p:cNvPr>
              <p:cNvSpPr/>
              <p:nvPr/>
            </p:nvSpPr>
            <p:spPr>
              <a:xfrm>
                <a:off x="9265597" y="2685877"/>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8408XXXX</a:t>
                </a:r>
              </a:p>
            </p:txBody>
          </p:sp>
          <p:sp>
            <p:nvSpPr>
              <p:cNvPr id="70" name="Rectangle 69">
                <a:extLst>
                  <a:ext uri="{FF2B5EF4-FFF2-40B4-BE49-F238E27FC236}">
                    <a16:creationId xmlns:a16="http://schemas.microsoft.com/office/drawing/2014/main" id="{6053E44C-5A9E-A5D3-5C7C-AA1DB56E09F0}"/>
                  </a:ext>
                </a:extLst>
              </p:cNvPr>
              <p:cNvSpPr/>
              <p:nvPr/>
            </p:nvSpPr>
            <p:spPr>
              <a:xfrm>
                <a:off x="9265598" y="245326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+1408525XXXX</a:t>
                </a:r>
              </a:p>
            </p:txBody>
          </p:sp>
          <p:sp>
            <p:nvSpPr>
              <p:cNvPr id="72" name="Rectangle 71">
                <a:extLst>
                  <a:ext uri="{FF2B5EF4-FFF2-40B4-BE49-F238E27FC236}">
                    <a16:creationId xmlns:a16="http://schemas.microsoft.com/office/drawing/2014/main" id="{80E4C364-DD9E-D5D7-9DB1-B3D474B53293}"/>
                  </a:ext>
                </a:extLst>
              </p:cNvPr>
              <p:cNvSpPr/>
              <p:nvPr/>
            </p:nvSpPr>
            <p:spPr>
              <a:xfrm>
                <a:off x="9263882" y="3142385"/>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8310XXXX</a:t>
                </a:r>
              </a:p>
            </p:txBody>
          </p:sp>
          <p:sp>
            <p:nvSpPr>
              <p:cNvPr id="73" name="Rectangle 72">
                <a:extLst>
                  <a:ext uri="{FF2B5EF4-FFF2-40B4-BE49-F238E27FC236}">
                    <a16:creationId xmlns:a16="http://schemas.microsoft.com/office/drawing/2014/main" id="{F1EFAD2F-EF2C-37C4-52EE-630EC3D31A7C}"/>
                  </a:ext>
                </a:extLst>
              </p:cNvPr>
              <p:cNvSpPr/>
              <p:nvPr/>
            </p:nvSpPr>
            <p:spPr>
              <a:xfrm>
                <a:off x="9263883" y="2909773"/>
                <a:ext cx="1488505" cy="17383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+1310444XXXX</a:t>
                </a:r>
              </a:p>
            </p:txBody>
          </p:sp>
        </p:grpSp>
        <p:sp>
          <p:nvSpPr>
            <p:cNvPr id="10" name="Rectangle 9">
              <a:extLst>
                <a:ext uri="{FF2B5EF4-FFF2-40B4-BE49-F238E27FC236}">
                  <a16:creationId xmlns:a16="http://schemas.microsoft.com/office/drawing/2014/main" id="{2E4B3C99-0027-3D02-AE7D-586A8CB404E2}"/>
                </a:ext>
              </a:extLst>
            </p:cNvPr>
            <p:cNvSpPr/>
            <p:nvPr/>
          </p:nvSpPr>
          <p:spPr>
            <a:xfrm>
              <a:off x="7213600" y="3284581"/>
              <a:ext cx="1710267" cy="282677"/>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Arrow: Right 29">
            <a:extLst>
              <a:ext uri="{FF2B5EF4-FFF2-40B4-BE49-F238E27FC236}">
                <a16:creationId xmlns:a16="http://schemas.microsoft.com/office/drawing/2014/main" id="{CC069419-5D31-0FE6-AF63-DCCD823E7360}"/>
              </a:ext>
            </a:extLst>
          </p:cNvPr>
          <p:cNvSpPr/>
          <p:nvPr/>
        </p:nvSpPr>
        <p:spPr>
          <a:xfrm rot="9241520">
            <a:off x="8838254" y="2756916"/>
            <a:ext cx="852473" cy="221576"/>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86FFEA2-58A0-82A2-CB26-7AB5193B3381}"/>
              </a:ext>
            </a:extLst>
          </p:cNvPr>
          <p:cNvSpPr txBox="1"/>
          <p:nvPr/>
        </p:nvSpPr>
        <p:spPr>
          <a:xfrm>
            <a:off x="9088308" y="3769347"/>
            <a:ext cx="1119369" cy="276999"/>
          </a:xfrm>
          <a:prstGeom prst="rect">
            <a:avLst/>
          </a:prstGeom>
          <a:solidFill>
            <a:srgbClr val="FFFFFF"/>
          </a:solidFill>
          <a:ln w="25400">
            <a:solidFill>
              <a:srgbClr val="282828">
                <a:lumMod val="75000"/>
                <a:lumOff val="25000"/>
              </a:srgbClr>
            </a:solidFill>
          </a:ln>
        </p:spPr>
        <p:txBody>
          <a:bodyPr wrap="square" rtlCol="0">
            <a:spAutoFit/>
          </a:bodyPr>
          <a:lstStyle/>
          <a:p>
            <a:r>
              <a:rPr lang="en-US" sz="1200">
                <a:solidFill>
                  <a:srgbClr val="92D050"/>
                </a:solidFill>
              </a:rPr>
              <a:t>Premise Call</a:t>
            </a:r>
          </a:p>
        </p:txBody>
      </p:sp>
      <p:grpSp>
        <p:nvGrpSpPr>
          <p:cNvPr id="41" name="Group 40">
            <a:extLst>
              <a:ext uri="{FF2B5EF4-FFF2-40B4-BE49-F238E27FC236}">
                <a16:creationId xmlns:a16="http://schemas.microsoft.com/office/drawing/2014/main" id="{9ACAD47C-8B1B-BE44-3808-860AEB1A2288}"/>
              </a:ext>
            </a:extLst>
          </p:cNvPr>
          <p:cNvGrpSpPr/>
          <p:nvPr/>
        </p:nvGrpSpPr>
        <p:grpSpPr>
          <a:xfrm>
            <a:off x="8703802" y="4098708"/>
            <a:ext cx="1719566" cy="2453442"/>
            <a:chOff x="8703802" y="4098708"/>
            <a:chExt cx="1719566" cy="2453442"/>
          </a:xfrm>
        </p:grpSpPr>
        <p:grpSp>
          <p:nvGrpSpPr>
            <p:cNvPr id="32" name="Group 31">
              <a:extLst>
                <a:ext uri="{FF2B5EF4-FFF2-40B4-BE49-F238E27FC236}">
                  <a16:creationId xmlns:a16="http://schemas.microsoft.com/office/drawing/2014/main" id="{5F693035-B4CB-AF75-3BC0-B20E3BE8DD51}"/>
                </a:ext>
              </a:extLst>
            </p:cNvPr>
            <p:cNvGrpSpPr/>
            <p:nvPr/>
          </p:nvGrpSpPr>
          <p:grpSpPr>
            <a:xfrm>
              <a:off x="8703802" y="5018622"/>
              <a:ext cx="1719566" cy="1533528"/>
              <a:chOff x="10067321" y="5027663"/>
              <a:chExt cx="1719566" cy="1533528"/>
            </a:xfrm>
          </p:grpSpPr>
          <p:sp>
            <p:nvSpPr>
              <p:cNvPr id="12" name="Rectangle 11">
                <a:extLst>
                  <a:ext uri="{FF2B5EF4-FFF2-40B4-BE49-F238E27FC236}">
                    <a16:creationId xmlns:a16="http://schemas.microsoft.com/office/drawing/2014/main" id="{BB7E994A-EB52-6B6D-38F3-4E0DDF600867}"/>
                  </a:ext>
                </a:extLst>
              </p:cNvPr>
              <p:cNvSpPr/>
              <p:nvPr/>
            </p:nvSpPr>
            <p:spPr>
              <a:xfrm>
                <a:off x="10067321" y="5027663"/>
                <a:ext cx="171956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Transit Routing</a:t>
                </a:r>
              </a:p>
            </p:txBody>
          </p:sp>
          <p:sp>
            <p:nvSpPr>
              <p:cNvPr id="16" name="Rectangle 15">
                <a:extLst>
                  <a:ext uri="{FF2B5EF4-FFF2-40B4-BE49-F238E27FC236}">
                    <a16:creationId xmlns:a16="http://schemas.microsoft.com/office/drawing/2014/main" id="{93E4E2F5-932F-6944-D694-78146C502A4A}"/>
                  </a:ext>
                </a:extLst>
              </p:cNvPr>
              <p:cNvSpPr/>
              <p:nvPr/>
            </p:nvSpPr>
            <p:spPr>
              <a:xfrm>
                <a:off x="10117661" y="5361833"/>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WxC Org Numbers</a:t>
                </a:r>
              </a:p>
            </p:txBody>
          </p:sp>
          <p:sp>
            <p:nvSpPr>
              <p:cNvPr id="19" name="Rectangle 18">
                <a:extLst>
                  <a:ext uri="{FF2B5EF4-FFF2-40B4-BE49-F238E27FC236}">
                    <a16:creationId xmlns:a16="http://schemas.microsoft.com/office/drawing/2014/main" id="{BB07103B-AA77-BC37-047F-0667A247B222}"/>
                  </a:ext>
                </a:extLst>
              </p:cNvPr>
              <p:cNvSpPr/>
              <p:nvPr/>
            </p:nvSpPr>
            <p:spPr>
              <a:xfrm>
                <a:off x="10117661" y="5613035"/>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Trunks</a:t>
                </a:r>
              </a:p>
            </p:txBody>
          </p:sp>
          <p:sp>
            <p:nvSpPr>
              <p:cNvPr id="26" name="Rectangle 25">
                <a:extLst>
                  <a:ext uri="{FF2B5EF4-FFF2-40B4-BE49-F238E27FC236}">
                    <a16:creationId xmlns:a16="http://schemas.microsoft.com/office/drawing/2014/main" id="{BB846C51-4140-E425-81CC-1E01FF3B2F0B}"/>
                  </a:ext>
                </a:extLst>
              </p:cNvPr>
              <p:cNvSpPr/>
              <p:nvPr/>
            </p:nvSpPr>
            <p:spPr>
              <a:xfrm>
                <a:off x="10117660" y="5872908"/>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CCPP</a:t>
                </a:r>
              </a:p>
            </p:txBody>
          </p:sp>
          <p:sp>
            <p:nvSpPr>
              <p:cNvPr id="27" name="Rectangle 26">
                <a:extLst>
                  <a:ext uri="{FF2B5EF4-FFF2-40B4-BE49-F238E27FC236}">
                    <a16:creationId xmlns:a16="http://schemas.microsoft.com/office/drawing/2014/main" id="{3721EAF3-AD27-AB67-3C2E-128CF9F3A4CB}"/>
                  </a:ext>
                </a:extLst>
              </p:cNvPr>
              <p:cNvSpPr/>
              <p:nvPr/>
            </p:nvSpPr>
            <p:spPr>
              <a:xfrm>
                <a:off x="10117659" y="6137825"/>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Cisco PSTN</a:t>
                </a:r>
              </a:p>
            </p:txBody>
          </p:sp>
        </p:grpSp>
        <p:sp>
          <p:nvSpPr>
            <p:cNvPr id="33" name="Arrow: Right 32">
              <a:extLst>
                <a:ext uri="{FF2B5EF4-FFF2-40B4-BE49-F238E27FC236}">
                  <a16:creationId xmlns:a16="http://schemas.microsoft.com/office/drawing/2014/main" id="{99DE2F41-695D-4FE2-DE32-E7236F0CE2AC}"/>
                </a:ext>
              </a:extLst>
            </p:cNvPr>
            <p:cNvSpPr/>
            <p:nvPr/>
          </p:nvSpPr>
          <p:spPr>
            <a:xfrm rot="5400000">
              <a:off x="8887680" y="4414157"/>
              <a:ext cx="852473" cy="221576"/>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Logo, company name&#10;&#10;Description automatically generated">
            <a:extLst>
              <a:ext uri="{FF2B5EF4-FFF2-40B4-BE49-F238E27FC236}">
                <a16:creationId xmlns:a16="http://schemas.microsoft.com/office/drawing/2014/main" id="{14CB65C4-C69F-E3B9-B8EC-DCAEA1EF4E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99896" y="5862636"/>
            <a:ext cx="528987" cy="528987"/>
          </a:xfrm>
          <a:prstGeom prst="rect">
            <a:avLst/>
          </a:prstGeom>
        </p:spPr>
      </p:pic>
      <p:pic>
        <p:nvPicPr>
          <p:cNvPr id="44" name="Graphic 43" descr="Checkmark with solid fill">
            <a:extLst>
              <a:ext uri="{FF2B5EF4-FFF2-40B4-BE49-F238E27FC236}">
                <a16:creationId xmlns:a16="http://schemas.microsoft.com/office/drawing/2014/main" id="{F80D16B1-6E98-C3FD-E86B-34AECF7143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5824" y="5302725"/>
            <a:ext cx="275088" cy="275088"/>
          </a:xfrm>
          <a:prstGeom prst="rect">
            <a:avLst/>
          </a:prstGeom>
        </p:spPr>
      </p:pic>
      <p:pic>
        <p:nvPicPr>
          <p:cNvPr id="45" name="Graphic 44" descr="Checkmark with solid fill">
            <a:extLst>
              <a:ext uri="{FF2B5EF4-FFF2-40B4-BE49-F238E27FC236}">
                <a16:creationId xmlns:a16="http://schemas.microsoft.com/office/drawing/2014/main" id="{C4F9D588-0325-3F0D-F81A-265E675C9B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7467" y="5528302"/>
            <a:ext cx="275088" cy="275088"/>
          </a:xfrm>
          <a:prstGeom prst="rect">
            <a:avLst/>
          </a:prstGeom>
        </p:spPr>
      </p:pic>
      <p:grpSp>
        <p:nvGrpSpPr>
          <p:cNvPr id="46" name="Group 45">
            <a:extLst>
              <a:ext uri="{FF2B5EF4-FFF2-40B4-BE49-F238E27FC236}">
                <a16:creationId xmlns:a16="http://schemas.microsoft.com/office/drawing/2014/main" id="{B1A8338F-14FB-490E-9E19-8CD54005BB7C}"/>
              </a:ext>
            </a:extLst>
          </p:cNvPr>
          <p:cNvGrpSpPr/>
          <p:nvPr/>
        </p:nvGrpSpPr>
        <p:grpSpPr>
          <a:xfrm>
            <a:off x="10781029" y="5446845"/>
            <a:ext cx="484333" cy="338528"/>
            <a:chOff x="3033613" y="3226627"/>
            <a:chExt cx="569481" cy="398043"/>
          </a:xfrm>
        </p:grpSpPr>
        <p:sp>
          <p:nvSpPr>
            <p:cNvPr id="47" name="Rectangle 46">
              <a:extLst>
                <a:ext uri="{FF2B5EF4-FFF2-40B4-BE49-F238E27FC236}">
                  <a16:creationId xmlns:a16="http://schemas.microsoft.com/office/drawing/2014/main" id="{3B97BDD6-5A4C-F63B-570B-5406563CDC7D}"/>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8" name="Group 47">
              <a:extLst>
                <a:ext uri="{FF2B5EF4-FFF2-40B4-BE49-F238E27FC236}">
                  <a16:creationId xmlns:a16="http://schemas.microsoft.com/office/drawing/2014/main" id="{77E17710-BCDB-AE06-AC51-8161B517403F}"/>
                </a:ext>
              </a:extLst>
            </p:cNvPr>
            <p:cNvGrpSpPr/>
            <p:nvPr/>
          </p:nvGrpSpPr>
          <p:grpSpPr>
            <a:xfrm>
              <a:off x="3033613" y="3226627"/>
              <a:ext cx="569481" cy="398043"/>
              <a:chOff x="4574256" y="3226627"/>
              <a:chExt cx="569481" cy="398043"/>
            </a:xfrm>
          </p:grpSpPr>
          <p:grpSp>
            <p:nvGrpSpPr>
              <p:cNvPr id="49" name="Group 48">
                <a:extLst>
                  <a:ext uri="{FF2B5EF4-FFF2-40B4-BE49-F238E27FC236}">
                    <a16:creationId xmlns:a16="http://schemas.microsoft.com/office/drawing/2014/main" id="{2E95463F-7E67-0A93-80C3-2862211D9AFD}"/>
                  </a:ext>
                </a:extLst>
              </p:cNvPr>
              <p:cNvGrpSpPr/>
              <p:nvPr/>
            </p:nvGrpSpPr>
            <p:grpSpPr>
              <a:xfrm>
                <a:off x="4574256" y="3226627"/>
                <a:ext cx="485463" cy="364349"/>
                <a:chOff x="-614664" y="3556031"/>
                <a:chExt cx="769937" cy="577850"/>
              </a:xfrm>
              <a:solidFill>
                <a:srgbClr val="57585A"/>
              </a:solidFill>
            </p:grpSpPr>
            <p:sp>
              <p:nvSpPr>
                <p:cNvPr id="54" name="Freeform 95">
                  <a:extLst>
                    <a:ext uri="{FF2B5EF4-FFF2-40B4-BE49-F238E27FC236}">
                      <a16:creationId xmlns:a16="http://schemas.microsoft.com/office/drawing/2014/main" id="{8066B4B7-EEC3-B820-58F4-F0A0DB25D90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5" name="Freeform 96">
                  <a:extLst>
                    <a:ext uri="{FF2B5EF4-FFF2-40B4-BE49-F238E27FC236}">
                      <a16:creationId xmlns:a16="http://schemas.microsoft.com/office/drawing/2014/main" id="{229ACE13-0B80-7936-ACB4-B5D842B04F0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50" name="Group 49">
                <a:extLst>
                  <a:ext uri="{FF2B5EF4-FFF2-40B4-BE49-F238E27FC236}">
                    <a16:creationId xmlns:a16="http://schemas.microsoft.com/office/drawing/2014/main" id="{FF06689A-EADC-7DD6-B601-12409567E688}"/>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51" name="Freeform 751">
                  <a:extLst>
                    <a:ext uri="{FF2B5EF4-FFF2-40B4-BE49-F238E27FC236}">
                      <a16:creationId xmlns:a16="http://schemas.microsoft.com/office/drawing/2014/main" id="{26FFB252-8238-0069-2285-B1CC83E526D6}"/>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2" name="Freeform 752">
                  <a:extLst>
                    <a:ext uri="{FF2B5EF4-FFF2-40B4-BE49-F238E27FC236}">
                      <a16:creationId xmlns:a16="http://schemas.microsoft.com/office/drawing/2014/main" id="{C0AE8DE9-E397-D1E8-A972-C963B38DED49}"/>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3" name="Freeform 753">
                  <a:extLst>
                    <a:ext uri="{FF2B5EF4-FFF2-40B4-BE49-F238E27FC236}">
                      <a16:creationId xmlns:a16="http://schemas.microsoft.com/office/drawing/2014/main" id="{A11EA2CE-A40E-A13E-B182-F2EC3C04247E}"/>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Tree>
    <p:extLst>
      <p:ext uri="{BB962C8B-B14F-4D97-AF65-F5344CB8AC3E}">
        <p14:creationId xmlns:p14="http://schemas.microsoft.com/office/powerpoint/2010/main" val="16168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071511-8DCE-8C78-95CC-47DDCF30825F}"/>
              </a:ext>
            </a:extLst>
          </p:cNvPr>
          <p:cNvSpPr>
            <a:spLocks noGrp="1"/>
          </p:cNvSpPr>
          <p:nvPr>
            <p:ph type="body" sz="quarter" idx="14"/>
          </p:nvPr>
        </p:nvSpPr>
        <p:spPr>
          <a:xfrm>
            <a:off x="625928" y="431801"/>
            <a:ext cx="9608483"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F5C22B42-3235-6CC6-DD69-9DF8A6DCA1AA}"/>
              </a:ext>
            </a:extLst>
          </p:cNvPr>
          <p:cNvSpPr>
            <a:spLocks noGrp="1"/>
          </p:cNvSpPr>
          <p:nvPr>
            <p:ph type="body" sz="quarter" idx="23"/>
          </p:nvPr>
        </p:nvSpPr>
        <p:spPr>
          <a:xfrm>
            <a:off x="625929" y="739630"/>
            <a:ext cx="10104824" cy="482748"/>
          </a:xfrm>
        </p:spPr>
        <p:txBody>
          <a:bodyPr/>
          <a:lstStyle/>
          <a:p>
            <a:r>
              <a:rPr lang="en-US"/>
              <a:t>UCM to WxC - PSTN Number Format Considerations</a:t>
            </a:r>
          </a:p>
        </p:txBody>
      </p:sp>
      <p:sp>
        <p:nvSpPr>
          <p:cNvPr id="5" name="Text Placeholder 1">
            <a:extLst>
              <a:ext uri="{FF2B5EF4-FFF2-40B4-BE49-F238E27FC236}">
                <a16:creationId xmlns:a16="http://schemas.microsoft.com/office/drawing/2014/main" id="{ABC7F18D-62D9-D196-47AD-B0DC7A5BC232}"/>
              </a:ext>
            </a:extLst>
          </p:cNvPr>
          <p:cNvSpPr txBox="1">
            <a:spLocks/>
          </p:cNvSpPr>
          <p:nvPr/>
        </p:nvSpPr>
        <p:spPr>
          <a:xfrm>
            <a:off x="6783845" y="4335235"/>
            <a:ext cx="4938225" cy="2408717"/>
          </a:xfrm>
          <a:prstGeom prst="rect">
            <a:avLst/>
          </a:prstGeom>
        </p:spPr>
        <p:txBody>
          <a:bodyPr lIns="91420" tIns="45711" rIns="91420" bIns="45711">
            <a:noAutofit/>
          </a:bodyPr>
          <a:lstStyle>
            <a:lvl1pPr marL="304798" indent="-228598" algn="l" defTabSz="912276" rtl="0" eaLnBrk="1" fontAlgn="base" hangingPunct="1">
              <a:lnSpc>
                <a:spcPct val="95000"/>
              </a:lnSpc>
              <a:spcBef>
                <a:spcPts val="1480"/>
              </a:spcBef>
              <a:spcAft>
                <a:spcPct val="0"/>
              </a:spcAft>
              <a:buClr>
                <a:schemeClr val="accent1"/>
              </a:buClr>
              <a:buSzPct val="80000"/>
              <a:buFont typeface="Arial"/>
              <a:buChar char="•"/>
              <a:defRPr lang="en-US" sz="2400" b="0" i="0" kern="1200">
                <a:solidFill>
                  <a:schemeClr val="tx1"/>
                </a:solidFill>
                <a:latin typeface="+mn-lt"/>
                <a:ea typeface="CiscoSansTT Thin" charset="0"/>
                <a:cs typeface="CiscoSansTT Thin" charset="0"/>
              </a:defRPr>
            </a:lvl1pPr>
            <a:lvl2pPr marL="609595" indent="-220132" algn="l" defTabSz="912276" rtl="0" eaLnBrk="1" fontAlgn="base" hangingPunct="1">
              <a:lnSpc>
                <a:spcPct val="95000"/>
              </a:lnSpc>
              <a:spcBef>
                <a:spcPts val="600"/>
              </a:spcBef>
              <a:spcAft>
                <a:spcPct val="0"/>
              </a:spcAft>
              <a:buClr>
                <a:schemeClr val="accent1"/>
              </a:buClr>
              <a:buSzPct val="80000"/>
              <a:buFont typeface="Arial"/>
              <a:buChar char="•"/>
              <a:defRPr lang="en-US" sz="1867" b="0" i="0" kern="1200">
                <a:solidFill>
                  <a:schemeClr val="tx1"/>
                </a:solidFill>
                <a:latin typeface="+mn-lt"/>
                <a:ea typeface="CiscoSansTT Thin" charset="0"/>
                <a:cs typeface="CiscoSansTT Thin" charset="0"/>
              </a:defRPr>
            </a:lvl2pPr>
            <a:lvl3pPr marL="914392" indent="-146050" algn="l" defTabSz="912276" rtl="0" eaLnBrk="1" fontAlgn="base" hangingPunct="1">
              <a:lnSpc>
                <a:spcPct val="95000"/>
              </a:lnSpc>
              <a:spcBef>
                <a:spcPts val="833"/>
              </a:spcBef>
              <a:spcAft>
                <a:spcPct val="0"/>
              </a:spcAft>
              <a:buClr>
                <a:schemeClr val="accent1"/>
              </a:buClr>
              <a:buSzPct val="80000"/>
              <a:buFont typeface="Arial"/>
              <a:buChar char="•"/>
              <a:defRPr lang="en-US" sz="1600" b="0" i="0" kern="120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703" indent="-228552" algn="l" defTabSz="912276" rtl="0" eaLnBrk="1" fontAlgn="base" hangingPunct="1">
              <a:lnSpc>
                <a:spcPct val="95000"/>
              </a:lnSpc>
              <a:spcBef>
                <a:spcPts val="833"/>
              </a:spcBef>
              <a:spcAft>
                <a:spcPct val="0"/>
              </a:spcAft>
              <a:buClr>
                <a:schemeClr val="accent1"/>
              </a:buClr>
              <a:buSzPct val="80000"/>
              <a:buFont typeface="Arial"/>
              <a:buChar char="•"/>
              <a:defRPr lang="en-US" sz="1333" b="0" i="0" kern="120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55" indent="-224318" algn="l" defTabSz="912276" rtl="0" eaLnBrk="1" fontAlgn="base" hangingPunct="1">
              <a:lnSpc>
                <a:spcPct val="95000"/>
              </a:lnSpc>
              <a:spcBef>
                <a:spcPts val="833"/>
              </a:spcBef>
              <a:spcAft>
                <a:spcPct val="0"/>
              </a:spcAft>
              <a:buClr>
                <a:schemeClr val="bg2"/>
              </a:buClr>
              <a:buSzPct val="80000"/>
              <a:buFont typeface="Arial"/>
              <a:buChar char="•"/>
              <a:defRPr lang="en-US" sz="1333" b="0" i="0" kern="1200">
                <a:solidFill>
                  <a:schemeClr val="bg2"/>
                </a:solidFill>
                <a:latin typeface="+mn-lt"/>
                <a:ea typeface="CiscoSansTT Thin" charset="0"/>
                <a:cs typeface="CiscoSansTT Thin" charset="0"/>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198" indent="0">
              <a:buNone/>
            </a:pPr>
            <a:endParaRPr lang="en-US" sz="1800"/>
          </a:p>
        </p:txBody>
      </p:sp>
      <p:cxnSp>
        <p:nvCxnSpPr>
          <p:cNvPr id="6" name="Google Shape;575;p107">
            <a:extLst>
              <a:ext uri="{FF2B5EF4-FFF2-40B4-BE49-F238E27FC236}">
                <a16:creationId xmlns:a16="http://schemas.microsoft.com/office/drawing/2014/main" id="{3CAA53A7-BB85-80B1-2D20-96CDFAECDB7E}"/>
              </a:ext>
            </a:extLst>
          </p:cNvPr>
          <p:cNvCxnSpPr>
            <a:cxnSpLocks/>
          </p:cNvCxnSpPr>
          <p:nvPr/>
        </p:nvCxnSpPr>
        <p:spPr>
          <a:xfrm flipH="1">
            <a:off x="3731106" y="3122813"/>
            <a:ext cx="1" cy="52702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8" name="Group 7">
            <a:extLst>
              <a:ext uri="{FF2B5EF4-FFF2-40B4-BE49-F238E27FC236}">
                <a16:creationId xmlns:a16="http://schemas.microsoft.com/office/drawing/2014/main" id="{526BDF36-E867-26B7-0DA9-D07FF9B0137E}"/>
              </a:ext>
            </a:extLst>
          </p:cNvPr>
          <p:cNvGrpSpPr/>
          <p:nvPr/>
        </p:nvGrpSpPr>
        <p:grpSpPr>
          <a:xfrm>
            <a:off x="2067790" y="2142846"/>
            <a:ext cx="2186935" cy="1140171"/>
            <a:chOff x="3692395" y="948372"/>
            <a:chExt cx="2186934" cy="1140171"/>
          </a:xfrm>
        </p:grpSpPr>
        <p:sp>
          <p:nvSpPr>
            <p:cNvPr id="9" name="Shape 426">
              <a:extLst>
                <a:ext uri="{FF2B5EF4-FFF2-40B4-BE49-F238E27FC236}">
                  <a16:creationId xmlns:a16="http://schemas.microsoft.com/office/drawing/2014/main" id="{C9CBAE68-C475-CF5E-12FB-E183946AE7E8}"/>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10" name="Group 9">
              <a:extLst>
                <a:ext uri="{FF2B5EF4-FFF2-40B4-BE49-F238E27FC236}">
                  <a16:creationId xmlns:a16="http://schemas.microsoft.com/office/drawing/2014/main" id="{DA46EC71-233A-6FD4-049D-0FD6E6267A14}"/>
                </a:ext>
              </a:extLst>
            </p:cNvPr>
            <p:cNvGrpSpPr/>
            <p:nvPr/>
          </p:nvGrpSpPr>
          <p:grpSpPr>
            <a:xfrm>
              <a:off x="3900734" y="1584175"/>
              <a:ext cx="1978595" cy="400110"/>
              <a:chOff x="3900734" y="1584175"/>
              <a:chExt cx="1978595" cy="400110"/>
            </a:xfrm>
          </p:grpSpPr>
          <p:sp>
            <p:nvSpPr>
              <p:cNvPr id="13" name="TextBox 12">
                <a:extLst>
                  <a:ext uri="{FF2B5EF4-FFF2-40B4-BE49-F238E27FC236}">
                    <a16:creationId xmlns:a16="http://schemas.microsoft.com/office/drawing/2014/main" id="{351F89D8-6F18-FBDE-2364-9CEDF3C0C0FF}"/>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4" name="Picture 13" descr="Logo, icon&#10;&#10;Description automatically generated">
                <a:extLst>
                  <a:ext uri="{FF2B5EF4-FFF2-40B4-BE49-F238E27FC236}">
                    <a16:creationId xmlns:a16="http://schemas.microsoft.com/office/drawing/2014/main" id="{F64A6A17-F15E-8EFE-3605-FA56B84643EB}"/>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11" name="Image" descr="Image">
              <a:extLst>
                <a:ext uri="{FF2B5EF4-FFF2-40B4-BE49-F238E27FC236}">
                  <a16:creationId xmlns:a16="http://schemas.microsoft.com/office/drawing/2014/main" id="{F73022D1-67C9-545E-B568-1B2FCF2CB003}"/>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12" name="calling_black@4x.png" descr="calling_black@4x.png">
              <a:extLst>
                <a:ext uri="{FF2B5EF4-FFF2-40B4-BE49-F238E27FC236}">
                  <a16:creationId xmlns:a16="http://schemas.microsoft.com/office/drawing/2014/main" id="{03EB8729-FB85-9E15-D258-6BDC28C1536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cxnSp>
        <p:nvCxnSpPr>
          <p:cNvPr id="15" name="Google Shape;575;p107">
            <a:extLst>
              <a:ext uri="{FF2B5EF4-FFF2-40B4-BE49-F238E27FC236}">
                <a16:creationId xmlns:a16="http://schemas.microsoft.com/office/drawing/2014/main" id="{1FAC2DED-C543-FEA9-8595-8FB99798DDFC}"/>
              </a:ext>
            </a:extLst>
          </p:cNvPr>
          <p:cNvCxnSpPr/>
          <p:nvPr/>
        </p:nvCxnSpPr>
        <p:spPr>
          <a:xfrm flipH="1">
            <a:off x="3171352" y="4145384"/>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6" name="Google Shape;575;p107">
            <a:extLst>
              <a:ext uri="{FF2B5EF4-FFF2-40B4-BE49-F238E27FC236}">
                <a16:creationId xmlns:a16="http://schemas.microsoft.com/office/drawing/2014/main" id="{42AEC9EC-AD45-411F-6C64-3F5F8B5B8A18}"/>
              </a:ext>
            </a:extLst>
          </p:cNvPr>
          <p:cNvCxnSpPr/>
          <p:nvPr/>
        </p:nvCxnSpPr>
        <p:spPr>
          <a:xfrm flipH="1">
            <a:off x="4017734" y="4182302"/>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 name="Rounded Rectangle 17">
            <a:extLst>
              <a:ext uri="{FF2B5EF4-FFF2-40B4-BE49-F238E27FC236}">
                <a16:creationId xmlns:a16="http://schemas.microsoft.com/office/drawing/2014/main" id="{1DB361CE-2A60-997E-8701-81C3BB8959D2}"/>
              </a:ext>
            </a:extLst>
          </p:cNvPr>
          <p:cNvSpPr/>
          <p:nvPr/>
        </p:nvSpPr>
        <p:spPr>
          <a:xfrm>
            <a:off x="945480" y="4705509"/>
            <a:ext cx="2381356" cy="895464"/>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19" name="Group 105">
            <a:extLst>
              <a:ext uri="{FF2B5EF4-FFF2-40B4-BE49-F238E27FC236}">
                <a16:creationId xmlns:a16="http://schemas.microsoft.com/office/drawing/2014/main" id="{CE0D086A-53EF-7033-B9DD-7BCBCE4581BB}"/>
              </a:ext>
            </a:extLst>
          </p:cNvPr>
          <p:cNvGrpSpPr>
            <a:grpSpLocks noChangeAspect="1"/>
          </p:cNvGrpSpPr>
          <p:nvPr/>
        </p:nvGrpSpPr>
        <p:grpSpPr bwMode="auto">
          <a:xfrm>
            <a:off x="2849783" y="4329874"/>
            <a:ext cx="638322" cy="601789"/>
            <a:chOff x="1991" y="1544"/>
            <a:chExt cx="961" cy="906"/>
          </a:xfrm>
        </p:grpSpPr>
        <p:sp>
          <p:nvSpPr>
            <p:cNvPr id="20" name="Freeform 106">
              <a:extLst>
                <a:ext uri="{FF2B5EF4-FFF2-40B4-BE49-F238E27FC236}">
                  <a16:creationId xmlns:a16="http://schemas.microsoft.com/office/drawing/2014/main" id="{63FB3AD8-DF3F-E895-34D9-723A4A32630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 name="Rectangle 107">
              <a:extLst>
                <a:ext uri="{FF2B5EF4-FFF2-40B4-BE49-F238E27FC236}">
                  <a16:creationId xmlns:a16="http://schemas.microsoft.com/office/drawing/2014/main" id="{5AEB7FFE-79FB-168E-6C68-7233015DE24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 name="Rectangle 108">
              <a:extLst>
                <a:ext uri="{FF2B5EF4-FFF2-40B4-BE49-F238E27FC236}">
                  <a16:creationId xmlns:a16="http://schemas.microsoft.com/office/drawing/2014/main" id="{B939F52F-24B4-47EB-36FC-5CDCD694773C}"/>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 name="Rectangle 109">
              <a:extLst>
                <a:ext uri="{FF2B5EF4-FFF2-40B4-BE49-F238E27FC236}">
                  <a16:creationId xmlns:a16="http://schemas.microsoft.com/office/drawing/2014/main" id="{11C6626D-7E06-A337-79FD-061997084E71}"/>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 name="Rectangle 110">
              <a:extLst>
                <a:ext uri="{FF2B5EF4-FFF2-40B4-BE49-F238E27FC236}">
                  <a16:creationId xmlns:a16="http://schemas.microsoft.com/office/drawing/2014/main" id="{4B0DE15D-0A44-CD04-BC3B-4589698B2213}"/>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 name="Rectangle 111">
              <a:extLst>
                <a:ext uri="{FF2B5EF4-FFF2-40B4-BE49-F238E27FC236}">
                  <a16:creationId xmlns:a16="http://schemas.microsoft.com/office/drawing/2014/main" id="{6706510F-5C2D-37A8-AA54-D77839F8E83D}"/>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 name="Rectangle 112">
              <a:extLst>
                <a:ext uri="{FF2B5EF4-FFF2-40B4-BE49-F238E27FC236}">
                  <a16:creationId xmlns:a16="http://schemas.microsoft.com/office/drawing/2014/main" id="{CEB52DAE-B089-91CD-6905-499951EB9FE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 name="Rectangle 113">
              <a:extLst>
                <a:ext uri="{FF2B5EF4-FFF2-40B4-BE49-F238E27FC236}">
                  <a16:creationId xmlns:a16="http://schemas.microsoft.com/office/drawing/2014/main" id="{04654814-36AB-C0CE-D864-1C813738AA9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8" name="Rectangle 114">
              <a:extLst>
                <a:ext uri="{FF2B5EF4-FFF2-40B4-BE49-F238E27FC236}">
                  <a16:creationId xmlns:a16="http://schemas.microsoft.com/office/drawing/2014/main" id="{883AA4E6-270C-591F-5421-E68798CC587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 name="Rectangle 115">
              <a:extLst>
                <a:ext uri="{FF2B5EF4-FFF2-40B4-BE49-F238E27FC236}">
                  <a16:creationId xmlns:a16="http://schemas.microsoft.com/office/drawing/2014/main" id="{DC098BE0-5A99-53BF-704E-A55905B8A97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 name="Freeform 116">
              <a:extLst>
                <a:ext uri="{FF2B5EF4-FFF2-40B4-BE49-F238E27FC236}">
                  <a16:creationId xmlns:a16="http://schemas.microsoft.com/office/drawing/2014/main" id="{5F2BE87D-6A87-25FA-B0FD-EE914C9FFFDF}"/>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1" name="Rectangle 117">
              <a:extLst>
                <a:ext uri="{FF2B5EF4-FFF2-40B4-BE49-F238E27FC236}">
                  <a16:creationId xmlns:a16="http://schemas.microsoft.com/office/drawing/2014/main" id="{42D148A7-D117-82F6-99BF-D26D87CECCDA}"/>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 name="Rectangle 118">
              <a:extLst>
                <a:ext uri="{FF2B5EF4-FFF2-40B4-BE49-F238E27FC236}">
                  <a16:creationId xmlns:a16="http://schemas.microsoft.com/office/drawing/2014/main" id="{68260EE2-4D90-9500-ADED-1F62D4461A1A}"/>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3" name="Rectangle 119">
              <a:extLst>
                <a:ext uri="{FF2B5EF4-FFF2-40B4-BE49-F238E27FC236}">
                  <a16:creationId xmlns:a16="http://schemas.microsoft.com/office/drawing/2014/main" id="{2EDE08B2-2EDA-6C57-18C7-63CBEAC62B9E}"/>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4" name="Rectangle 120">
              <a:extLst>
                <a:ext uri="{FF2B5EF4-FFF2-40B4-BE49-F238E27FC236}">
                  <a16:creationId xmlns:a16="http://schemas.microsoft.com/office/drawing/2014/main" id="{9A33AFC9-A6E5-6D47-8EEF-B15539861E56}"/>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5" name="Rectangle 121">
              <a:extLst>
                <a:ext uri="{FF2B5EF4-FFF2-40B4-BE49-F238E27FC236}">
                  <a16:creationId xmlns:a16="http://schemas.microsoft.com/office/drawing/2014/main" id="{B8620F5A-192D-B091-1A1D-226EAD2324B6}"/>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6" name="Rectangle 122">
              <a:extLst>
                <a:ext uri="{FF2B5EF4-FFF2-40B4-BE49-F238E27FC236}">
                  <a16:creationId xmlns:a16="http://schemas.microsoft.com/office/drawing/2014/main" id="{8696F40F-0F75-1AB2-1234-778B078A3873}"/>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7" name="Rectangle 123">
              <a:extLst>
                <a:ext uri="{FF2B5EF4-FFF2-40B4-BE49-F238E27FC236}">
                  <a16:creationId xmlns:a16="http://schemas.microsoft.com/office/drawing/2014/main" id="{0001FFFF-54F7-2BBB-9F4F-FE7FFFC848C6}"/>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8" name="Rectangle 124">
              <a:extLst>
                <a:ext uri="{FF2B5EF4-FFF2-40B4-BE49-F238E27FC236}">
                  <a16:creationId xmlns:a16="http://schemas.microsoft.com/office/drawing/2014/main" id="{C9E18C41-E07E-3A55-9A51-CEC82D543FBA}"/>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9" name="Rectangle 125">
              <a:extLst>
                <a:ext uri="{FF2B5EF4-FFF2-40B4-BE49-F238E27FC236}">
                  <a16:creationId xmlns:a16="http://schemas.microsoft.com/office/drawing/2014/main" id="{45401D25-F9EB-591E-F535-59AAC5B934D7}"/>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40" name="TextBox 39">
            <a:extLst>
              <a:ext uri="{FF2B5EF4-FFF2-40B4-BE49-F238E27FC236}">
                <a16:creationId xmlns:a16="http://schemas.microsoft.com/office/drawing/2014/main" id="{75DD99FE-F2FB-3A10-D984-F5694AF42556}"/>
              </a:ext>
            </a:extLst>
          </p:cNvPr>
          <p:cNvSpPr txBox="1"/>
          <p:nvPr/>
        </p:nvSpPr>
        <p:spPr>
          <a:xfrm>
            <a:off x="2333035" y="4353055"/>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1</a:t>
            </a:r>
          </a:p>
        </p:txBody>
      </p:sp>
      <p:cxnSp>
        <p:nvCxnSpPr>
          <p:cNvPr id="41" name="Google Shape;575;p107">
            <a:extLst>
              <a:ext uri="{FF2B5EF4-FFF2-40B4-BE49-F238E27FC236}">
                <a16:creationId xmlns:a16="http://schemas.microsoft.com/office/drawing/2014/main" id="{B433766B-5ABA-5E74-59F7-67907C17FED0}"/>
              </a:ext>
            </a:extLst>
          </p:cNvPr>
          <p:cNvCxnSpPr/>
          <p:nvPr/>
        </p:nvCxnSpPr>
        <p:spPr>
          <a:xfrm>
            <a:off x="1625649" y="4145384"/>
            <a:ext cx="0" cy="469825"/>
          </a:xfrm>
          <a:prstGeom prst="straightConnector1">
            <a:avLst/>
          </a:prstGeom>
          <a:noFill/>
          <a:ln w="19050" cap="flat" cmpd="sng">
            <a:solidFill>
              <a:srgbClr val="0D274D"/>
            </a:solidFill>
            <a:prstDash val="solid"/>
            <a:round/>
            <a:headEnd type="none" w="med" len="med"/>
            <a:tailEnd type="none" w="med" len="med"/>
          </a:ln>
        </p:spPr>
      </p:cxnSp>
      <p:sp>
        <p:nvSpPr>
          <p:cNvPr id="42" name="TextBox 41">
            <a:extLst>
              <a:ext uri="{FF2B5EF4-FFF2-40B4-BE49-F238E27FC236}">
                <a16:creationId xmlns:a16="http://schemas.microsoft.com/office/drawing/2014/main" id="{D82F6CB9-4C00-20B1-EE18-E4AEA931BE09}"/>
              </a:ext>
            </a:extLst>
          </p:cNvPr>
          <p:cNvSpPr txBox="1"/>
          <p:nvPr/>
        </p:nvSpPr>
        <p:spPr>
          <a:xfrm>
            <a:off x="2061374" y="4958324"/>
            <a:ext cx="747320" cy="246221"/>
          </a:xfrm>
          <a:prstGeom prst="rect">
            <a:avLst/>
          </a:prstGeom>
          <a:noFill/>
        </p:spPr>
        <p:txBody>
          <a:bodyPr wrap="none" rtlCol="0">
            <a:spAutoFit/>
          </a:bodyPr>
          <a:lstStyle/>
          <a:p>
            <a:pPr algn="ctr" defTabSz="457189"/>
            <a:r>
              <a:rPr lang="en-US" sz="1000" b="1">
                <a:solidFill>
                  <a:srgbClr val="0D274D">
                    <a:lumMod val="50000"/>
                  </a:srgbClr>
                </a:solidFill>
                <a:latin typeface="CiscoSansTT ExtraLight"/>
              </a:rPr>
              <a:t>Local GW</a:t>
            </a:r>
          </a:p>
        </p:txBody>
      </p:sp>
      <p:sp>
        <p:nvSpPr>
          <p:cNvPr id="46" name="Rounded Rectangle 45">
            <a:extLst>
              <a:ext uri="{FF2B5EF4-FFF2-40B4-BE49-F238E27FC236}">
                <a16:creationId xmlns:a16="http://schemas.microsoft.com/office/drawing/2014/main" id="{7822964D-FC14-D0EE-BFA1-23F801EC678C}"/>
              </a:ext>
            </a:extLst>
          </p:cNvPr>
          <p:cNvSpPr/>
          <p:nvPr/>
        </p:nvSpPr>
        <p:spPr>
          <a:xfrm>
            <a:off x="3735489" y="4717396"/>
            <a:ext cx="1058512" cy="883578"/>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47" name="Group 105">
            <a:extLst>
              <a:ext uri="{FF2B5EF4-FFF2-40B4-BE49-F238E27FC236}">
                <a16:creationId xmlns:a16="http://schemas.microsoft.com/office/drawing/2014/main" id="{8865634F-95FF-7B6A-2653-C34D9CC3D7E3}"/>
              </a:ext>
            </a:extLst>
          </p:cNvPr>
          <p:cNvGrpSpPr>
            <a:grpSpLocks noChangeAspect="1"/>
          </p:cNvGrpSpPr>
          <p:nvPr/>
        </p:nvGrpSpPr>
        <p:grpSpPr bwMode="auto">
          <a:xfrm>
            <a:off x="3642465" y="4413310"/>
            <a:ext cx="456467" cy="430343"/>
            <a:chOff x="1991" y="1544"/>
            <a:chExt cx="961" cy="906"/>
          </a:xfrm>
        </p:grpSpPr>
        <p:sp>
          <p:nvSpPr>
            <p:cNvPr id="48" name="Freeform 106">
              <a:extLst>
                <a:ext uri="{FF2B5EF4-FFF2-40B4-BE49-F238E27FC236}">
                  <a16:creationId xmlns:a16="http://schemas.microsoft.com/office/drawing/2014/main" id="{42828B96-EC8A-8C2C-D215-A2523823857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49" name="Rectangle 107">
              <a:extLst>
                <a:ext uri="{FF2B5EF4-FFF2-40B4-BE49-F238E27FC236}">
                  <a16:creationId xmlns:a16="http://schemas.microsoft.com/office/drawing/2014/main" id="{9CE77FE2-51B1-9480-3EBD-8C39FE680B15}"/>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0" name="Rectangle 108">
              <a:extLst>
                <a:ext uri="{FF2B5EF4-FFF2-40B4-BE49-F238E27FC236}">
                  <a16:creationId xmlns:a16="http://schemas.microsoft.com/office/drawing/2014/main" id="{DC23CAFA-42C8-A7FD-64FD-B02A7AC4B5B8}"/>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1" name="Rectangle 109">
              <a:extLst>
                <a:ext uri="{FF2B5EF4-FFF2-40B4-BE49-F238E27FC236}">
                  <a16:creationId xmlns:a16="http://schemas.microsoft.com/office/drawing/2014/main" id="{9B382B78-0F2F-376B-032E-6D2064A7FA0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2" name="Rectangle 110">
              <a:extLst>
                <a:ext uri="{FF2B5EF4-FFF2-40B4-BE49-F238E27FC236}">
                  <a16:creationId xmlns:a16="http://schemas.microsoft.com/office/drawing/2014/main" id="{579D73A0-4A83-04A3-CEC0-19135C728CE1}"/>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3" name="Rectangle 111">
              <a:extLst>
                <a:ext uri="{FF2B5EF4-FFF2-40B4-BE49-F238E27FC236}">
                  <a16:creationId xmlns:a16="http://schemas.microsoft.com/office/drawing/2014/main" id="{05E8E9BF-7EF2-B514-85EF-C4656FAFC255}"/>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4" name="Rectangle 112">
              <a:extLst>
                <a:ext uri="{FF2B5EF4-FFF2-40B4-BE49-F238E27FC236}">
                  <a16:creationId xmlns:a16="http://schemas.microsoft.com/office/drawing/2014/main" id="{E63CF370-A355-A644-7453-D535113E19CF}"/>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5" name="Rectangle 113">
              <a:extLst>
                <a:ext uri="{FF2B5EF4-FFF2-40B4-BE49-F238E27FC236}">
                  <a16:creationId xmlns:a16="http://schemas.microsoft.com/office/drawing/2014/main" id="{20E92A0E-01AB-9CC4-7B53-50F41D486263}"/>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6" name="Rectangle 114">
              <a:extLst>
                <a:ext uri="{FF2B5EF4-FFF2-40B4-BE49-F238E27FC236}">
                  <a16:creationId xmlns:a16="http://schemas.microsoft.com/office/drawing/2014/main" id="{76D5F9B1-77EC-64F5-C7C5-C11164630816}"/>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7" name="Rectangle 115">
              <a:extLst>
                <a:ext uri="{FF2B5EF4-FFF2-40B4-BE49-F238E27FC236}">
                  <a16:creationId xmlns:a16="http://schemas.microsoft.com/office/drawing/2014/main" id="{FE964D24-17E3-7F11-D4F3-AB797DA4E754}"/>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8" name="Freeform 116">
              <a:extLst>
                <a:ext uri="{FF2B5EF4-FFF2-40B4-BE49-F238E27FC236}">
                  <a16:creationId xmlns:a16="http://schemas.microsoft.com/office/drawing/2014/main" id="{7E2C5AB7-BC81-5C33-DFB8-C2197866E081}"/>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 name="Rectangle 117">
              <a:extLst>
                <a:ext uri="{FF2B5EF4-FFF2-40B4-BE49-F238E27FC236}">
                  <a16:creationId xmlns:a16="http://schemas.microsoft.com/office/drawing/2014/main" id="{421000FB-7809-C853-261E-96C101DB0295}"/>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 name="Rectangle 118">
              <a:extLst>
                <a:ext uri="{FF2B5EF4-FFF2-40B4-BE49-F238E27FC236}">
                  <a16:creationId xmlns:a16="http://schemas.microsoft.com/office/drawing/2014/main" id="{860F6A3B-B0F9-2203-601C-79FFAD20708A}"/>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 name="Rectangle 119">
              <a:extLst>
                <a:ext uri="{FF2B5EF4-FFF2-40B4-BE49-F238E27FC236}">
                  <a16:creationId xmlns:a16="http://schemas.microsoft.com/office/drawing/2014/main" id="{5A44F174-7BF5-46B8-2968-F06DE4BD2C81}"/>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2" name="Rectangle 120">
              <a:extLst>
                <a:ext uri="{FF2B5EF4-FFF2-40B4-BE49-F238E27FC236}">
                  <a16:creationId xmlns:a16="http://schemas.microsoft.com/office/drawing/2014/main" id="{4215C7F6-6F1A-1053-4ECB-7B9668F306DB}"/>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3" name="Rectangle 121">
              <a:extLst>
                <a:ext uri="{FF2B5EF4-FFF2-40B4-BE49-F238E27FC236}">
                  <a16:creationId xmlns:a16="http://schemas.microsoft.com/office/drawing/2014/main" id="{FCCD6BBF-C0F1-5D55-E9EE-B726EF4403CB}"/>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76" name="Rectangle 122">
              <a:extLst>
                <a:ext uri="{FF2B5EF4-FFF2-40B4-BE49-F238E27FC236}">
                  <a16:creationId xmlns:a16="http://schemas.microsoft.com/office/drawing/2014/main" id="{FE53B7BE-E07A-5851-0826-FAA00B9BA05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77" name="Rectangle 123">
              <a:extLst>
                <a:ext uri="{FF2B5EF4-FFF2-40B4-BE49-F238E27FC236}">
                  <a16:creationId xmlns:a16="http://schemas.microsoft.com/office/drawing/2014/main" id="{A492764F-C8CB-684A-3209-6EF8EAEE8EB2}"/>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78" name="Rectangle 124">
              <a:extLst>
                <a:ext uri="{FF2B5EF4-FFF2-40B4-BE49-F238E27FC236}">
                  <a16:creationId xmlns:a16="http://schemas.microsoft.com/office/drawing/2014/main" id="{AD2BF86E-CA49-9A79-B1EC-00C89647FFBA}"/>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79" name="Rectangle 125">
              <a:extLst>
                <a:ext uri="{FF2B5EF4-FFF2-40B4-BE49-F238E27FC236}">
                  <a16:creationId xmlns:a16="http://schemas.microsoft.com/office/drawing/2014/main" id="{8B0800AF-3F1A-5078-FBD8-BD4B9FFA8695}"/>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580" name="TextBox 579">
            <a:extLst>
              <a:ext uri="{FF2B5EF4-FFF2-40B4-BE49-F238E27FC236}">
                <a16:creationId xmlns:a16="http://schemas.microsoft.com/office/drawing/2014/main" id="{01CFD633-60E1-AAC9-49E5-4634FCB09C00}"/>
              </a:ext>
            </a:extLst>
          </p:cNvPr>
          <p:cNvSpPr txBox="1"/>
          <p:nvPr/>
        </p:nvSpPr>
        <p:spPr>
          <a:xfrm>
            <a:off x="4082782" y="4348090"/>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2</a:t>
            </a:r>
          </a:p>
        </p:txBody>
      </p:sp>
      <p:sp>
        <p:nvSpPr>
          <p:cNvPr id="581" name="Rectangle 580">
            <a:extLst>
              <a:ext uri="{FF2B5EF4-FFF2-40B4-BE49-F238E27FC236}">
                <a16:creationId xmlns:a16="http://schemas.microsoft.com/office/drawing/2014/main" id="{E25FC698-12AE-B940-F2F0-FD4C2749B0D1}"/>
              </a:ext>
            </a:extLst>
          </p:cNvPr>
          <p:cNvSpPr/>
          <p:nvPr/>
        </p:nvSpPr>
        <p:spPr>
          <a:xfrm>
            <a:off x="833562" y="4264970"/>
            <a:ext cx="4067323" cy="1425273"/>
          </a:xfrm>
          <a:prstGeom prst="rect">
            <a:avLst/>
          </a:prstGeom>
          <a:noFill/>
          <a:ln w="12700" cap="flat" cmpd="sng" algn="ctr">
            <a:solidFill>
              <a:schemeClr val="tx1"/>
            </a:solidFill>
            <a:prstDash val="dash"/>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582" name="Group 581">
            <a:extLst>
              <a:ext uri="{FF2B5EF4-FFF2-40B4-BE49-F238E27FC236}">
                <a16:creationId xmlns:a16="http://schemas.microsoft.com/office/drawing/2014/main" id="{9201C031-8AFA-38B6-2B8A-76081F412DDA}"/>
              </a:ext>
            </a:extLst>
          </p:cNvPr>
          <p:cNvGrpSpPr/>
          <p:nvPr/>
        </p:nvGrpSpPr>
        <p:grpSpPr>
          <a:xfrm>
            <a:off x="2147277" y="4623996"/>
            <a:ext cx="558491" cy="362931"/>
            <a:chOff x="3450034" y="2192353"/>
            <a:chExt cx="945898" cy="614684"/>
          </a:xfrm>
        </p:grpSpPr>
        <p:sp>
          <p:nvSpPr>
            <p:cNvPr id="583" name="Rounded Rectangle 582">
              <a:extLst>
                <a:ext uri="{FF2B5EF4-FFF2-40B4-BE49-F238E27FC236}">
                  <a16:creationId xmlns:a16="http://schemas.microsoft.com/office/drawing/2014/main" id="{55D0EBAE-A131-2C59-67CE-37F8CA2C7C96}"/>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584" name="Group 583">
              <a:extLst>
                <a:ext uri="{FF2B5EF4-FFF2-40B4-BE49-F238E27FC236}">
                  <a16:creationId xmlns:a16="http://schemas.microsoft.com/office/drawing/2014/main" id="{DB1A7857-E7B6-4D48-BD1B-39DE94D9C5A4}"/>
                </a:ext>
              </a:extLst>
            </p:cNvPr>
            <p:cNvGrpSpPr>
              <a:grpSpLocks noChangeAspect="1"/>
            </p:cNvGrpSpPr>
            <p:nvPr/>
          </p:nvGrpSpPr>
          <p:grpSpPr>
            <a:xfrm>
              <a:off x="3881778" y="2229127"/>
              <a:ext cx="457099" cy="226431"/>
              <a:chOff x="836085" y="1496592"/>
              <a:chExt cx="538984" cy="266991"/>
            </a:xfrm>
            <a:solidFill>
              <a:srgbClr val="FFFFFF"/>
            </a:solidFill>
          </p:grpSpPr>
          <p:sp>
            <p:nvSpPr>
              <p:cNvPr id="621" name="Freeform 751">
                <a:extLst>
                  <a:ext uri="{FF2B5EF4-FFF2-40B4-BE49-F238E27FC236}">
                    <a16:creationId xmlns:a16="http://schemas.microsoft.com/office/drawing/2014/main" id="{53F8F456-8857-624D-FB73-80F17F89BC89}"/>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22" name="Freeform 752">
                <a:extLst>
                  <a:ext uri="{FF2B5EF4-FFF2-40B4-BE49-F238E27FC236}">
                    <a16:creationId xmlns:a16="http://schemas.microsoft.com/office/drawing/2014/main" id="{1A6C320F-AA14-2FD4-0CAF-A643A56CB316}"/>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23" name="Freeform 753">
                <a:extLst>
                  <a:ext uri="{FF2B5EF4-FFF2-40B4-BE49-F238E27FC236}">
                    <a16:creationId xmlns:a16="http://schemas.microsoft.com/office/drawing/2014/main" id="{418B5A4D-5FFF-5469-6D20-E1ABCFE547DE}"/>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585" name="Group 105">
              <a:extLst>
                <a:ext uri="{FF2B5EF4-FFF2-40B4-BE49-F238E27FC236}">
                  <a16:creationId xmlns:a16="http://schemas.microsoft.com/office/drawing/2014/main" id="{75AE03D1-B79B-1B90-59CF-08F467DB2FCE}"/>
                </a:ext>
              </a:extLst>
            </p:cNvPr>
            <p:cNvGrpSpPr>
              <a:grpSpLocks noChangeAspect="1"/>
            </p:cNvGrpSpPr>
            <p:nvPr/>
          </p:nvGrpSpPr>
          <p:grpSpPr bwMode="auto">
            <a:xfrm>
              <a:off x="3501889" y="2492927"/>
              <a:ext cx="283203" cy="266993"/>
              <a:chOff x="1991" y="1544"/>
              <a:chExt cx="961" cy="906"/>
            </a:xfrm>
          </p:grpSpPr>
          <p:sp>
            <p:nvSpPr>
              <p:cNvPr id="601" name="Freeform 106">
                <a:extLst>
                  <a:ext uri="{FF2B5EF4-FFF2-40B4-BE49-F238E27FC236}">
                    <a16:creationId xmlns:a16="http://schemas.microsoft.com/office/drawing/2014/main" id="{6865358A-E8C7-311C-B538-A4E5D689801D}"/>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2" name="Rectangle 107">
                <a:extLst>
                  <a:ext uri="{FF2B5EF4-FFF2-40B4-BE49-F238E27FC236}">
                    <a16:creationId xmlns:a16="http://schemas.microsoft.com/office/drawing/2014/main" id="{875AB49E-F6D5-C8C3-4A54-859A603A4200}"/>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3" name="Rectangle 108">
                <a:extLst>
                  <a:ext uri="{FF2B5EF4-FFF2-40B4-BE49-F238E27FC236}">
                    <a16:creationId xmlns:a16="http://schemas.microsoft.com/office/drawing/2014/main" id="{106B0A23-F6A6-2D4A-AC1A-CC318BED3C19}"/>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4" name="Rectangle 109">
                <a:extLst>
                  <a:ext uri="{FF2B5EF4-FFF2-40B4-BE49-F238E27FC236}">
                    <a16:creationId xmlns:a16="http://schemas.microsoft.com/office/drawing/2014/main" id="{FFC2047C-BAD4-FEC0-4397-741816A8B841}"/>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5" name="Rectangle 110">
                <a:extLst>
                  <a:ext uri="{FF2B5EF4-FFF2-40B4-BE49-F238E27FC236}">
                    <a16:creationId xmlns:a16="http://schemas.microsoft.com/office/drawing/2014/main" id="{94534764-5350-29DA-D9E8-BAB572102B7A}"/>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6" name="Rectangle 111">
                <a:extLst>
                  <a:ext uri="{FF2B5EF4-FFF2-40B4-BE49-F238E27FC236}">
                    <a16:creationId xmlns:a16="http://schemas.microsoft.com/office/drawing/2014/main" id="{7C362002-E591-E4E4-4BD2-30FDCCD13A1B}"/>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7" name="Rectangle 112">
                <a:extLst>
                  <a:ext uri="{FF2B5EF4-FFF2-40B4-BE49-F238E27FC236}">
                    <a16:creationId xmlns:a16="http://schemas.microsoft.com/office/drawing/2014/main" id="{BBA1E678-F7A5-8C91-B946-938E7C13514A}"/>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8" name="Rectangle 113">
                <a:extLst>
                  <a:ext uri="{FF2B5EF4-FFF2-40B4-BE49-F238E27FC236}">
                    <a16:creationId xmlns:a16="http://schemas.microsoft.com/office/drawing/2014/main" id="{44FCCCF3-87FF-0521-C2CF-3586099D9399}"/>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9" name="Rectangle 114">
                <a:extLst>
                  <a:ext uri="{FF2B5EF4-FFF2-40B4-BE49-F238E27FC236}">
                    <a16:creationId xmlns:a16="http://schemas.microsoft.com/office/drawing/2014/main" id="{84FF5EB1-9B60-680B-ECBB-87250FE325E2}"/>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0" name="Rectangle 115">
                <a:extLst>
                  <a:ext uri="{FF2B5EF4-FFF2-40B4-BE49-F238E27FC236}">
                    <a16:creationId xmlns:a16="http://schemas.microsoft.com/office/drawing/2014/main" id="{56B5F083-C6ED-13C2-2911-61D02BE7FFF8}"/>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1" name="Freeform 116">
                <a:extLst>
                  <a:ext uri="{FF2B5EF4-FFF2-40B4-BE49-F238E27FC236}">
                    <a16:creationId xmlns:a16="http://schemas.microsoft.com/office/drawing/2014/main" id="{CDC1F6AF-49E9-CF9C-4BB0-D2AECDAC6F7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2" name="Rectangle 117">
                <a:extLst>
                  <a:ext uri="{FF2B5EF4-FFF2-40B4-BE49-F238E27FC236}">
                    <a16:creationId xmlns:a16="http://schemas.microsoft.com/office/drawing/2014/main" id="{1754D0EC-87D3-C664-3A3C-67186DA11507}"/>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3" name="Rectangle 118">
                <a:extLst>
                  <a:ext uri="{FF2B5EF4-FFF2-40B4-BE49-F238E27FC236}">
                    <a16:creationId xmlns:a16="http://schemas.microsoft.com/office/drawing/2014/main" id="{F485467E-47A7-D144-F2C1-4039DC3041D6}"/>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4" name="Rectangle 119">
                <a:extLst>
                  <a:ext uri="{FF2B5EF4-FFF2-40B4-BE49-F238E27FC236}">
                    <a16:creationId xmlns:a16="http://schemas.microsoft.com/office/drawing/2014/main" id="{463E1D65-5B51-80E3-2824-5FE94B7A0686}"/>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5" name="Rectangle 120">
                <a:extLst>
                  <a:ext uri="{FF2B5EF4-FFF2-40B4-BE49-F238E27FC236}">
                    <a16:creationId xmlns:a16="http://schemas.microsoft.com/office/drawing/2014/main" id="{DC2D3280-3A9B-53A4-34CF-BBECB76142CF}"/>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6" name="Rectangle 121">
                <a:extLst>
                  <a:ext uri="{FF2B5EF4-FFF2-40B4-BE49-F238E27FC236}">
                    <a16:creationId xmlns:a16="http://schemas.microsoft.com/office/drawing/2014/main" id="{85371444-5E73-DE42-7664-520A5AC7FB9B}"/>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7" name="Rectangle 122">
                <a:extLst>
                  <a:ext uri="{FF2B5EF4-FFF2-40B4-BE49-F238E27FC236}">
                    <a16:creationId xmlns:a16="http://schemas.microsoft.com/office/drawing/2014/main" id="{9BA9D642-697A-2CD1-A5B5-E3B355D8DF5F}"/>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8" name="Rectangle 123">
                <a:extLst>
                  <a:ext uri="{FF2B5EF4-FFF2-40B4-BE49-F238E27FC236}">
                    <a16:creationId xmlns:a16="http://schemas.microsoft.com/office/drawing/2014/main" id="{8B4C80D6-6988-270D-9680-D30DCF727FB1}"/>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19" name="Rectangle 124">
                <a:extLst>
                  <a:ext uri="{FF2B5EF4-FFF2-40B4-BE49-F238E27FC236}">
                    <a16:creationId xmlns:a16="http://schemas.microsoft.com/office/drawing/2014/main" id="{12DD2ED0-D7F8-AFB7-A440-B169C4AE84B7}"/>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20" name="Rectangle 125">
                <a:extLst>
                  <a:ext uri="{FF2B5EF4-FFF2-40B4-BE49-F238E27FC236}">
                    <a16:creationId xmlns:a16="http://schemas.microsoft.com/office/drawing/2014/main" id="{C602D1B7-1175-BE1F-0BAA-119437FAC4DE}"/>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586" name="Group 585">
              <a:extLst>
                <a:ext uri="{FF2B5EF4-FFF2-40B4-BE49-F238E27FC236}">
                  <a16:creationId xmlns:a16="http://schemas.microsoft.com/office/drawing/2014/main" id="{02C338D0-BD9B-D60E-C5CA-921A8B2FC99D}"/>
                </a:ext>
              </a:extLst>
            </p:cNvPr>
            <p:cNvGrpSpPr>
              <a:grpSpLocks noChangeAspect="1"/>
            </p:cNvGrpSpPr>
            <p:nvPr/>
          </p:nvGrpSpPr>
          <p:grpSpPr>
            <a:xfrm rot="19800000">
              <a:off x="3694273" y="2456129"/>
              <a:ext cx="181873" cy="80768"/>
              <a:chOff x="4705351" y="4362451"/>
              <a:chExt cx="1165225" cy="493712"/>
            </a:xfrm>
          </p:grpSpPr>
          <p:sp>
            <p:nvSpPr>
              <p:cNvPr id="587" name="Freeform 29">
                <a:extLst>
                  <a:ext uri="{FF2B5EF4-FFF2-40B4-BE49-F238E27FC236}">
                    <a16:creationId xmlns:a16="http://schemas.microsoft.com/office/drawing/2014/main" id="{6EC580AC-5C69-9965-C7F2-6F921A238A37}"/>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88" name="Freeform 30">
                <a:extLst>
                  <a:ext uri="{FF2B5EF4-FFF2-40B4-BE49-F238E27FC236}">
                    <a16:creationId xmlns:a16="http://schemas.microsoft.com/office/drawing/2014/main" id="{7BFDDB74-A482-9849-2F1B-EFF57A7BD611}"/>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89" name="Freeform 31">
                <a:extLst>
                  <a:ext uri="{FF2B5EF4-FFF2-40B4-BE49-F238E27FC236}">
                    <a16:creationId xmlns:a16="http://schemas.microsoft.com/office/drawing/2014/main" id="{2D2BBAD4-40CA-9713-3B55-7390678A46CD}"/>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0" name="Freeform 68">
                <a:extLst>
                  <a:ext uri="{FF2B5EF4-FFF2-40B4-BE49-F238E27FC236}">
                    <a16:creationId xmlns:a16="http://schemas.microsoft.com/office/drawing/2014/main" id="{C161CDCE-9A7A-DF1D-89AA-C15A5D9716C3}"/>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1" name="Freeform 69">
                <a:extLst>
                  <a:ext uri="{FF2B5EF4-FFF2-40B4-BE49-F238E27FC236}">
                    <a16:creationId xmlns:a16="http://schemas.microsoft.com/office/drawing/2014/main" id="{AA84192C-6D85-7EB9-838E-13DAB47DAF42}"/>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2" name="Freeform 70">
                <a:extLst>
                  <a:ext uri="{FF2B5EF4-FFF2-40B4-BE49-F238E27FC236}">
                    <a16:creationId xmlns:a16="http://schemas.microsoft.com/office/drawing/2014/main" id="{8C839042-DB33-F8F6-6FB9-E0C5FBBF6769}"/>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3" name="Freeform 71">
                <a:extLst>
                  <a:ext uri="{FF2B5EF4-FFF2-40B4-BE49-F238E27FC236}">
                    <a16:creationId xmlns:a16="http://schemas.microsoft.com/office/drawing/2014/main" id="{8EBD9570-722A-F121-B7C8-A778A678545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4" name="Freeform 72">
                <a:extLst>
                  <a:ext uri="{FF2B5EF4-FFF2-40B4-BE49-F238E27FC236}">
                    <a16:creationId xmlns:a16="http://schemas.microsoft.com/office/drawing/2014/main" id="{7B0B6547-399B-D122-B448-F5B737567615}"/>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5" name="Freeform 73">
                <a:extLst>
                  <a:ext uri="{FF2B5EF4-FFF2-40B4-BE49-F238E27FC236}">
                    <a16:creationId xmlns:a16="http://schemas.microsoft.com/office/drawing/2014/main" id="{6C4E61A7-DE97-E27B-08BF-3CACB4F0A9F4}"/>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6" name="Freeform 74">
                <a:extLst>
                  <a:ext uri="{FF2B5EF4-FFF2-40B4-BE49-F238E27FC236}">
                    <a16:creationId xmlns:a16="http://schemas.microsoft.com/office/drawing/2014/main" id="{C3010976-26E1-AD6E-CCC1-DB325292B548}"/>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7" name="Freeform 75">
                <a:extLst>
                  <a:ext uri="{FF2B5EF4-FFF2-40B4-BE49-F238E27FC236}">
                    <a16:creationId xmlns:a16="http://schemas.microsoft.com/office/drawing/2014/main" id="{B0DC8F75-2DBB-E610-A45D-80C0F37560E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8" name="Freeform 76">
                <a:extLst>
                  <a:ext uri="{FF2B5EF4-FFF2-40B4-BE49-F238E27FC236}">
                    <a16:creationId xmlns:a16="http://schemas.microsoft.com/office/drawing/2014/main" id="{91D4F312-DD58-C9BB-5769-2BC07423C697}"/>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599" name="Freeform 77">
                <a:extLst>
                  <a:ext uri="{FF2B5EF4-FFF2-40B4-BE49-F238E27FC236}">
                    <a16:creationId xmlns:a16="http://schemas.microsoft.com/office/drawing/2014/main" id="{EB8E831A-FEA4-A6CE-E42A-55FE565B8712}"/>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600" name="Freeform 78">
                <a:extLst>
                  <a:ext uri="{FF2B5EF4-FFF2-40B4-BE49-F238E27FC236}">
                    <a16:creationId xmlns:a16="http://schemas.microsoft.com/office/drawing/2014/main" id="{C3BD9187-A2F7-E7F8-B1FF-2346BBBA25FF}"/>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pic>
        <p:nvPicPr>
          <p:cNvPr id="624" name="Picture 5" descr="C:\Users\tsbutme\Desktop\Trade Shows\New Icons\256 Icons in Grey and Blue\30091_Device_unified_border_element_3153_unknown_256.png">
            <a:extLst>
              <a:ext uri="{FF2B5EF4-FFF2-40B4-BE49-F238E27FC236}">
                <a16:creationId xmlns:a16="http://schemas.microsoft.com/office/drawing/2014/main" id="{C8963EC6-96CD-E6BC-F3AF-B5AE8080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7617" y="4597909"/>
            <a:ext cx="481339" cy="354113"/>
          </a:xfrm>
          <a:prstGeom prst="rect">
            <a:avLst/>
          </a:prstGeom>
          <a:noFill/>
          <a:extLst>
            <a:ext uri="{909E8E84-426E-40dd-AFC4-6F175D3DCCD1}">
              <a14:hiddenFill xmlns:a14="http://schemas.microsoft.com/office/drawing/2010/main" xmlns="">
                <a:solidFill>
                  <a:srgbClr val="FFFFFF"/>
                </a:solidFill>
              </a14:hiddenFill>
            </a:ext>
          </a:extLst>
        </p:spPr>
      </p:pic>
      <p:pic>
        <p:nvPicPr>
          <p:cNvPr id="625" name="Picture 624">
            <a:extLst>
              <a:ext uri="{FF2B5EF4-FFF2-40B4-BE49-F238E27FC236}">
                <a16:creationId xmlns:a16="http://schemas.microsoft.com/office/drawing/2014/main" id="{BBCC3813-6D69-A92F-D87C-3DE1550BC5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90610" y="5032897"/>
            <a:ext cx="500378" cy="369484"/>
          </a:xfrm>
          <a:prstGeom prst="rect">
            <a:avLst/>
          </a:prstGeom>
        </p:spPr>
      </p:pic>
      <p:pic>
        <p:nvPicPr>
          <p:cNvPr id="626" name="Picture 625">
            <a:extLst>
              <a:ext uri="{FF2B5EF4-FFF2-40B4-BE49-F238E27FC236}">
                <a16:creationId xmlns:a16="http://schemas.microsoft.com/office/drawing/2014/main" id="{FA1C1DEC-CE3F-A7A9-D773-E562EBD920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321" y="5121961"/>
            <a:ext cx="358324" cy="274505"/>
          </a:xfrm>
          <a:prstGeom prst="rect">
            <a:avLst/>
          </a:prstGeom>
        </p:spPr>
      </p:pic>
      <p:pic>
        <p:nvPicPr>
          <p:cNvPr id="627" name="Picture 626">
            <a:extLst>
              <a:ext uri="{FF2B5EF4-FFF2-40B4-BE49-F238E27FC236}">
                <a16:creationId xmlns:a16="http://schemas.microsoft.com/office/drawing/2014/main" id="{CB491C63-D06B-F558-18DF-B6F1FC2BA7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633" y="5233085"/>
            <a:ext cx="358324" cy="274505"/>
          </a:xfrm>
          <a:prstGeom prst="rect">
            <a:avLst/>
          </a:prstGeom>
        </p:spPr>
      </p:pic>
      <p:grpSp>
        <p:nvGrpSpPr>
          <p:cNvPr id="630" name="Group 629">
            <a:extLst>
              <a:ext uri="{FF2B5EF4-FFF2-40B4-BE49-F238E27FC236}">
                <a16:creationId xmlns:a16="http://schemas.microsoft.com/office/drawing/2014/main" id="{0EE73ECB-98F2-8D6B-CEE6-5ABA3812EFC7}"/>
              </a:ext>
            </a:extLst>
          </p:cNvPr>
          <p:cNvGrpSpPr/>
          <p:nvPr/>
        </p:nvGrpSpPr>
        <p:grpSpPr>
          <a:xfrm>
            <a:off x="2967298" y="3421456"/>
            <a:ext cx="1290356" cy="754131"/>
            <a:chOff x="2157938" y="3332033"/>
            <a:chExt cx="1342649" cy="784694"/>
          </a:xfrm>
        </p:grpSpPr>
        <p:sp>
          <p:nvSpPr>
            <p:cNvPr id="631" name="Shape 426">
              <a:extLst>
                <a:ext uri="{FF2B5EF4-FFF2-40B4-BE49-F238E27FC236}">
                  <a16:creationId xmlns:a16="http://schemas.microsoft.com/office/drawing/2014/main" id="{C9845B59-C272-9BCC-D078-6789541EBB98}"/>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632" name="Google Shape;582;p107">
              <a:extLst>
                <a:ext uri="{FF2B5EF4-FFF2-40B4-BE49-F238E27FC236}">
                  <a16:creationId xmlns:a16="http://schemas.microsoft.com/office/drawing/2014/main" id="{65C801F1-2016-8A5F-753B-0CEA9DD2BA09}"/>
                </a:ext>
              </a:extLst>
            </p:cNvPr>
            <p:cNvSpPr txBox="1"/>
            <p:nvPr/>
          </p:nvSpPr>
          <p:spPr>
            <a:xfrm>
              <a:off x="2238460"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Internet</a:t>
              </a:r>
            </a:p>
          </p:txBody>
        </p:sp>
      </p:grpSp>
      <p:grpSp>
        <p:nvGrpSpPr>
          <p:cNvPr id="823" name="Group 822">
            <a:extLst>
              <a:ext uri="{FF2B5EF4-FFF2-40B4-BE49-F238E27FC236}">
                <a16:creationId xmlns:a16="http://schemas.microsoft.com/office/drawing/2014/main" id="{949477CC-A875-3006-BB05-9E78E0386486}"/>
              </a:ext>
            </a:extLst>
          </p:cNvPr>
          <p:cNvGrpSpPr/>
          <p:nvPr/>
        </p:nvGrpSpPr>
        <p:grpSpPr>
          <a:xfrm>
            <a:off x="3916917" y="5177354"/>
            <a:ext cx="792093" cy="338527"/>
            <a:chOff x="1691675" y="4098506"/>
            <a:chExt cx="792093" cy="338527"/>
          </a:xfrm>
        </p:grpSpPr>
        <p:grpSp>
          <p:nvGrpSpPr>
            <p:cNvPr id="824" name="Group 823">
              <a:extLst>
                <a:ext uri="{FF2B5EF4-FFF2-40B4-BE49-F238E27FC236}">
                  <a16:creationId xmlns:a16="http://schemas.microsoft.com/office/drawing/2014/main" id="{5ECEB1B1-F5D9-0913-45C1-1885522453AB}"/>
                </a:ext>
              </a:extLst>
            </p:cNvPr>
            <p:cNvGrpSpPr/>
            <p:nvPr/>
          </p:nvGrpSpPr>
          <p:grpSpPr>
            <a:xfrm>
              <a:off x="1691675" y="4098506"/>
              <a:ext cx="484333" cy="338527"/>
              <a:chOff x="3033613" y="3226627"/>
              <a:chExt cx="569481" cy="398043"/>
            </a:xfrm>
          </p:grpSpPr>
          <p:sp>
            <p:nvSpPr>
              <p:cNvPr id="836" name="Rectangle 835">
                <a:extLst>
                  <a:ext uri="{FF2B5EF4-FFF2-40B4-BE49-F238E27FC236}">
                    <a16:creationId xmlns:a16="http://schemas.microsoft.com/office/drawing/2014/main" id="{DCB115DC-3A6D-C160-DC51-403E9A4D3A33}"/>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837" name="Group 836">
                <a:extLst>
                  <a:ext uri="{FF2B5EF4-FFF2-40B4-BE49-F238E27FC236}">
                    <a16:creationId xmlns:a16="http://schemas.microsoft.com/office/drawing/2014/main" id="{CC899C6E-9A85-FB18-DFEE-66FEE712EE22}"/>
                  </a:ext>
                </a:extLst>
              </p:cNvPr>
              <p:cNvGrpSpPr/>
              <p:nvPr/>
            </p:nvGrpSpPr>
            <p:grpSpPr>
              <a:xfrm>
                <a:off x="3033613" y="3226627"/>
                <a:ext cx="569481" cy="398043"/>
                <a:chOff x="4574256" y="3226627"/>
                <a:chExt cx="569481" cy="398043"/>
              </a:xfrm>
            </p:grpSpPr>
            <p:grpSp>
              <p:nvGrpSpPr>
                <p:cNvPr id="838" name="Group 837">
                  <a:extLst>
                    <a:ext uri="{FF2B5EF4-FFF2-40B4-BE49-F238E27FC236}">
                      <a16:creationId xmlns:a16="http://schemas.microsoft.com/office/drawing/2014/main" id="{2F1BFA06-3705-38B0-A8C9-E2918B1DC820}"/>
                    </a:ext>
                  </a:extLst>
                </p:cNvPr>
                <p:cNvGrpSpPr/>
                <p:nvPr/>
              </p:nvGrpSpPr>
              <p:grpSpPr>
                <a:xfrm>
                  <a:off x="4574256" y="3226627"/>
                  <a:ext cx="485463" cy="364349"/>
                  <a:chOff x="-614664" y="3556031"/>
                  <a:chExt cx="769937" cy="577850"/>
                </a:xfrm>
                <a:solidFill>
                  <a:srgbClr val="57585A"/>
                </a:solidFill>
              </p:grpSpPr>
              <p:sp>
                <p:nvSpPr>
                  <p:cNvPr id="843" name="Freeform 95">
                    <a:extLst>
                      <a:ext uri="{FF2B5EF4-FFF2-40B4-BE49-F238E27FC236}">
                        <a16:creationId xmlns:a16="http://schemas.microsoft.com/office/drawing/2014/main" id="{78B81722-1B31-F5D0-46C1-890F19FADD99}"/>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844" name="Freeform 96">
                    <a:extLst>
                      <a:ext uri="{FF2B5EF4-FFF2-40B4-BE49-F238E27FC236}">
                        <a16:creationId xmlns:a16="http://schemas.microsoft.com/office/drawing/2014/main" id="{B6486F35-4434-6591-7D11-61D1EADC2101}"/>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839" name="Group 838">
                  <a:extLst>
                    <a:ext uri="{FF2B5EF4-FFF2-40B4-BE49-F238E27FC236}">
                      <a16:creationId xmlns:a16="http://schemas.microsoft.com/office/drawing/2014/main" id="{E90E44C3-03F0-B05C-B433-0BC73250E248}"/>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840" name="Freeform 751">
                    <a:extLst>
                      <a:ext uri="{FF2B5EF4-FFF2-40B4-BE49-F238E27FC236}">
                        <a16:creationId xmlns:a16="http://schemas.microsoft.com/office/drawing/2014/main" id="{025F62E2-23AD-8DFF-8F99-9FBE1BBA15CC}"/>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841" name="Freeform 752">
                    <a:extLst>
                      <a:ext uri="{FF2B5EF4-FFF2-40B4-BE49-F238E27FC236}">
                        <a16:creationId xmlns:a16="http://schemas.microsoft.com/office/drawing/2014/main" id="{58A38CB1-289B-5659-00DD-73F23B06F71D}"/>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842" name="Freeform 753">
                    <a:extLst>
                      <a:ext uri="{FF2B5EF4-FFF2-40B4-BE49-F238E27FC236}">
                        <a16:creationId xmlns:a16="http://schemas.microsoft.com/office/drawing/2014/main" id="{5E0545FD-933B-784A-38F9-6771C272E88C}"/>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grpSp>
          <p:nvGrpSpPr>
            <p:cNvPr id="825" name="Group 824">
              <a:extLst>
                <a:ext uri="{FF2B5EF4-FFF2-40B4-BE49-F238E27FC236}">
                  <a16:creationId xmlns:a16="http://schemas.microsoft.com/office/drawing/2014/main" id="{D5076DC8-8DFD-3D9B-7A32-8AD303FED905}"/>
                </a:ext>
              </a:extLst>
            </p:cNvPr>
            <p:cNvGrpSpPr/>
            <p:nvPr/>
          </p:nvGrpSpPr>
          <p:grpSpPr>
            <a:xfrm>
              <a:off x="2239421" y="4101397"/>
              <a:ext cx="244347" cy="331275"/>
              <a:chOff x="3790119" y="3229743"/>
              <a:chExt cx="266444" cy="361233"/>
            </a:xfrm>
          </p:grpSpPr>
          <p:grpSp>
            <p:nvGrpSpPr>
              <p:cNvPr id="826" name="Group 825">
                <a:extLst>
                  <a:ext uri="{FF2B5EF4-FFF2-40B4-BE49-F238E27FC236}">
                    <a16:creationId xmlns:a16="http://schemas.microsoft.com/office/drawing/2014/main" id="{A5972BFF-6009-1CD0-3DFF-B13742FAB4E9}"/>
                  </a:ext>
                </a:extLst>
              </p:cNvPr>
              <p:cNvGrpSpPr>
                <a:grpSpLocks noChangeAspect="1"/>
              </p:cNvGrpSpPr>
              <p:nvPr/>
            </p:nvGrpSpPr>
            <p:grpSpPr>
              <a:xfrm>
                <a:off x="3790119" y="3229743"/>
                <a:ext cx="203648" cy="361233"/>
                <a:chOff x="839748" y="3892512"/>
                <a:chExt cx="167995" cy="297991"/>
              </a:xfrm>
            </p:grpSpPr>
            <p:sp>
              <p:nvSpPr>
                <p:cNvPr id="831" name="Freeform 307">
                  <a:extLst>
                    <a:ext uri="{FF2B5EF4-FFF2-40B4-BE49-F238E27FC236}">
                      <a16:creationId xmlns:a16="http://schemas.microsoft.com/office/drawing/2014/main" id="{A3D2F420-ACFD-C02F-7064-898C3550056C}"/>
                    </a:ext>
                  </a:extLst>
                </p:cNvPr>
                <p:cNvSpPr>
                  <a:spLocks/>
                </p:cNvSpPr>
                <p:nvPr/>
              </p:nvSpPr>
              <p:spPr bwMode="auto">
                <a:xfrm>
                  <a:off x="839748" y="3892512"/>
                  <a:ext cx="167995" cy="297991"/>
                </a:xfrm>
                <a:custGeom>
                  <a:avLst/>
                  <a:gdLst>
                    <a:gd name="T0" fmla="*/ 62 w 71"/>
                    <a:gd name="T1" fmla="*/ 0 h 126"/>
                    <a:gd name="T2" fmla="*/ 9 w 71"/>
                    <a:gd name="T3" fmla="*/ 0 h 126"/>
                    <a:gd name="T4" fmla="*/ 0 w 71"/>
                    <a:gd name="T5" fmla="*/ 9 h 126"/>
                    <a:gd name="T6" fmla="*/ 0 w 71"/>
                    <a:gd name="T7" fmla="*/ 117 h 126"/>
                    <a:gd name="T8" fmla="*/ 9 w 71"/>
                    <a:gd name="T9" fmla="*/ 126 h 126"/>
                    <a:gd name="T10" fmla="*/ 62 w 71"/>
                    <a:gd name="T11" fmla="*/ 126 h 126"/>
                    <a:gd name="T12" fmla="*/ 71 w 71"/>
                    <a:gd name="T13" fmla="*/ 117 h 126"/>
                    <a:gd name="T14" fmla="*/ 71 w 71"/>
                    <a:gd name="T15" fmla="*/ 9 h 126"/>
                    <a:gd name="T16" fmla="*/ 62 w 71"/>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6">
                      <a:moveTo>
                        <a:pt x="62" y="0"/>
                      </a:moveTo>
                      <a:cubicBezTo>
                        <a:pt x="9" y="0"/>
                        <a:pt x="9" y="0"/>
                        <a:pt x="9" y="0"/>
                      </a:cubicBezTo>
                      <a:cubicBezTo>
                        <a:pt x="4" y="0"/>
                        <a:pt x="0" y="4"/>
                        <a:pt x="0" y="9"/>
                      </a:cubicBezTo>
                      <a:cubicBezTo>
                        <a:pt x="0" y="117"/>
                        <a:pt x="0" y="117"/>
                        <a:pt x="0" y="117"/>
                      </a:cubicBezTo>
                      <a:cubicBezTo>
                        <a:pt x="0" y="122"/>
                        <a:pt x="4" y="126"/>
                        <a:pt x="9" y="126"/>
                      </a:cubicBezTo>
                      <a:cubicBezTo>
                        <a:pt x="62" y="126"/>
                        <a:pt x="62" y="126"/>
                        <a:pt x="62" y="126"/>
                      </a:cubicBezTo>
                      <a:cubicBezTo>
                        <a:pt x="67" y="126"/>
                        <a:pt x="71" y="122"/>
                        <a:pt x="71" y="117"/>
                      </a:cubicBezTo>
                      <a:cubicBezTo>
                        <a:pt x="71" y="9"/>
                        <a:pt x="71" y="9"/>
                        <a:pt x="71" y="9"/>
                      </a:cubicBezTo>
                      <a:cubicBezTo>
                        <a:pt x="71" y="4"/>
                        <a:pt x="67" y="0"/>
                        <a:pt x="62" y="0"/>
                      </a:cubicBezTo>
                      <a:close/>
                    </a:path>
                  </a:pathLst>
                </a:custGeom>
                <a:solidFill>
                  <a:srgbClr val="57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fontAlgn="auto">
                    <a:spcBef>
                      <a:spcPts val="0"/>
                    </a:spcBef>
                    <a:spcAft>
                      <a:spcPts val="0"/>
                    </a:spcAft>
                    <a:defRPr/>
                  </a:pPr>
                  <a:endParaRPr lang="en-US" sz="1000" kern="0">
                    <a:solidFill>
                      <a:srgbClr val="3F3F3F"/>
                    </a:solidFill>
                    <a:latin typeface="CiscoSansTT ExtraLight"/>
                    <a:cs typeface="+mn-cs"/>
                  </a:endParaRPr>
                </a:p>
              </p:txBody>
            </p:sp>
            <p:sp>
              <p:nvSpPr>
                <p:cNvPr id="832" name="Oval 308">
                  <a:extLst>
                    <a:ext uri="{FF2B5EF4-FFF2-40B4-BE49-F238E27FC236}">
                      <a16:creationId xmlns:a16="http://schemas.microsoft.com/office/drawing/2014/main" id="{631EABA9-C152-A224-495B-A14595828ADD}"/>
                    </a:ext>
                  </a:extLst>
                </p:cNvPr>
                <p:cNvSpPr>
                  <a:spLocks noChangeArrowheads="1"/>
                </p:cNvSpPr>
                <p:nvPr/>
              </p:nvSpPr>
              <p:spPr bwMode="auto">
                <a:xfrm>
                  <a:off x="915746" y="4159501"/>
                  <a:ext cx="18999" cy="189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fontAlgn="auto">
                    <a:spcBef>
                      <a:spcPts val="0"/>
                    </a:spcBef>
                    <a:spcAft>
                      <a:spcPts val="0"/>
                    </a:spcAft>
                    <a:defRPr/>
                  </a:pPr>
                  <a:endParaRPr lang="en-US" sz="1000" kern="0">
                    <a:solidFill>
                      <a:srgbClr val="3F3F3F"/>
                    </a:solidFill>
                    <a:latin typeface="CiscoSansTT ExtraLight"/>
                    <a:cs typeface="+mn-cs"/>
                  </a:endParaRPr>
                </a:p>
              </p:txBody>
            </p:sp>
            <p:sp>
              <p:nvSpPr>
                <p:cNvPr id="833" name="Freeform 309">
                  <a:extLst>
                    <a:ext uri="{FF2B5EF4-FFF2-40B4-BE49-F238E27FC236}">
                      <a16:creationId xmlns:a16="http://schemas.microsoft.com/office/drawing/2014/main" id="{901C68CB-F488-E85B-0461-71E1BD208EA0}"/>
                    </a:ext>
                  </a:extLst>
                </p:cNvPr>
                <p:cNvSpPr>
                  <a:spLocks/>
                </p:cNvSpPr>
                <p:nvPr/>
              </p:nvSpPr>
              <p:spPr bwMode="auto">
                <a:xfrm>
                  <a:off x="905746" y="3909509"/>
                  <a:ext cx="35999" cy="2000"/>
                </a:xfrm>
                <a:custGeom>
                  <a:avLst/>
                  <a:gdLst>
                    <a:gd name="T0" fmla="*/ 15 w 15"/>
                    <a:gd name="T1" fmla="*/ 1 h 1"/>
                    <a:gd name="T2" fmla="*/ 0 w 15"/>
                    <a:gd name="T3" fmla="*/ 1 h 1"/>
                    <a:gd name="T4" fmla="*/ 0 w 15"/>
                    <a:gd name="T5" fmla="*/ 1 h 1"/>
                    <a:gd name="T6" fmla="*/ 0 w 15"/>
                    <a:gd name="T7" fmla="*/ 0 h 1"/>
                    <a:gd name="T8" fmla="*/ 15 w 15"/>
                    <a:gd name="T9" fmla="*/ 0 h 1"/>
                    <a:gd name="T10" fmla="*/ 15 w 15"/>
                    <a:gd name="T11" fmla="*/ 1 h 1"/>
                    <a:gd name="T12" fmla="*/ 15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5" y="1"/>
                      </a:moveTo>
                      <a:cubicBezTo>
                        <a:pt x="0" y="1"/>
                        <a:pt x="0" y="1"/>
                        <a:pt x="0" y="1"/>
                      </a:cubicBezTo>
                      <a:cubicBezTo>
                        <a:pt x="0" y="1"/>
                        <a:pt x="0" y="1"/>
                        <a:pt x="0" y="1"/>
                      </a:cubicBezTo>
                      <a:cubicBezTo>
                        <a:pt x="0" y="0"/>
                        <a:pt x="0" y="0"/>
                        <a:pt x="0" y="0"/>
                      </a:cubicBezTo>
                      <a:cubicBezTo>
                        <a:pt x="15" y="0"/>
                        <a:pt x="15" y="0"/>
                        <a:pt x="15" y="0"/>
                      </a:cubicBezTo>
                      <a:cubicBezTo>
                        <a:pt x="15" y="0"/>
                        <a:pt x="15" y="0"/>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fontAlgn="auto">
                    <a:spcBef>
                      <a:spcPts val="0"/>
                    </a:spcBef>
                    <a:spcAft>
                      <a:spcPts val="0"/>
                    </a:spcAft>
                    <a:defRPr/>
                  </a:pPr>
                  <a:endParaRPr lang="en-US" sz="1000" kern="0">
                    <a:solidFill>
                      <a:srgbClr val="3F3F3F"/>
                    </a:solidFill>
                    <a:latin typeface="CiscoSansTT ExtraLight"/>
                    <a:cs typeface="+mn-cs"/>
                  </a:endParaRPr>
                </a:p>
              </p:txBody>
            </p:sp>
            <p:sp>
              <p:nvSpPr>
                <p:cNvPr id="834" name="Rectangle 310">
                  <a:extLst>
                    <a:ext uri="{FF2B5EF4-FFF2-40B4-BE49-F238E27FC236}">
                      <a16:creationId xmlns:a16="http://schemas.microsoft.com/office/drawing/2014/main" id="{4C6B2F1C-913A-A400-541B-D621EA1022E4}"/>
                    </a:ext>
                  </a:extLst>
                </p:cNvPr>
                <p:cNvSpPr>
                  <a:spLocks noChangeArrowheads="1"/>
                </p:cNvSpPr>
                <p:nvPr/>
              </p:nvSpPr>
              <p:spPr bwMode="auto">
                <a:xfrm>
                  <a:off x="856747" y="3935508"/>
                  <a:ext cx="133996" cy="205994"/>
                </a:xfrm>
                <a:prstGeom prst="rect">
                  <a:avLst/>
                </a:prstGeom>
                <a:solidFill>
                  <a:srgbClr val="FFFFFF">
                    <a:lumMod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fontAlgn="auto">
                    <a:spcBef>
                      <a:spcPts val="0"/>
                    </a:spcBef>
                    <a:spcAft>
                      <a:spcPts val="0"/>
                    </a:spcAft>
                    <a:defRPr/>
                  </a:pPr>
                  <a:endParaRPr lang="en-US" sz="1000" kern="0">
                    <a:solidFill>
                      <a:srgbClr val="3F3F3F"/>
                    </a:solidFill>
                    <a:latin typeface="CiscoSansTT ExtraLight"/>
                    <a:cs typeface="+mn-cs"/>
                  </a:endParaRPr>
                </a:p>
              </p:txBody>
            </p:sp>
            <p:sp>
              <p:nvSpPr>
                <p:cNvPr id="835" name="Rectangle 311">
                  <a:extLst>
                    <a:ext uri="{FF2B5EF4-FFF2-40B4-BE49-F238E27FC236}">
                      <a16:creationId xmlns:a16="http://schemas.microsoft.com/office/drawing/2014/main" id="{D3EDD878-151C-CE49-B1C7-ADEBF4E69E91}"/>
                    </a:ext>
                  </a:extLst>
                </p:cNvPr>
                <p:cNvSpPr>
                  <a:spLocks noChangeArrowheads="1"/>
                </p:cNvSpPr>
                <p:nvPr/>
              </p:nvSpPr>
              <p:spPr bwMode="auto">
                <a:xfrm>
                  <a:off x="856747" y="3935508"/>
                  <a:ext cx="133996" cy="20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fontAlgn="auto">
                    <a:spcBef>
                      <a:spcPts val="0"/>
                    </a:spcBef>
                    <a:spcAft>
                      <a:spcPts val="0"/>
                    </a:spcAft>
                    <a:defRPr/>
                  </a:pPr>
                  <a:endParaRPr lang="en-US" sz="1000" kern="0">
                    <a:solidFill>
                      <a:srgbClr val="3F3F3F"/>
                    </a:solidFill>
                    <a:latin typeface="CiscoSansTT ExtraLight"/>
                    <a:cs typeface="+mn-cs"/>
                  </a:endParaRPr>
                </a:p>
              </p:txBody>
            </p:sp>
          </p:grpSp>
          <p:grpSp>
            <p:nvGrpSpPr>
              <p:cNvPr id="827" name="Group 826">
                <a:extLst>
                  <a:ext uri="{FF2B5EF4-FFF2-40B4-BE49-F238E27FC236}">
                    <a16:creationId xmlns:a16="http://schemas.microsoft.com/office/drawing/2014/main" id="{EC179C47-AE01-02BA-6C33-7EBD83B228CA}"/>
                  </a:ext>
                </a:extLst>
              </p:cNvPr>
              <p:cNvGrpSpPr>
                <a:grpSpLocks noChangeAspect="1"/>
              </p:cNvGrpSpPr>
              <p:nvPr/>
            </p:nvGrpSpPr>
            <p:grpSpPr>
              <a:xfrm>
                <a:off x="3838433" y="3397472"/>
                <a:ext cx="218130" cy="107457"/>
                <a:chOff x="836085" y="1496592"/>
                <a:chExt cx="538984" cy="243719"/>
              </a:xfrm>
              <a:solidFill>
                <a:srgbClr val="B0E7FF"/>
              </a:solidFill>
              <a:effectLst/>
            </p:grpSpPr>
            <p:sp>
              <p:nvSpPr>
                <p:cNvPr id="828" name="Freeform 751">
                  <a:extLst>
                    <a:ext uri="{FF2B5EF4-FFF2-40B4-BE49-F238E27FC236}">
                      <a16:creationId xmlns:a16="http://schemas.microsoft.com/office/drawing/2014/main" id="{916CD521-C92D-EB3A-D3CA-3B5C9E37762C}"/>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829" name="Freeform 752">
                  <a:extLst>
                    <a:ext uri="{FF2B5EF4-FFF2-40B4-BE49-F238E27FC236}">
                      <a16:creationId xmlns:a16="http://schemas.microsoft.com/office/drawing/2014/main" id="{15558B49-02C3-D320-66C3-41AD63A2C84E}"/>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830" name="Freeform 753">
                  <a:extLst>
                    <a:ext uri="{FF2B5EF4-FFF2-40B4-BE49-F238E27FC236}">
                      <a16:creationId xmlns:a16="http://schemas.microsoft.com/office/drawing/2014/main" id="{AA723B23-8016-0121-D3C4-153C04DA0731}"/>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grpSp>
        <p:nvGrpSpPr>
          <p:cNvPr id="849" name="Group 848">
            <a:extLst>
              <a:ext uri="{FF2B5EF4-FFF2-40B4-BE49-F238E27FC236}">
                <a16:creationId xmlns:a16="http://schemas.microsoft.com/office/drawing/2014/main" id="{44295C5E-BECF-5348-A76C-C8ED342CB139}"/>
              </a:ext>
            </a:extLst>
          </p:cNvPr>
          <p:cNvGrpSpPr/>
          <p:nvPr/>
        </p:nvGrpSpPr>
        <p:grpSpPr>
          <a:xfrm>
            <a:off x="901644" y="2516382"/>
            <a:ext cx="1342649" cy="945775"/>
            <a:chOff x="2157938" y="3332033"/>
            <a:chExt cx="1342649" cy="945775"/>
          </a:xfrm>
        </p:grpSpPr>
        <p:sp>
          <p:nvSpPr>
            <p:cNvPr id="850" name="Shape 426">
              <a:extLst>
                <a:ext uri="{FF2B5EF4-FFF2-40B4-BE49-F238E27FC236}">
                  <a16:creationId xmlns:a16="http://schemas.microsoft.com/office/drawing/2014/main" id="{02324599-0A42-7BD1-EB6A-276D1304F831}"/>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74BF4B"/>
              </a:solidFill>
            </a:ln>
          </p:spPr>
          <p:txBody>
            <a:bodyPr wrap="none" lIns="38140" tIns="38140" rIns="38140" bIns="38140" anchor="ctr">
              <a:normAutofit fontScale="775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851" name="Google Shape;582;p107">
              <a:extLst>
                <a:ext uri="{FF2B5EF4-FFF2-40B4-BE49-F238E27FC236}">
                  <a16:creationId xmlns:a16="http://schemas.microsoft.com/office/drawing/2014/main" id="{BE95E6B9-0168-D450-DBC9-0DFB263D41AB}"/>
                </a:ext>
              </a:extLst>
            </p:cNvPr>
            <p:cNvSpPr txBox="1"/>
            <p:nvPr/>
          </p:nvSpPr>
          <p:spPr>
            <a:xfrm>
              <a:off x="2254194" y="3877698"/>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200" b="1" kern="0">
                  <a:solidFill>
                    <a:srgbClr val="666666"/>
                  </a:solidFill>
                  <a:latin typeface="CiscoSansTT ExtraLight"/>
                  <a:ea typeface="Open Sans"/>
                  <a:cs typeface="Open Sans"/>
                  <a:sym typeface="Open Sans"/>
                </a:rPr>
                <a:t>CCPP</a:t>
              </a:r>
            </a:p>
          </p:txBody>
        </p:sp>
      </p:grpSp>
      <p:grpSp>
        <p:nvGrpSpPr>
          <p:cNvPr id="852" name="Group 851">
            <a:extLst>
              <a:ext uri="{FF2B5EF4-FFF2-40B4-BE49-F238E27FC236}">
                <a16:creationId xmlns:a16="http://schemas.microsoft.com/office/drawing/2014/main" id="{147519C6-F20D-DA9F-1DD0-99458D277AC1}"/>
              </a:ext>
            </a:extLst>
          </p:cNvPr>
          <p:cNvGrpSpPr/>
          <p:nvPr/>
        </p:nvGrpSpPr>
        <p:grpSpPr>
          <a:xfrm>
            <a:off x="1057162" y="2251463"/>
            <a:ext cx="1290356" cy="754131"/>
            <a:chOff x="2157938" y="3332033"/>
            <a:chExt cx="1342649" cy="784694"/>
          </a:xfrm>
        </p:grpSpPr>
        <p:sp>
          <p:nvSpPr>
            <p:cNvPr id="853" name="Shape 426">
              <a:extLst>
                <a:ext uri="{FF2B5EF4-FFF2-40B4-BE49-F238E27FC236}">
                  <a16:creationId xmlns:a16="http://schemas.microsoft.com/office/drawing/2014/main" id="{199A0BB4-8143-81BA-F567-28872D4DA8F1}"/>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854" name="Google Shape;582;p107">
              <a:extLst>
                <a:ext uri="{FF2B5EF4-FFF2-40B4-BE49-F238E27FC236}">
                  <a16:creationId xmlns:a16="http://schemas.microsoft.com/office/drawing/2014/main" id="{DB262965-24D6-F438-E3FC-4EF832688C81}"/>
                </a:ext>
              </a:extLst>
            </p:cNvPr>
            <p:cNvSpPr txBox="1"/>
            <p:nvPr/>
          </p:nvSpPr>
          <p:spPr>
            <a:xfrm>
              <a:off x="2238460" y="3699631"/>
              <a:ext cx="1262127"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Cisco</a:t>
              </a:r>
              <a:br>
                <a:rPr lang="en-US" sz="1400" b="1" kern="0">
                  <a:solidFill>
                    <a:srgbClr val="1E4471"/>
                  </a:solidFill>
                  <a:latin typeface="CiscoSansTT ExtraLight"/>
                  <a:ea typeface="Open Sans"/>
                  <a:cs typeface="Open Sans"/>
                  <a:sym typeface="Open Sans"/>
                </a:rPr>
              </a:br>
              <a:r>
                <a:rPr lang="en-US" sz="1400" b="1" kern="0">
                  <a:solidFill>
                    <a:srgbClr val="1E4471"/>
                  </a:solidFill>
                  <a:latin typeface="CiscoSansTT ExtraLight"/>
                  <a:ea typeface="Open Sans"/>
                  <a:cs typeface="Open Sans"/>
                  <a:sym typeface="Open Sans"/>
                </a:rPr>
                <a:t>Calling Plan</a:t>
              </a:r>
            </a:p>
          </p:txBody>
        </p:sp>
      </p:grpSp>
      <p:grpSp>
        <p:nvGrpSpPr>
          <p:cNvPr id="855" name="Group 854">
            <a:extLst>
              <a:ext uri="{FF2B5EF4-FFF2-40B4-BE49-F238E27FC236}">
                <a16:creationId xmlns:a16="http://schemas.microsoft.com/office/drawing/2014/main" id="{3EFEAA8F-75EB-90AF-F2E8-FF893A242F37}"/>
              </a:ext>
            </a:extLst>
          </p:cNvPr>
          <p:cNvGrpSpPr/>
          <p:nvPr/>
        </p:nvGrpSpPr>
        <p:grpSpPr>
          <a:xfrm>
            <a:off x="1017464" y="3419162"/>
            <a:ext cx="1342649" cy="784695"/>
            <a:chOff x="2157938" y="3332033"/>
            <a:chExt cx="1342649" cy="784694"/>
          </a:xfrm>
        </p:grpSpPr>
        <p:sp>
          <p:nvSpPr>
            <p:cNvPr id="856" name="Shape 426">
              <a:extLst>
                <a:ext uri="{FF2B5EF4-FFF2-40B4-BE49-F238E27FC236}">
                  <a16:creationId xmlns:a16="http://schemas.microsoft.com/office/drawing/2014/main" id="{26916FAB-600D-948E-D6D0-A66671F74AB9}"/>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74BF4B"/>
              </a:solidFill>
            </a:ln>
          </p:spPr>
          <p:txBody>
            <a:bodyPr wrap="none" lIns="38140" tIns="38140" rIns="38140" bIns="38140" anchor="ctr">
              <a:normAutofit fontScale="775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857" name="Google Shape;582;p107">
              <a:extLst>
                <a:ext uri="{FF2B5EF4-FFF2-40B4-BE49-F238E27FC236}">
                  <a16:creationId xmlns:a16="http://schemas.microsoft.com/office/drawing/2014/main" id="{D4BA1991-0C9D-102F-A7E5-68AF1C667076}"/>
                </a:ext>
              </a:extLst>
            </p:cNvPr>
            <p:cNvSpPr txBox="1"/>
            <p:nvPr/>
          </p:nvSpPr>
          <p:spPr>
            <a:xfrm>
              <a:off x="2172377"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200" b="1" kern="0">
                  <a:solidFill>
                    <a:srgbClr val="666666"/>
                  </a:solidFill>
                  <a:latin typeface="CiscoSansTT ExtraLight"/>
                  <a:ea typeface="Open Sans"/>
                  <a:cs typeface="Open Sans"/>
                  <a:sym typeface="Open Sans"/>
                </a:rPr>
                <a:t>PSTN</a:t>
              </a:r>
            </a:p>
          </p:txBody>
        </p:sp>
      </p:grpSp>
      <p:sp>
        <p:nvSpPr>
          <p:cNvPr id="635" name="Freeform 634">
            <a:extLst>
              <a:ext uri="{FF2B5EF4-FFF2-40B4-BE49-F238E27FC236}">
                <a16:creationId xmlns:a16="http://schemas.microsoft.com/office/drawing/2014/main" id="{F76F754A-BE9F-9B77-CF6F-76AD60E2E24F}"/>
              </a:ext>
            </a:extLst>
          </p:cNvPr>
          <p:cNvSpPr/>
          <p:nvPr/>
        </p:nvSpPr>
        <p:spPr>
          <a:xfrm>
            <a:off x="1598778" y="3037429"/>
            <a:ext cx="2630806" cy="2202001"/>
          </a:xfrm>
          <a:custGeom>
            <a:avLst/>
            <a:gdLst>
              <a:gd name="connsiteX0" fmla="*/ 83373 w 3853116"/>
              <a:gd name="connsiteY0" fmla="*/ 990555 h 2201449"/>
              <a:gd name="connsiteX1" fmla="*/ 5735 w 3853116"/>
              <a:gd name="connsiteY1" fmla="*/ 1775559 h 2201449"/>
              <a:gd name="connsiteX2" fmla="*/ 221396 w 3853116"/>
              <a:gd name="connsiteY2" fmla="*/ 2181000 h 2201449"/>
              <a:gd name="connsiteX3" fmla="*/ 946014 w 3853116"/>
              <a:gd name="connsiteY3" fmla="*/ 1913581 h 2201449"/>
              <a:gd name="connsiteX4" fmla="*/ 1981184 w 3853116"/>
              <a:gd name="connsiteY4" fmla="*/ 33023 h 2201449"/>
              <a:gd name="connsiteX5" fmla="*/ 2317614 w 3853116"/>
              <a:gd name="connsiteY5" fmla="*/ 818027 h 2201449"/>
              <a:gd name="connsiteX6" fmla="*/ 3853116 w 3853116"/>
              <a:gd name="connsiteY6" fmla="*/ 2129242 h 2201449"/>
              <a:gd name="connsiteX0" fmla="*/ 83373 w 2630806"/>
              <a:gd name="connsiteY0" fmla="*/ 990555 h 2201449"/>
              <a:gd name="connsiteX1" fmla="*/ 5735 w 2630806"/>
              <a:gd name="connsiteY1" fmla="*/ 1775559 h 2201449"/>
              <a:gd name="connsiteX2" fmla="*/ 221396 w 2630806"/>
              <a:gd name="connsiteY2" fmla="*/ 2181000 h 2201449"/>
              <a:gd name="connsiteX3" fmla="*/ 946014 w 2630806"/>
              <a:gd name="connsiteY3" fmla="*/ 1913581 h 2201449"/>
              <a:gd name="connsiteX4" fmla="*/ 1981184 w 2630806"/>
              <a:gd name="connsiteY4" fmla="*/ 33023 h 2201449"/>
              <a:gd name="connsiteX5" fmla="*/ 2317614 w 2630806"/>
              <a:gd name="connsiteY5" fmla="*/ 818027 h 2201449"/>
              <a:gd name="connsiteX6" fmla="*/ 2630806 w 2630806"/>
              <a:gd name="connsiteY6" fmla="*/ 2119911 h 2201449"/>
              <a:gd name="connsiteX0" fmla="*/ 83373 w 2630806"/>
              <a:gd name="connsiteY0" fmla="*/ 986573 h 2197467"/>
              <a:gd name="connsiteX1" fmla="*/ 5735 w 2630806"/>
              <a:gd name="connsiteY1" fmla="*/ 1771577 h 2197467"/>
              <a:gd name="connsiteX2" fmla="*/ 221396 w 2630806"/>
              <a:gd name="connsiteY2" fmla="*/ 2177018 h 2197467"/>
              <a:gd name="connsiteX3" fmla="*/ 946014 w 2630806"/>
              <a:gd name="connsiteY3" fmla="*/ 1909599 h 2197467"/>
              <a:gd name="connsiteX4" fmla="*/ 1981184 w 2630806"/>
              <a:gd name="connsiteY4" fmla="*/ 29041 h 2197467"/>
              <a:gd name="connsiteX5" fmla="*/ 2056357 w 2630806"/>
              <a:gd name="connsiteY5" fmla="*/ 860698 h 2197467"/>
              <a:gd name="connsiteX6" fmla="*/ 2630806 w 2630806"/>
              <a:gd name="connsiteY6" fmla="*/ 2115929 h 2197467"/>
              <a:gd name="connsiteX0" fmla="*/ 83373 w 2630806"/>
              <a:gd name="connsiteY0" fmla="*/ 986573 h 2197467"/>
              <a:gd name="connsiteX1" fmla="*/ 5735 w 2630806"/>
              <a:gd name="connsiteY1" fmla="*/ 1771577 h 2197467"/>
              <a:gd name="connsiteX2" fmla="*/ 221396 w 2630806"/>
              <a:gd name="connsiteY2" fmla="*/ 2177018 h 2197467"/>
              <a:gd name="connsiteX3" fmla="*/ 946014 w 2630806"/>
              <a:gd name="connsiteY3" fmla="*/ 1909599 h 2197467"/>
              <a:gd name="connsiteX4" fmla="*/ 1981184 w 2630806"/>
              <a:gd name="connsiteY4" fmla="*/ 29041 h 2197467"/>
              <a:gd name="connsiteX5" fmla="*/ 2056357 w 2630806"/>
              <a:gd name="connsiteY5" fmla="*/ 860698 h 2197467"/>
              <a:gd name="connsiteX6" fmla="*/ 2630806 w 2630806"/>
              <a:gd name="connsiteY6" fmla="*/ 2115929 h 2197467"/>
              <a:gd name="connsiteX0" fmla="*/ 83373 w 2630806"/>
              <a:gd name="connsiteY0" fmla="*/ 991272 h 2202166"/>
              <a:gd name="connsiteX1" fmla="*/ 5735 w 2630806"/>
              <a:gd name="connsiteY1" fmla="*/ 1776276 h 2202166"/>
              <a:gd name="connsiteX2" fmla="*/ 221396 w 2630806"/>
              <a:gd name="connsiteY2" fmla="*/ 2181717 h 2202166"/>
              <a:gd name="connsiteX3" fmla="*/ 946014 w 2630806"/>
              <a:gd name="connsiteY3" fmla="*/ 1914298 h 2202166"/>
              <a:gd name="connsiteX4" fmla="*/ 1981184 w 2630806"/>
              <a:gd name="connsiteY4" fmla="*/ 33740 h 2202166"/>
              <a:gd name="connsiteX5" fmla="*/ 2056357 w 2630806"/>
              <a:gd name="connsiteY5" fmla="*/ 865397 h 2202166"/>
              <a:gd name="connsiteX6" fmla="*/ 2630806 w 2630806"/>
              <a:gd name="connsiteY6" fmla="*/ 2120628 h 2202166"/>
              <a:gd name="connsiteX0" fmla="*/ 83373 w 2630806"/>
              <a:gd name="connsiteY0" fmla="*/ 991107 h 2202001"/>
              <a:gd name="connsiteX1" fmla="*/ 5735 w 2630806"/>
              <a:gd name="connsiteY1" fmla="*/ 1776111 h 2202001"/>
              <a:gd name="connsiteX2" fmla="*/ 221396 w 2630806"/>
              <a:gd name="connsiteY2" fmla="*/ 2181552 h 2202001"/>
              <a:gd name="connsiteX3" fmla="*/ 946014 w 2630806"/>
              <a:gd name="connsiteY3" fmla="*/ 1914133 h 2202001"/>
              <a:gd name="connsiteX4" fmla="*/ 1981184 w 2630806"/>
              <a:gd name="connsiteY4" fmla="*/ 33575 h 2202001"/>
              <a:gd name="connsiteX5" fmla="*/ 2056357 w 2630806"/>
              <a:gd name="connsiteY5" fmla="*/ 865232 h 2202001"/>
              <a:gd name="connsiteX6" fmla="*/ 2630806 w 2630806"/>
              <a:gd name="connsiteY6" fmla="*/ 2120463 h 22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0806" h="2202001">
                <a:moveTo>
                  <a:pt x="83373" y="991107"/>
                </a:moveTo>
                <a:cubicBezTo>
                  <a:pt x="33052" y="1284405"/>
                  <a:pt x="-17269" y="1577704"/>
                  <a:pt x="5735" y="1776111"/>
                </a:cubicBezTo>
                <a:cubicBezTo>
                  <a:pt x="28739" y="1974518"/>
                  <a:pt x="64683" y="2158548"/>
                  <a:pt x="221396" y="2181552"/>
                </a:cubicBezTo>
                <a:cubicBezTo>
                  <a:pt x="378109" y="2204556"/>
                  <a:pt x="652716" y="2272129"/>
                  <a:pt x="946014" y="1914133"/>
                </a:cubicBezTo>
                <a:cubicBezTo>
                  <a:pt x="1239312" y="1556137"/>
                  <a:pt x="1796127" y="208392"/>
                  <a:pt x="1981184" y="33575"/>
                </a:cubicBezTo>
                <a:cubicBezTo>
                  <a:pt x="2166241" y="-141242"/>
                  <a:pt x="1994083" y="400993"/>
                  <a:pt x="2056357" y="865232"/>
                </a:cubicBezTo>
                <a:cubicBezTo>
                  <a:pt x="2125751" y="1382553"/>
                  <a:pt x="2019049" y="1639540"/>
                  <a:pt x="2630806" y="2120463"/>
                </a:cubicBezTo>
              </a:path>
            </a:pathLst>
          </a:custGeom>
          <a:noFill/>
          <a:ln>
            <a:solidFill>
              <a:schemeClr val="accent1"/>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636" name="Table 636">
            <a:extLst>
              <a:ext uri="{FF2B5EF4-FFF2-40B4-BE49-F238E27FC236}">
                <a16:creationId xmlns:a16="http://schemas.microsoft.com/office/drawing/2014/main" id="{3DC5DE5F-FFEE-73A5-FB43-362227ABB338}"/>
              </a:ext>
            </a:extLst>
          </p:cNvPr>
          <p:cNvGraphicFramePr>
            <a:graphicFrameLocks noGrp="1"/>
          </p:cNvGraphicFramePr>
          <p:nvPr/>
        </p:nvGraphicFramePr>
        <p:xfrm>
          <a:off x="5039109" y="1424962"/>
          <a:ext cx="6568977" cy="3863784"/>
        </p:xfrm>
        <a:graphic>
          <a:graphicData uri="http://schemas.openxmlformats.org/drawingml/2006/table">
            <a:tbl>
              <a:tblPr firstRow="1" bandRow="1">
                <a:tableStyleId>{C083E6E3-FA7D-4D7B-A595-EF9225AFEA82}</a:tableStyleId>
              </a:tblPr>
              <a:tblGrid>
                <a:gridCol w="2189659">
                  <a:extLst>
                    <a:ext uri="{9D8B030D-6E8A-4147-A177-3AD203B41FA5}">
                      <a16:colId xmlns:a16="http://schemas.microsoft.com/office/drawing/2014/main" val="922532552"/>
                    </a:ext>
                  </a:extLst>
                </a:gridCol>
                <a:gridCol w="2189659">
                  <a:extLst>
                    <a:ext uri="{9D8B030D-6E8A-4147-A177-3AD203B41FA5}">
                      <a16:colId xmlns:a16="http://schemas.microsoft.com/office/drawing/2014/main" val="3293425744"/>
                    </a:ext>
                  </a:extLst>
                </a:gridCol>
                <a:gridCol w="2189659">
                  <a:extLst>
                    <a:ext uri="{9D8B030D-6E8A-4147-A177-3AD203B41FA5}">
                      <a16:colId xmlns:a16="http://schemas.microsoft.com/office/drawing/2014/main" val="3406994573"/>
                    </a:ext>
                  </a:extLst>
                </a:gridCol>
              </a:tblGrid>
              <a:tr h="968647">
                <a:tc>
                  <a:txBody>
                    <a:bodyPr/>
                    <a:lstStyle/>
                    <a:p>
                      <a:r>
                        <a:rPr lang="en-DE"/>
                        <a:t>Caller ID from PSTN</a:t>
                      </a:r>
                    </a:p>
                  </a:txBody>
                  <a:tcPr/>
                </a:tc>
                <a:tc>
                  <a:txBody>
                    <a:bodyPr/>
                    <a:lstStyle/>
                    <a:p>
                      <a:r>
                        <a:rPr lang="en-DE"/>
                        <a:t>Called Party number Format</a:t>
                      </a:r>
                    </a:p>
                  </a:txBody>
                  <a:tcPr/>
                </a:tc>
                <a:tc>
                  <a:txBody>
                    <a:bodyPr/>
                    <a:lstStyle/>
                    <a:p>
                      <a:r>
                        <a:rPr lang="en-DE"/>
                        <a:t>Call rou</a:t>
                      </a:r>
                      <a:r>
                        <a:rPr lang="en-US"/>
                        <a:t>ting with Standard Behavior</a:t>
                      </a:r>
                      <a:endParaRPr lang="en-DE"/>
                    </a:p>
                  </a:txBody>
                  <a:tcPr/>
                </a:tc>
                <a:extLst>
                  <a:ext uri="{0D108BD9-81ED-4DB2-BD59-A6C34878D82A}">
                    <a16:rowId xmlns:a16="http://schemas.microsoft.com/office/drawing/2014/main" val="2693874398"/>
                  </a:ext>
                </a:extLst>
              </a:tr>
              <a:tr h="385363">
                <a:tc>
                  <a:txBody>
                    <a:bodyPr/>
                    <a:lstStyle/>
                    <a:p>
                      <a:r>
                        <a:rPr lang="en-DE" sz="1800"/>
                        <a:t>+E.164</a:t>
                      </a:r>
                      <a:r>
                        <a:rPr lang="en-US" sz="1800"/>
                        <a:t> or National</a:t>
                      </a:r>
                      <a:endParaRPr lang="en-DE" sz="1800"/>
                    </a:p>
                  </a:txBody>
                  <a:tcPr/>
                </a:tc>
                <a:tc>
                  <a:txBody>
                    <a:bodyPr/>
                    <a:lstStyle/>
                    <a:p>
                      <a:r>
                        <a:rPr lang="en-DE" sz="1800"/>
                        <a:t>+E.164</a:t>
                      </a:r>
                    </a:p>
                  </a:txBody>
                  <a:tcPr/>
                </a:tc>
                <a:tc>
                  <a:txBody>
                    <a:bodyPr/>
                    <a:lstStyle/>
                    <a:p>
                      <a:endParaRPr lang="en-DE"/>
                    </a:p>
                  </a:txBody>
                  <a:tcPr/>
                </a:tc>
                <a:extLst>
                  <a:ext uri="{0D108BD9-81ED-4DB2-BD59-A6C34878D82A}">
                    <a16:rowId xmlns:a16="http://schemas.microsoft.com/office/drawing/2014/main" val="660041746"/>
                  </a:ext>
                </a:extLst>
              </a:tr>
              <a:tr h="385363">
                <a:tc>
                  <a:txBody>
                    <a:bodyPr/>
                    <a:lstStyle/>
                    <a:p>
                      <a:r>
                        <a:rPr lang="en-DE" sz="1800"/>
                        <a:t>+E.164</a:t>
                      </a:r>
                      <a:r>
                        <a:rPr lang="en-US" sz="1800"/>
                        <a:t> or National</a:t>
                      </a:r>
                      <a:endParaRPr lang="en-DE" sz="1800"/>
                    </a:p>
                  </a:txBody>
                  <a:tcPr/>
                </a:tc>
                <a:tc>
                  <a:txBody>
                    <a:bodyPr/>
                    <a:lstStyle/>
                    <a:p>
                      <a:r>
                        <a:rPr lang="en-DE" sz="1800"/>
                        <a:t>E.164 </a:t>
                      </a:r>
                      <a:br>
                        <a:rPr lang="en-US" sz="1800"/>
                      </a:br>
                      <a:r>
                        <a:rPr lang="en-DE" sz="1800"/>
                        <a:t>(</a:t>
                      </a:r>
                      <a:r>
                        <a:rPr lang="en-US" sz="1800"/>
                        <a:t>NANP </a:t>
                      </a:r>
                      <a:r>
                        <a:rPr lang="en-DE" sz="1800"/>
                        <a:t>11D)</a:t>
                      </a:r>
                    </a:p>
                  </a:txBody>
                  <a:tcPr/>
                </a:tc>
                <a:tc>
                  <a:txBody>
                    <a:bodyPr/>
                    <a:lstStyle/>
                    <a:p>
                      <a:endParaRPr lang="en-DE"/>
                    </a:p>
                  </a:txBody>
                  <a:tcPr/>
                </a:tc>
                <a:extLst>
                  <a:ext uri="{0D108BD9-81ED-4DB2-BD59-A6C34878D82A}">
                    <a16:rowId xmlns:a16="http://schemas.microsoft.com/office/drawing/2014/main" val="3183265806"/>
                  </a:ext>
                </a:extLst>
              </a:tr>
              <a:tr h="385363">
                <a:tc>
                  <a:txBody>
                    <a:bodyPr/>
                    <a:lstStyle/>
                    <a:p>
                      <a:r>
                        <a:rPr lang="en-DE" sz="1800"/>
                        <a:t>+E.164</a:t>
                      </a:r>
                      <a:r>
                        <a:rPr lang="en-US" sz="1800"/>
                        <a:t> or National</a:t>
                      </a:r>
                      <a:endParaRPr lang="en-DE" sz="1800"/>
                    </a:p>
                  </a:txBody>
                  <a:tcPr/>
                </a:tc>
                <a:tc>
                  <a:txBody>
                    <a:bodyPr/>
                    <a:lstStyle/>
                    <a:p>
                      <a:r>
                        <a:rPr lang="en-US" sz="1800"/>
                        <a:t>National </a:t>
                      </a:r>
                    </a:p>
                    <a:p>
                      <a:r>
                        <a:rPr lang="en-US" sz="1800"/>
                        <a:t>(NANP </a:t>
                      </a:r>
                      <a:r>
                        <a:rPr lang="en-DE" sz="1800"/>
                        <a:t>10D</a:t>
                      </a:r>
                      <a:r>
                        <a:rPr lang="en-US" sz="1800"/>
                        <a:t>)</a:t>
                      </a:r>
                      <a:endParaRPr lang="en-DE" sz="1800"/>
                    </a:p>
                  </a:txBody>
                  <a:tcPr/>
                </a:tc>
                <a:tc>
                  <a:txBody>
                    <a:bodyPr/>
                    <a:lstStyle/>
                    <a:p>
                      <a:endParaRPr lang="en-DE"/>
                    </a:p>
                  </a:txBody>
                  <a:tcPr/>
                </a:tc>
                <a:extLst>
                  <a:ext uri="{0D108BD9-81ED-4DB2-BD59-A6C34878D82A}">
                    <a16:rowId xmlns:a16="http://schemas.microsoft.com/office/drawing/2014/main" val="1618851395"/>
                  </a:ext>
                </a:extLst>
              </a:tr>
              <a:tr h="385363">
                <a:tc>
                  <a:txBody>
                    <a:bodyPr/>
                    <a:lstStyle/>
                    <a:p>
                      <a:r>
                        <a:rPr lang="en-DE" sz="1800"/>
                        <a:t>+E.164</a:t>
                      </a:r>
                      <a:r>
                        <a:rPr lang="en-US" sz="1800"/>
                        <a:t> or National</a:t>
                      </a:r>
                      <a:endParaRPr lang="en-DE" sz="1800"/>
                    </a:p>
                  </a:txBody>
                  <a:tcPr/>
                </a:tc>
                <a:tc>
                  <a:txBody>
                    <a:bodyPr/>
                    <a:lstStyle/>
                    <a:p>
                      <a:r>
                        <a:rPr lang="en-DE" sz="1800"/>
                        <a:t>Extension</a:t>
                      </a:r>
                    </a:p>
                  </a:txBody>
                  <a:tcPr/>
                </a:tc>
                <a:tc>
                  <a:txBody>
                    <a:bodyPr/>
                    <a:lstStyle/>
                    <a:p>
                      <a:r>
                        <a:rPr lang="en-DE"/>
                        <a:t> </a:t>
                      </a:r>
                      <a:endParaRPr lang="en-US"/>
                    </a:p>
                    <a:p>
                      <a:r>
                        <a:rPr lang="en-DE"/>
                        <a:t>(extension dialling only possible for prem calls)</a:t>
                      </a:r>
                    </a:p>
                  </a:txBody>
                  <a:tcPr/>
                </a:tc>
                <a:extLst>
                  <a:ext uri="{0D108BD9-81ED-4DB2-BD59-A6C34878D82A}">
                    <a16:rowId xmlns:a16="http://schemas.microsoft.com/office/drawing/2014/main" val="3124255317"/>
                  </a:ext>
                </a:extLst>
              </a:tr>
            </a:tbl>
          </a:graphicData>
        </a:graphic>
      </p:graphicFrame>
      <p:sp>
        <p:nvSpPr>
          <p:cNvPr id="637" name="TextBox 636">
            <a:extLst>
              <a:ext uri="{FF2B5EF4-FFF2-40B4-BE49-F238E27FC236}">
                <a16:creationId xmlns:a16="http://schemas.microsoft.com/office/drawing/2014/main" id="{A5DCAA4D-7A71-E87E-7090-9FFE01D1CB56}"/>
              </a:ext>
            </a:extLst>
          </p:cNvPr>
          <p:cNvSpPr txBox="1"/>
          <p:nvPr/>
        </p:nvSpPr>
        <p:spPr>
          <a:xfrm>
            <a:off x="5430169" y="5454775"/>
            <a:ext cx="6176865" cy="923330"/>
          </a:xfrm>
          <a:prstGeom prst="rect">
            <a:avLst/>
          </a:prstGeom>
          <a:noFill/>
        </p:spPr>
        <p:txBody>
          <a:bodyPr wrap="square" rtlCol="0">
            <a:spAutoFit/>
          </a:bodyPr>
          <a:lstStyle/>
          <a:p>
            <a:r>
              <a:rPr lang="en-DE">
                <a:latin typeface="+mn-lt"/>
              </a:rPr>
              <a:t>Note: </a:t>
            </a:r>
            <a:r>
              <a:rPr lang="en-US">
                <a:latin typeface="+mn-lt"/>
              </a:rPr>
              <a:t>C</a:t>
            </a:r>
            <a:r>
              <a:rPr lang="en-DE">
                <a:latin typeface="+mn-lt"/>
              </a:rPr>
              <a:t>aller ID sent to W</a:t>
            </a:r>
            <a:r>
              <a:rPr lang="en-US" err="1">
                <a:latin typeface="+mn-lt"/>
              </a:rPr>
              <a:t>ebex</a:t>
            </a:r>
            <a:r>
              <a:rPr lang="en-US">
                <a:latin typeface="+mn-lt"/>
              </a:rPr>
              <a:t> Calling</a:t>
            </a:r>
            <a:r>
              <a:rPr lang="en-DE">
                <a:latin typeface="+mn-lt"/>
              </a:rPr>
              <a:t> </a:t>
            </a:r>
            <a:r>
              <a:rPr lang="en-US">
                <a:latin typeface="+mn-lt"/>
              </a:rPr>
              <a:t>must </a:t>
            </a:r>
            <a:r>
              <a:rPr lang="en-DE">
                <a:latin typeface="+mn-lt"/>
              </a:rPr>
              <a:t>be in the format of a supported dialling habit. Keep in mind that it might end up in a missed calls directory…</a:t>
            </a:r>
          </a:p>
        </p:txBody>
      </p:sp>
      <p:pic>
        <p:nvPicPr>
          <p:cNvPr id="2" name="Graphic 1" descr="Checkmark with solid fill">
            <a:extLst>
              <a:ext uri="{FF2B5EF4-FFF2-40B4-BE49-F238E27FC236}">
                <a16:creationId xmlns:a16="http://schemas.microsoft.com/office/drawing/2014/main" id="{834D654F-D1F8-F05F-DCEA-B6126BA5ED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7646" y="2438052"/>
            <a:ext cx="333127" cy="333127"/>
          </a:xfrm>
          <a:prstGeom prst="rect">
            <a:avLst/>
          </a:prstGeom>
        </p:spPr>
      </p:pic>
      <p:pic>
        <p:nvPicPr>
          <p:cNvPr id="7" name="Graphic 6" descr="Checkmark with solid fill">
            <a:extLst>
              <a:ext uri="{FF2B5EF4-FFF2-40B4-BE49-F238E27FC236}">
                <a16:creationId xmlns:a16="http://schemas.microsoft.com/office/drawing/2014/main" id="{FB5B3318-C578-FD46-EF92-6746A9DF3E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7646" y="3572586"/>
            <a:ext cx="333127" cy="333127"/>
          </a:xfrm>
          <a:prstGeom prst="rect">
            <a:avLst/>
          </a:prstGeom>
        </p:spPr>
      </p:pic>
      <p:pic>
        <p:nvPicPr>
          <p:cNvPr id="43" name="Graphic 42" descr="Close with solid fill">
            <a:extLst>
              <a:ext uri="{FF2B5EF4-FFF2-40B4-BE49-F238E27FC236}">
                <a16:creationId xmlns:a16="http://schemas.microsoft.com/office/drawing/2014/main" id="{6D3C36F6-B7A7-A32C-A8A9-A0571423F9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5871" y="2930084"/>
            <a:ext cx="385457" cy="385457"/>
          </a:xfrm>
          <a:prstGeom prst="rect">
            <a:avLst/>
          </a:prstGeom>
        </p:spPr>
      </p:pic>
      <p:pic>
        <p:nvPicPr>
          <p:cNvPr id="44" name="Graphic 43" descr="Close with solid fill">
            <a:extLst>
              <a:ext uri="{FF2B5EF4-FFF2-40B4-BE49-F238E27FC236}">
                <a16:creationId xmlns:a16="http://schemas.microsoft.com/office/drawing/2014/main" id="{87541C83-C2C1-815A-96EC-2107B304C2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28111" y="4121638"/>
            <a:ext cx="385457" cy="385457"/>
          </a:xfrm>
          <a:prstGeom prst="rect">
            <a:avLst/>
          </a:prstGeom>
        </p:spPr>
      </p:pic>
    </p:spTree>
    <p:extLst>
      <p:ext uri="{BB962C8B-B14F-4D97-AF65-F5344CB8AC3E}">
        <p14:creationId xmlns:p14="http://schemas.microsoft.com/office/powerpoint/2010/main" val="1640692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B2C73-EB01-E094-AD87-2DE62D4CA49B}"/>
              </a:ext>
            </a:extLst>
          </p:cNvPr>
          <p:cNvSpPr>
            <a:spLocks noGrp="1"/>
          </p:cNvSpPr>
          <p:nvPr>
            <p:ph type="body" sz="quarter" idx="10"/>
          </p:nvPr>
        </p:nvSpPr>
        <p:spPr>
          <a:xfrm>
            <a:off x="621792" y="1488583"/>
            <a:ext cx="6122445" cy="4519083"/>
          </a:xfrm>
        </p:spPr>
        <p:txBody>
          <a:bodyPr/>
          <a:lstStyle/>
          <a:p>
            <a:r>
              <a:rPr lang="en-US" sz="1800"/>
              <a:t>The PSTN patterns available for dialing is dictated by the country type assigned for that location. </a:t>
            </a:r>
          </a:p>
          <a:p>
            <a:r>
              <a:rPr lang="en-US" sz="1800"/>
              <a:t>When the locations is created, a pre-loaded country dial plan is used for all devices within the location. This dial plan is reviewed and maintained by Cisco and is based off the ITU numbering plans. </a:t>
            </a:r>
          </a:p>
          <a:p>
            <a:r>
              <a:rPr lang="en-US" sz="1800"/>
              <a:t>Co-exists with telephone numbers defined on WxC org. Routing will be dependent on:</a:t>
            </a:r>
          </a:p>
          <a:p>
            <a:pPr lvl="1"/>
            <a:r>
              <a:rPr lang="en-US" sz="1600"/>
              <a:t>Webex Calling #s defined for this Organization -  subscriber +E.164 will be matched and routed directly to the user.</a:t>
            </a:r>
          </a:p>
          <a:p>
            <a:pPr lvl="1"/>
            <a:r>
              <a:rPr lang="en-US" sz="1600"/>
              <a:t>No on-net match, the PSTN Connection is used to route any matched calls for these patterns. </a:t>
            </a:r>
          </a:p>
          <a:p>
            <a:pPr marL="76198" indent="0">
              <a:buNone/>
            </a:pPr>
            <a:endParaRPr lang="en-US" sz="1800"/>
          </a:p>
          <a:p>
            <a:endParaRPr lang="en-US" sz="1800"/>
          </a:p>
        </p:txBody>
      </p:sp>
      <p:sp>
        <p:nvSpPr>
          <p:cNvPr id="3" name="Text Placeholder 2">
            <a:extLst>
              <a:ext uri="{FF2B5EF4-FFF2-40B4-BE49-F238E27FC236}">
                <a16:creationId xmlns:a16="http://schemas.microsoft.com/office/drawing/2014/main" id="{6867AF90-BAF0-BB23-59F8-C46F0E31B83F}"/>
              </a:ext>
            </a:extLst>
          </p:cNvPr>
          <p:cNvSpPr>
            <a:spLocks noGrp="1"/>
          </p:cNvSpPr>
          <p:nvPr>
            <p:ph type="body" sz="quarter" idx="14"/>
          </p:nvPr>
        </p:nvSpPr>
        <p:spPr>
          <a:xfrm>
            <a:off x="625928" y="431801"/>
            <a:ext cx="4087740" cy="304800"/>
          </a:xfrm>
        </p:spPr>
        <p:txBody>
          <a:bodyPr/>
          <a:lstStyle/>
          <a:p>
            <a:r>
              <a:rPr lang="en-GB"/>
              <a:t>Webex Calling Multi-Tenant Dial Plan Foundations</a:t>
            </a:r>
            <a:endParaRPr lang="en-US"/>
          </a:p>
        </p:txBody>
      </p:sp>
      <p:sp>
        <p:nvSpPr>
          <p:cNvPr id="4" name="Text Placeholder 3">
            <a:extLst>
              <a:ext uri="{FF2B5EF4-FFF2-40B4-BE49-F238E27FC236}">
                <a16:creationId xmlns:a16="http://schemas.microsoft.com/office/drawing/2014/main" id="{6FCC3892-99FF-CECC-5B3B-2936EEBFE0B9}"/>
              </a:ext>
            </a:extLst>
          </p:cNvPr>
          <p:cNvSpPr>
            <a:spLocks noGrp="1"/>
          </p:cNvSpPr>
          <p:nvPr>
            <p:ph type="body" sz="quarter" idx="23"/>
          </p:nvPr>
        </p:nvSpPr>
        <p:spPr/>
        <p:txBody>
          <a:bodyPr/>
          <a:lstStyle/>
          <a:p>
            <a:r>
              <a:rPr lang="en-US"/>
              <a:t>Dial Plans by Country</a:t>
            </a:r>
          </a:p>
        </p:txBody>
      </p:sp>
      <p:pic>
        <p:nvPicPr>
          <p:cNvPr id="5" name="Picture 4">
            <a:extLst>
              <a:ext uri="{FF2B5EF4-FFF2-40B4-BE49-F238E27FC236}">
                <a16:creationId xmlns:a16="http://schemas.microsoft.com/office/drawing/2014/main" id="{1CDCF95B-38F8-1CF1-AA14-36EE8F4F34CA}"/>
              </a:ext>
            </a:extLst>
          </p:cNvPr>
          <p:cNvPicPr>
            <a:picLocks noChangeAspect="1"/>
          </p:cNvPicPr>
          <p:nvPr/>
        </p:nvPicPr>
        <p:blipFill>
          <a:blip r:embed="rId2"/>
          <a:stretch>
            <a:fillRect/>
          </a:stretch>
        </p:blipFill>
        <p:spPr>
          <a:xfrm>
            <a:off x="6865226" y="1147079"/>
            <a:ext cx="4053790" cy="3135084"/>
          </a:xfrm>
          <a:prstGeom prst="rect">
            <a:avLst/>
          </a:prstGeom>
          <a:ln>
            <a:solidFill>
              <a:schemeClr val="tx2"/>
            </a:solidFill>
          </a:ln>
        </p:spPr>
      </p:pic>
      <p:pic>
        <p:nvPicPr>
          <p:cNvPr id="6" name="Picture 5">
            <a:extLst>
              <a:ext uri="{FF2B5EF4-FFF2-40B4-BE49-F238E27FC236}">
                <a16:creationId xmlns:a16="http://schemas.microsoft.com/office/drawing/2014/main" id="{697BF64E-51F5-F55B-B020-1F402C39510F}"/>
              </a:ext>
            </a:extLst>
          </p:cNvPr>
          <p:cNvPicPr>
            <a:picLocks noChangeAspect="1"/>
          </p:cNvPicPr>
          <p:nvPr/>
        </p:nvPicPr>
        <p:blipFill>
          <a:blip r:embed="rId3"/>
          <a:stretch>
            <a:fillRect/>
          </a:stretch>
        </p:blipFill>
        <p:spPr>
          <a:xfrm>
            <a:off x="7658439" y="2804428"/>
            <a:ext cx="4048438" cy="3388178"/>
          </a:xfrm>
          <a:prstGeom prst="rect">
            <a:avLst/>
          </a:prstGeom>
          <a:ln>
            <a:solidFill>
              <a:schemeClr val="tx2"/>
            </a:solidFill>
          </a:ln>
        </p:spPr>
      </p:pic>
      <p:sp>
        <p:nvSpPr>
          <p:cNvPr id="8" name="TextBox 7">
            <a:extLst>
              <a:ext uri="{FF2B5EF4-FFF2-40B4-BE49-F238E27FC236}">
                <a16:creationId xmlns:a16="http://schemas.microsoft.com/office/drawing/2014/main" id="{A40C43D4-95EC-D3E6-FD6D-A4EFEBCC4C3A}"/>
              </a:ext>
            </a:extLst>
          </p:cNvPr>
          <p:cNvSpPr txBox="1"/>
          <p:nvPr/>
        </p:nvSpPr>
        <p:spPr>
          <a:xfrm>
            <a:off x="5731198" y="6211669"/>
            <a:ext cx="6122446" cy="307777"/>
          </a:xfrm>
          <a:prstGeom prst="rect">
            <a:avLst/>
          </a:prstGeom>
          <a:noFill/>
        </p:spPr>
        <p:txBody>
          <a:bodyPr wrap="square">
            <a:spAutoFit/>
          </a:bodyPr>
          <a:lstStyle/>
          <a:p>
            <a:pPr lvl="1"/>
            <a:r>
              <a:rPr lang="en-US" sz="1400">
                <a:hlinkClick r:id="rId4"/>
              </a:rPr>
              <a:t>https://help.webex.com/en-us/article/757iyo/Dial-plans-by-country</a:t>
            </a:r>
            <a:endParaRPr lang="en-US" sz="1400"/>
          </a:p>
        </p:txBody>
      </p:sp>
    </p:spTree>
    <p:extLst>
      <p:ext uri="{BB962C8B-B14F-4D97-AF65-F5344CB8AC3E}">
        <p14:creationId xmlns:p14="http://schemas.microsoft.com/office/powerpoint/2010/main" val="3406201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F186-5242-6521-CD41-A391B6D025A9}"/>
              </a:ext>
            </a:extLst>
          </p:cNvPr>
          <p:cNvSpPr>
            <a:spLocks noGrp="1"/>
          </p:cNvSpPr>
          <p:nvPr>
            <p:ph type="ctrTitle"/>
          </p:nvPr>
        </p:nvSpPr>
        <p:spPr/>
        <p:txBody>
          <a:bodyPr/>
          <a:lstStyle/>
          <a:p>
            <a:r>
              <a:rPr lang="en-DE"/>
              <a:t>Special Case: Flat Extension Dialing</a:t>
            </a:r>
          </a:p>
        </p:txBody>
      </p:sp>
    </p:spTree>
    <p:extLst>
      <p:ext uri="{BB962C8B-B14F-4D97-AF65-F5344CB8AC3E}">
        <p14:creationId xmlns:p14="http://schemas.microsoft.com/office/powerpoint/2010/main" val="770363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DAB64-1EC2-B5F6-398B-165302C63389}"/>
              </a:ext>
            </a:extLst>
          </p:cNvPr>
          <p:cNvSpPr>
            <a:spLocks noGrp="1"/>
          </p:cNvSpPr>
          <p:nvPr>
            <p:ph type="body" sz="quarter" idx="10"/>
          </p:nvPr>
        </p:nvSpPr>
        <p:spPr/>
        <p:txBody>
          <a:bodyPr/>
          <a:lstStyle/>
          <a:p>
            <a:r>
              <a:rPr lang="en-DE"/>
              <a:t>Non-overlapping extension ranges in all locations</a:t>
            </a:r>
          </a:p>
          <a:p>
            <a:r>
              <a:rPr lang="en-DE"/>
              <a:t>Locations on U</a:t>
            </a:r>
            <a:r>
              <a:rPr lang="en-GB" err="1"/>
              <a:t>nified</a:t>
            </a:r>
            <a:r>
              <a:rPr lang="en-GB"/>
              <a:t> </a:t>
            </a:r>
            <a:r>
              <a:rPr lang="en-DE"/>
              <a:t>CM and W</a:t>
            </a:r>
            <a:r>
              <a:rPr lang="en-GB" err="1"/>
              <a:t>ebex</a:t>
            </a:r>
            <a:r>
              <a:rPr lang="en-GB"/>
              <a:t> Calling</a:t>
            </a:r>
            <a:endParaRPr lang="en-DE"/>
          </a:p>
          <a:p>
            <a:r>
              <a:rPr lang="en-US"/>
              <a:t>U</a:t>
            </a:r>
            <a:r>
              <a:rPr lang="en-GB" err="1"/>
              <a:t>nified</a:t>
            </a:r>
            <a:r>
              <a:rPr lang="en-GB"/>
              <a:t> </a:t>
            </a:r>
            <a:r>
              <a:rPr lang="en-DE"/>
              <a:t>CM DNs are extensions (diversion from </a:t>
            </a:r>
            <a:br>
              <a:rPr lang="en-DE"/>
            </a:br>
            <a:r>
              <a:rPr lang="en-DE"/>
              <a:t>best practice in the PA)</a:t>
            </a:r>
          </a:p>
          <a:p>
            <a:r>
              <a:rPr lang="en-DE"/>
              <a:t>L</a:t>
            </a:r>
            <a:r>
              <a:rPr lang="en-GB" err="1"/>
              <a:t>ocal</a:t>
            </a:r>
            <a:r>
              <a:rPr lang="en-GB"/>
              <a:t> Gateway</a:t>
            </a:r>
            <a:r>
              <a:rPr lang="en-DE"/>
              <a:t> to interconnect U</a:t>
            </a:r>
            <a:r>
              <a:rPr lang="en-GB" err="1"/>
              <a:t>nified</a:t>
            </a:r>
            <a:r>
              <a:rPr lang="en-GB"/>
              <a:t> </a:t>
            </a:r>
            <a:r>
              <a:rPr lang="en-DE"/>
              <a:t>CM and</a:t>
            </a:r>
            <a:br>
              <a:rPr lang="en-DE"/>
            </a:br>
            <a:r>
              <a:rPr lang="en-DE"/>
              <a:t>W</a:t>
            </a:r>
            <a:r>
              <a:rPr lang="en-GB" err="1"/>
              <a:t>ebex</a:t>
            </a:r>
            <a:r>
              <a:rPr lang="en-GB"/>
              <a:t> Calling</a:t>
            </a:r>
            <a:endParaRPr lang="en-DE"/>
          </a:p>
        </p:txBody>
      </p:sp>
      <p:sp>
        <p:nvSpPr>
          <p:cNvPr id="3" name="Text Placeholder 2">
            <a:extLst>
              <a:ext uri="{FF2B5EF4-FFF2-40B4-BE49-F238E27FC236}">
                <a16:creationId xmlns:a16="http://schemas.microsoft.com/office/drawing/2014/main" id="{0A54DAF7-356A-F18C-4FBF-913C4C3B9C13}"/>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4231DDA3-1A29-12B0-CABB-6044F85FD2FD}"/>
              </a:ext>
            </a:extLst>
          </p:cNvPr>
          <p:cNvSpPr>
            <a:spLocks noGrp="1"/>
          </p:cNvSpPr>
          <p:nvPr>
            <p:ph type="body" sz="quarter" idx="23"/>
          </p:nvPr>
        </p:nvSpPr>
        <p:spPr/>
        <p:txBody>
          <a:bodyPr/>
          <a:lstStyle/>
          <a:p>
            <a:r>
              <a:rPr lang="en-DE"/>
              <a:t>Scenario</a:t>
            </a:r>
          </a:p>
        </p:txBody>
      </p:sp>
      <p:cxnSp>
        <p:nvCxnSpPr>
          <p:cNvPr id="174" name="Google Shape;575;p107">
            <a:extLst>
              <a:ext uri="{FF2B5EF4-FFF2-40B4-BE49-F238E27FC236}">
                <a16:creationId xmlns:a16="http://schemas.microsoft.com/office/drawing/2014/main" id="{65D177D4-69FA-964D-AD11-7594C4BA2ABF}"/>
              </a:ext>
            </a:extLst>
          </p:cNvPr>
          <p:cNvCxnSpPr>
            <a:cxnSpLocks/>
          </p:cNvCxnSpPr>
          <p:nvPr/>
        </p:nvCxnSpPr>
        <p:spPr>
          <a:xfrm flipH="1">
            <a:off x="9253580" y="3695700"/>
            <a:ext cx="1" cy="52702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175" name="Group 174">
            <a:extLst>
              <a:ext uri="{FF2B5EF4-FFF2-40B4-BE49-F238E27FC236}">
                <a16:creationId xmlns:a16="http://schemas.microsoft.com/office/drawing/2014/main" id="{197BA957-0DEE-C001-2BE8-714D3AAB8CDC}"/>
              </a:ext>
            </a:extLst>
          </p:cNvPr>
          <p:cNvGrpSpPr/>
          <p:nvPr/>
        </p:nvGrpSpPr>
        <p:grpSpPr>
          <a:xfrm>
            <a:off x="7590265" y="2715733"/>
            <a:ext cx="2186935" cy="1140171"/>
            <a:chOff x="3692395" y="948372"/>
            <a:chExt cx="2186934" cy="1140171"/>
          </a:xfrm>
        </p:grpSpPr>
        <p:sp>
          <p:nvSpPr>
            <p:cNvPr id="176" name="Shape 426">
              <a:extLst>
                <a:ext uri="{FF2B5EF4-FFF2-40B4-BE49-F238E27FC236}">
                  <a16:creationId xmlns:a16="http://schemas.microsoft.com/office/drawing/2014/main" id="{B8EAE09B-597B-979D-7A4A-BC4A95D54BE6}"/>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177" name="Group 176">
              <a:extLst>
                <a:ext uri="{FF2B5EF4-FFF2-40B4-BE49-F238E27FC236}">
                  <a16:creationId xmlns:a16="http://schemas.microsoft.com/office/drawing/2014/main" id="{259F1A66-AEB9-3C10-BA74-7FBBC8A38C0D}"/>
                </a:ext>
              </a:extLst>
            </p:cNvPr>
            <p:cNvGrpSpPr/>
            <p:nvPr/>
          </p:nvGrpSpPr>
          <p:grpSpPr>
            <a:xfrm>
              <a:off x="3900734" y="1584175"/>
              <a:ext cx="1978595" cy="400110"/>
              <a:chOff x="3900734" y="1584175"/>
              <a:chExt cx="1978595" cy="400110"/>
            </a:xfrm>
          </p:grpSpPr>
          <p:sp>
            <p:nvSpPr>
              <p:cNvPr id="180" name="TextBox 179">
                <a:extLst>
                  <a:ext uri="{FF2B5EF4-FFF2-40B4-BE49-F238E27FC236}">
                    <a16:creationId xmlns:a16="http://schemas.microsoft.com/office/drawing/2014/main" id="{647CAC73-B3E9-BE3F-81D1-671591B2AFCD}"/>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81" name="Picture 180" descr="Logo, icon&#10;&#10;Description automatically generated">
                <a:extLst>
                  <a:ext uri="{FF2B5EF4-FFF2-40B4-BE49-F238E27FC236}">
                    <a16:creationId xmlns:a16="http://schemas.microsoft.com/office/drawing/2014/main" id="{DDE2E35A-C3F9-A306-853C-9744CEEF89C6}"/>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178" name="Image" descr="Image">
              <a:extLst>
                <a:ext uri="{FF2B5EF4-FFF2-40B4-BE49-F238E27FC236}">
                  <a16:creationId xmlns:a16="http://schemas.microsoft.com/office/drawing/2014/main" id="{739271A4-D530-109C-E50A-74DDF7FCBB4A}"/>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179" name="calling_black@4x.png" descr="calling_black@4x.png">
              <a:extLst>
                <a:ext uri="{FF2B5EF4-FFF2-40B4-BE49-F238E27FC236}">
                  <a16:creationId xmlns:a16="http://schemas.microsoft.com/office/drawing/2014/main" id="{FD8B509B-7033-2662-F844-D2E31C1DCA2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cxnSp>
        <p:nvCxnSpPr>
          <p:cNvPr id="182" name="Google Shape;575;p107">
            <a:extLst>
              <a:ext uri="{FF2B5EF4-FFF2-40B4-BE49-F238E27FC236}">
                <a16:creationId xmlns:a16="http://schemas.microsoft.com/office/drawing/2014/main" id="{02CE4A3A-AD71-0D38-38D9-6400A369F45A}"/>
              </a:ext>
            </a:extLst>
          </p:cNvPr>
          <p:cNvCxnSpPr/>
          <p:nvPr/>
        </p:nvCxnSpPr>
        <p:spPr>
          <a:xfrm flipH="1">
            <a:off x="8693826" y="4718271"/>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3" name="Google Shape;575;p107">
            <a:extLst>
              <a:ext uri="{FF2B5EF4-FFF2-40B4-BE49-F238E27FC236}">
                <a16:creationId xmlns:a16="http://schemas.microsoft.com/office/drawing/2014/main" id="{F52542D8-A8DF-A7D8-DED8-CD424DF589EF}"/>
              </a:ext>
            </a:extLst>
          </p:cNvPr>
          <p:cNvCxnSpPr/>
          <p:nvPr/>
        </p:nvCxnSpPr>
        <p:spPr>
          <a:xfrm flipH="1">
            <a:off x="9540208" y="4755189"/>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4" name="Google Shape;575;p107">
            <a:extLst>
              <a:ext uri="{FF2B5EF4-FFF2-40B4-BE49-F238E27FC236}">
                <a16:creationId xmlns:a16="http://schemas.microsoft.com/office/drawing/2014/main" id="{0B8F4450-FE93-85BF-837D-79F2FC1D054A}"/>
              </a:ext>
            </a:extLst>
          </p:cNvPr>
          <p:cNvCxnSpPr>
            <a:cxnSpLocks/>
          </p:cNvCxnSpPr>
          <p:nvPr/>
        </p:nvCxnSpPr>
        <p:spPr>
          <a:xfrm>
            <a:off x="9767784" y="4594139"/>
            <a:ext cx="769605" cy="38757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5" name="Rounded Rectangle 184">
            <a:extLst>
              <a:ext uri="{FF2B5EF4-FFF2-40B4-BE49-F238E27FC236}">
                <a16:creationId xmlns:a16="http://schemas.microsoft.com/office/drawing/2014/main" id="{1ADFA70C-1AA2-1E4E-7214-4A8934951E67}"/>
              </a:ext>
            </a:extLst>
          </p:cNvPr>
          <p:cNvSpPr/>
          <p:nvPr/>
        </p:nvSpPr>
        <p:spPr>
          <a:xfrm>
            <a:off x="6467954" y="5278396"/>
            <a:ext cx="2381356" cy="895464"/>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186" name="Group 105">
            <a:extLst>
              <a:ext uri="{FF2B5EF4-FFF2-40B4-BE49-F238E27FC236}">
                <a16:creationId xmlns:a16="http://schemas.microsoft.com/office/drawing/2014/main" id="{FCF1B1B5-AAFC-CF8D-0909-2D85F8F4F6F7}"/>
              </a:ext>
            </a:extLst>
          </p:cNvPr>
          <p:cNvGrpSpPr>
            <a:grpSpLocks noChangeAspect="1"/>
          </p:cNvGrpSpPr>
          <p:nvPr/>
        </p:nvGrpSpPr>
        <p:grpSpPr bwMode="auto">
          <a:xfrm>
            <a:off x="8372257" y="4902760"/>
            <a:ext cx="638322" cy="601789"/>
            <a:chOff x="1991" y="1544"/>
            <a:chExt cx="961" cy="906"/>
          </a:xfrm>
        </p:grpSpPr>
        <p:sp>
          <p:nvSpPr>
            <p:cNvPr id="187" name="Freeform 106">
              <a:extLst>
                <a:ext uri="{FF2B5EF4-FFF2-40B4-BE49-F238E27FC236}">
                  <a16:creationId xmlns:a16="http://schemas.microsoft.com/office/drawing/2014/main" id="{9208B7E9-43AD-CAC1-31CB-2319D6CD966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8" name="Rectangle 107">
              <a:extLst>
                <a:ext uri="{FF2B5EF4-FFF2-40B4-BE49-F238E27FC236}">
                  <a16:creationId xmlns:a16="http://schemas.microsoft.com/office/drawing/2014/main" id="{5784AA64-D254-CF31-AE15-8AD6205AB5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9" name="Rectangle 108">
              <a:extLst>
                <a:ext uri="{FF2B5EF4-FFF2-40B4-BE49-F238E27FC236}">
                  <a16:creationId xmlns:a16="http://schemas.microsoft.com/office/drawing/2014/main" id="{11A4AEF6-39BC-3E1B-90DE-8A60F5EC834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0" name="Rectangle 109">
              <a:extLst>
                <a:ext uri="{FF2B5EF4-FFF2-40B4-BE49-F238E27FC236}">
                  <a16:creationId xmlns:a16="http://schemas.microsoft.com/office/drawing/2014/main" id="{D61BE284-9701-575A-BFAB-4F2457E8A09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1" name="Rectangle 110">
              <a:extLst>
                <a:ext uri="{FF2B5EF4-FFF2-40B4-BE49-F238E27FC236}">
                  <a16:creationId xmlns:a16="http://schemas.microsoft.com/office/drawing/2014/main" id="{19DF1850-F3EC-8F79-5DB9-02313714DAE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2" name="Rectangle 111">
              <a:extLst>
                <a:ext uri="{FF2B5EF4-FFF2-40B4-BE49-F238E27FC236}">
                  <a16:creationId xmlns:a16="http://schemas.microsoft.com/office/drawing/2014/main" id="{17AF1C7A-B783-5B6F-5807-39E1B6434B6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3" name="Rectangle 112">
              <a:extLst>
                <a:ext uri="{FF2B5EF4-FFF2-40B4-BE49-F238E27FC236}">
                  <a16:creationId xmlns:a16="http://schemas.microsoft.com/office/drawing/2014/main" id="{B23650F1-9479-0C3F-E56A-EE83BFE727F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4" name="Rectangle 113">
              <a:extLst>
                <a:ext uri="{FF2B5EF4-FFF2-40B4-BE49-F238E27FC236}">
                  <a16:creationId xmlns:a16="http://schemas.microsoft.com/office/drawing/2014/main" id="{EF705FEE-63A5-95A9-0647-4AA9F44BCFE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5" name="Rectangle 114">
              <a:extLst>
                <a:ext uri="{FF2B5EF4-FFF2-40B4-BE49-F238E27FC236}">
                  <a16:creationId xmlns:a16="http://schemas.microsoft.com/office/drawing/2014/main" id="{D0F67E01-9768-4B4E-6D17-56F5FB1D48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6" name="Rectangle 115">
              <a:extLst>
                <a:ext uri="{FF2B5EF4-FFF2-40B4-BE49-F238E27FC236}">
                  <a16:creationId xmlns:a16="http://schemas.microsoft.com/office/drawing/2014/main" id="{28DB8EFC-11B6-9249-1428-15B1BE670B5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7" name="Freeform 116">
              <a:extLst>
                <a:ext uri="{FF2B5EF4-FFF2-40B4-BE49-F238E27FC236}">
                  <a16:creationId xmlns:a16="http://schemas.microsoft.com/office/drawing/2014/main" id="{C4041C8E-D1F1-8AE3-72C3-07745E1F695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8" name="Rectangle 117">
              <a:extLst>
                <a:ext uri="{FF2B5EF4-FFF2-40B4-BE49-F238E27FC236}">
                  <a16:creationId xmlns:a16="http://schemas.microsoft.com/office/drawing/2014/main" id="{F090B556-A2F8-5DB4-64BB-747E674B57FE}"/>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9" name="Rectangle 118">
              <a:extLst>
                <a:ext uri="{FF2B5EF4-FFF2-40B4-BE49-F238E27FC236}">
                  <a16:creationId xmlns:a16="http://schemas.microsoft.com/office/drawing/2014/main" id="{561BDE7B-F02F-46F7-19A5-481055EAF5B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0" name="Rectangle 119">
              <a:extLst>
                <a:ext uri="{FF2B5EF4-FFF2-40B4-BE49-F238E27FC236}">
                  <a16:creationId xmlns:a16="http://schemas.microsoft.com/office/drawing/2014/main" id="{1ACD57B3-6A79-35C8-86D8-348AC6CA3ED5}"/>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1" name="Rectangle 120">
              <a:extLst>
                <a:ext uri="{FF2B5EF4-FFF2-40B4-BE49-F238E27FC236}">
                  <a16:creationId xmlns:a16="http://schemas.microsoft.com/office/drawing/2014/main" id="{7E459D2F-3EE3-4DD2-B4A2-AA3ADC0D367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2" name="Rectangle 121">
              <a:extLst>
                <a:ext uri="{FF2B5EF4-FFF2-40B4-BE49-F238E27FC236}">
                  <a16:creationId xmlns:a16="http://schemas.microsoft.com/office/drawing/2014/main" id="{BD4B7F6F-206C-B759-52E1-24B1DA6696E2}"/>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3" name="Rectangle 122">
              <a:extLst>
                <a:ext uri="{FF2B5EF4-FFF2-40B4-BE49-F238E27FC236}">
                  <a16:creationId xmlns:a16="http://schemas.microsoft.com/office/drawing/2014/main" id="{D812DFBA-A3A7-7A42-C5BC-48B7AC0494E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4" name="Rectangle 123">
              <a:extLst>
                <a:ext uri="{FF2B5EF4-FFF2-40B4-BE49-F238E27FC236}">
                  <a16:creationId xmlns:a16="http://schemas.microsoft.com/office/drawing/2014/main" id="{52B39F0E-7A7D-22DA-8FCB-577F5149E13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5" name="Rectangle 124">
              <a:extLst>
                <a:ext uri="{FF2B5EF4-FFF2-40B4-BE49-F238E27FC236}">
                  <a16:creationId xmlns:a16="http://schemas.microsoft.com/office/drawing/2014/main" id="{B085B3A1-B59A-45EC-8FBE-672D102D60CB}"/>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6" name="Rectangle 125">
              <a:extLst>
                <a:ext uri="{FF2B5EF4-FFF2-40B4-BE49-F238E27FC236}">
                  <a16:creationId xmlns:a16="http://schemas.microsoft.com/office/drawing/2014/main" id="{338834B4-9192-F5B3-D98A-DF29C59A3121}"/>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07" name="TextBox 206">
            <a:extLst>
              <a:ext uri="{FF2B5EF4-FFF2-40B4-BE49-F238E27FC236}">
                <a16:creationId xmlns:a16="http://schemas.microsoft.com/office/drawing/2014/main" id="{70438F71-D111-6016-ACB2-063DC6AE99EF}"/>
              </a:ext>
            </a:extLst>
          </p:cNvPr>
          <p:cNvSpPr txBox="1"/>
          <p:nvPr/>
        </p:nvSpPr>
        <p:spPr>
          <a:xfrm>
            <a:off x="7855508" y="4925942"/>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1</a:t>
            </a:r>
          </a:p>
        </p:txBody>
      </p:sp>
      <p:cxnSp>
        <p:nvCxnSpPr>
          <p:cNvPr id="208" name="Google Shape;575;p107">
            <a:extLst>
              <a:ext uri="{FF2B5EF4-FFF2-40B4-BE49-F238E27FC236}">
                <a16:creationId xmlns:a16="http://schemas.microsoft.com/office/drawing/2014/main" id="{968DF3E6-E799-7C2A-CEBA-4C639F84DD72}"/>
              </a:ext>
            </a:extLst>
          </p:cNvPr>
          <p:cNvCxnSpPr/>
          <p:nvPr/>
        </p:nvCxnSpPr>
        <p:spPr>
          <a:xfrm>
            <a:off x="7148123" y="4718271"/>
            <a:ext cx="0" cy="469825"/>
          </a:xfrm>
          <a:prstGeom prst="straightConnector1">
            <a:avLst/>
          </a:prstGeom>
          <a:noFill/>
          <a:ln w="19050" cap="flat" cmpd="sng">
            <a:solidFill>
              <a:srgbClr val="0D274D"/>
            </a:solidFill>
            <a:prstDash val="solid"/>
            <a:round/>
            <a:headEnd type="none" w="med" len="med"/>
            <a:tailEnd type="none" w="med" len="med"/>
          </a:ln>
        </p:spPr>
      </p:cxnSp>
      <p:sp>
        <p:nvSpPr>
          <p:cNvPr id="209" name="TextBox 208">
            <a:extLst>
              <a:ext uri="{FF2B5EF4-FFF2-40B4-BE49-F238E27FC236}">
                <a16:creationId xmlns:a16="http://schemas.microsoft.com/office/drawing/2014/main" id="{5E45F5B2-7A24-BD50-FE05-C9F06A0DF407}"/>
              </a:ext>
            </a:extLst>
          </p:cNvPr>
          <p:cNvSpPr txBox="1"/>
          <p:nvPr/>
        </p:nvSpPr>
        <p:spPr>
          <a:xfrm>
            <a:off x="7583848" y="5531211"/>
            <a:ext cx="747320" cy="246221"/>
          </a:xfrm>
          <a:prstGeom prst="rect">
            <a:avLst/>
          </a:prstGeom>
          <a:noFill/>
        </p:spPr>
        <p:txBody>
          <a:bodyPr wrap="none" rtlCol="0">
            <a:spAutoFit/>
          </a:bodyPr>
          <a:lstStyle/>
          <a:p>
            <a:pPr algn="ctr" defTabSz="457189"/>
            <a:r>
              <a:rPr lang="en-US" sz="1000" b="1">
                <a:solidFill>
                  <a:srgbClr val="0D274D">
                    <a:lumMod val="50000"/>
                  </a:srgbClr>
                </a:solidFill>
                <a:latin typeface="CiscoSansTT ExtraLight"/>
              </a:rPr>
              <a:t>Local GW</a:t>
            </a:r>
          </a:p>
        </p:txBody>
      </p:sp>
      <p:sp>
        <p:nvSpPr>
          <p:cNvPr id="210" name="Rounded Rectangle 209">
            <a:extLst>
              <a:ext uri="{FF2B5EF4-FFF2-40B4-BE49-F238E27FC236}">
                <a16:creationId xmlns:a16="http://schemas.microsoft.com/office/drawing/2014/main" id="{4AF2506A-DE36-7F96-92B7-0284481EF3A3}"/>
              </a:ext>
            </a:extLst>
          </p:cNvPr>
          <p:cNvSpPr/>
          <p:nvPr/>
        </p:nvSpPr>
        <p:spPr>
          <a:xfrm>
            <a:off x="10594237" y="5267611"/>
            <a:ext cx="1058512" cy="906250"/>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sp>
        <p:nvSpPr>
          <p:cNvPr id="211" name="TextBox 210">
            <a:extLst>
              <a:ext uri="{FF2B5EF4-FFF2-40B4-BE49-F238E27FC236}">
                <a16:creationId xmlns:a16="http://schemas.microsoft.com/office/drawing/2014/main" id="{3E70FCDB-4532-919A-1D5C-6A79AE7C9E93}"/>
              </a:ext>
            </a:extLst>
          </p:cNvPr>
          <p:cNvSpPr txBox="1"/>
          <p:nvPr/>
        </p:nvSpPr>
        <p:spPr>
          <a:xfrm>
            <a:off x="10916788" y="4905371"/>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3</a:t>
            </a:r>
          </a:p>
        </p:txBody>
      </p:sp>
      <p:sp>
        <p:nvSpPr>
          <p:cNvPr id="212" name="Rounded Rectangle 211">
            <a:extLst>
              <a:ext uri="{FF2B5EF4-FFF2-40B4-BE49-F238E27FC236}">
                <a16:creationId xmlns:a16="http://schemas.microsoft.com/office/drawing/2014/main" id="{3B424637-0254-C7A3-3684-FCE895E643D6}"/>
              </a:ext>
            </a:extLst>
          </p:cNvPr>
          <p:cNvSpPr/>
          <p:nvPr/>
        </p:nvSpPr>
        <p:spPr>
          <a:xfrm>
            <a:off x="9257963" y="5290283"/>
            <a:ext cx="1058512" cy="883578"/>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13" name="Group 105">
            <a:extLst>
              <a:ext uri="{FF2B5EF4-FFF2-40B4-BE49-F238E27FC236}">
                <a16:creationId xmlns:a16="http://schemas.microsoft.com/office/drawing/2014/main" id="{1103EA9B-3E1B-35FA-72D7-DDF794C445CF}"/>
              </a:ext>
            </a:extLst>
          </p:cNvPr>
          <p:cNvGrpSpPr>
            <a:grpSpLocks noChangeAspect="1"/>
          </p:cNvGrpSpPr>
          <p:nvPr/>
        </p:nvGrpSpPr>
        <p:grpSpPr bwMode="auto">
          <a:xfrm>
            <a:off x="9164940" y="4986198"/>
            <a:ext cx="456467" cy="430343"/>
            <a:chOff x="1991" y="1544"/>
            <a:chExt cx="961" cy="906"/>
          </a:xfrm>
        </p:grpSpPr>
        <p:sp>
          <p:nvSpPr>
            <p:cNvPr id="214" name="Freeform 106">
              <a:extLst>
                <a:ext uri="{FF2B5EF4-FFF2-40B4-BE49-F238E27FC236}">
                  <a16:creationId xmlns:a16="http://schemas.microsoft.com/office/drawing/2014/main" id="{41689C92-E493-8A9B-4134-FFD8C29FEAA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5" name="Rectangle 107">
              <a:extLst>
                <a:ext uri="{FF2B5EF4-FFF2-40B4-BE49-F238E27FC236}">
                  <a16:creationId xmlns:a16="http://schemas.microsoft.com/office/drawing/2014/main" id="{E449A115-E65F-1A50-E76D-D23CF6769891}"/>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6" name="Rectangle 108">
              <a:extLst>
                <a:ext uri="{FF2B5EF4-FFF2-40B4-BE49-F238E27FC236}">
                  <a16:creationId xmlns:a16="http://schemas.microsoft.com/office/drawing/2014/main" id="{06C418C8-22E8-5A93-84FB-FEDA9EC9E80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7" name="Rectangle 109">
              <a:extLst>
                <a:ext uri="{FF2B5EF4-FFF2-40B4-BE49-F238E27FC236}">
                  <a16:creationId xmlns:a16="http://schemas.microsoft.com/office/drawing/2014/main" id="{0C587502-3B47-BE2B-BE5B-847C00A1A9F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8" name="Rectangle 110">
              <a:extLst>
                <a:ext uri="{FF2B5EF4-FFF2-40B4-BE49-F238E27FC236}">
                  <a16:creationId xmlns:a16="http://schemas.microsoft.com/office/drawing/2014/main" id="{DCB0EB3B-790F-C446-3F98-E21E99145CE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9" name="Rectangle 111">
              <a:extLst>
                <a:ext uri="{FF2B5EF4-FFF2-40B4-BE49-F238E27FC236}">
                  <a16:creationId xmlns:a16="http://schemas.microsoft.com/office/drawing/2014/main" id="{8559E9D5-AC22-810A-E36D-2DF394637B3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0" name="Rectangle 112">
              <a:extLst>
                <a:ext uri="{FF2B5EF4-FFF2-40B4-BE49-F238E27FC236}">
                  <a16:creationId xmlns:a16="http://schemas.microsoft.com/office/drawing/2014/main" id="{BF8FCFA0-7095-57C5-BBF8-4E22F262BBF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1" name="Rectangle 113">
              <a:extLst>
                <a:ext uri="{FF2B5EF4-FFF2-40B4-BE49-F238E27FC236}">
                  <a16:creationId xmlns:a16="http://schemas.microsoft.com/office/drawing/2014/main" id="{26276CBF-E67D-0BF5-86BB-4E7C4EC8C5B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2" name="Rectangle 114">
              <a:extLst>
                <a:ext uri="{FF2B5EF4-FFF2-40B4-BE49-F238E27FC236}">
                  <a16:creationId xmlns:a16="http://schemas.microsoft.com/office/drawing/2014/main" id="{ED6611DA-D821-F5B5-2CC7-B4A2428214B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3" name="Rectangle 115">
              <a:extLst>
                <a:ext uri="{FF2B5EF4-FFF2-40B4-BE49-F238E27FC236}">
                  <a16:creationId xmlns:a16="http://schemas.microsoft.com/office/drawing/2014/main" id="{C51B9216-FDFA-C8EC-502B-17FE97E990A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4" name="Freeform 116">
              <a:extLst>
                <a:ext uri="{FF2B5EF4-FFF2-40B4-BE49-F238E27FC236}">
                  <a16:creationId xmlns:a16="http://schemas.microsoft.com/office/drawing/2014/main" id="{BF559B1E-8278-E162-F74F-D8ACF258EBB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5" name="Rectangle 117">
              <a:extLst>
                <a:ext uri="{FF2B5EF4-FFF2-40B4-BE49-F238E27FC236}">
                  <a16:creationId xmlns:a16="http://schemas.microsoft.com/office/drawing/2014/main" id="{10F0AD29-C118-1578-A14F-52AFD1FA4E8A}"/>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6" name="Rectangle 118">
              <a:extLst>
                <a:ext uri="{FF2B5EF4-FFF2-40B4-BE49-F238E27FC236}">
                  <a16:creationId xmlns:a16="http://schemas.microsoft.com/office/drawing/2014/main" id="{6D65C68E-A34E-5EEF-3F3A-0E053FB3454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7" name="Rectangle 119">
              <a:extLst>
                <a:ext uri="{FF2B5EF4-FFF2-40B4-BE49-F238E27FC236}">
                  <a16:creationId xmlns:a16="http://schemas.microsoft.com/office/drawing/2014/main" id="{A86C9389-926E-A39F-38E7-0AC921F6C85D}"/>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8" name="Rectangle 120">
              <a:extLst>
                <a:ext uri="{FF2B5EF4-FFF2-40B4-BE49-F238E27FC236}">
                  <a16:creationId xmlns:a16="http://schemas.microsoft.com/office/drawing/2014/main" id="{4C278377-0908-C240-7C61-1FD1E611645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9" name="Rectangle 121">
              <a:extLst>
                <a:ext uri="{FF2B5EF4-FFF2-40B4-BE49-F238E27FC236}">
                  <a16:creationId xmlns:a16="http://schemas.microsoft.com/office/drawing/2014/main" id="{EC2C788E-D84F-0663-6781-7F6CF0CE184E}"/>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0" name="Rectangle 122">
              <a:extLst>
                <a:ext uri="{FF2B5EF4-FFF2-40B4-BE49-F238E27FC236}">
                  <a16:creationId xmlns:a16="http://schemas.microsoft.com/office/drawing/2014/main" id="{132ED66F-9D21-C197-3CA3-BEFEC3892A7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1" name="Rectangle 123">
              <a:extLst>
                <a:ext uri="{FF2B5EF4-FFF2-40B4-BE49-F238E27FC236}">
                  <a16:creationId xmlns:a16="http://schemas.microsoft.com/office/drawing/2014/main" id="{C2DD19CE-B58F-70E8-B58D-89DF39741A7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2" name="Rectangle 124">
              <a:extLst>
                <a:ext uri="{FF2B5EF4-FFF2-40B4-BE49-F238E27FC236}">
                  <a16:creationId xmlns:a16="http://schemas.microsoft.com/office/drawing/2014/main" id="{AF2D2BA4-BD9D-C3E2-4F3D-26128A1E07C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3" name="Rectangle 125">
              <a:extLst>
                <a:ext uri="{FF2B5EF4-FFF2-40B4-BE49-F238E27FC236}">
                  <a16:creationId xmlns:a16="http://schemas.microsoft.com/office/drawing/2014/main" id="{6B932522-CB94-AE79-B665-8926E44C96C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34" name="TextBox 233">
            <a:extLst>
              <a:ext uri="{FF2B5EF4-FFF2-40B4-BE49-F238E27FC236}">
                <a16:creationId xmlns:a16="http://schemas.microsoft.com/office/drawing/2014/main" id="{9108C9F5-61AB-5D67-B1DC-5CCDFD3D4929}"/>
              </a:ext>
            </a:extLst>
          </p:cNvPr>
          <p:cNvSpPr txBox="1"/>
          <p:nvPr/>
        </p:nvSpPr>
        <p:spPr>
          <a:xfrm>
            <a:off x="9605254" y="4920977"/>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2</a:t>
            </a:r>
          </a:p>
        </p:txBody>
      </p:sp>
      <p:sp>
        <p:nvSpPr>
          <p:cNvPr id="235" name="Rectangle 234">
            <a:extLst>
              <a:ext uri="{FF2B5EF4-FFF2-40B4-BE49-F238E27FC236}">
                <a16:creationId xmlns:a16="http://schemas.microsoft.com/office/drawing/2014/main" id="{95AFE503-5E3D-47D8-6CB3-1C1E6519E0D7}"/>
              </a:ext>
            </a:extLst>
          </p:cNvPr>
          <p:cNvSpPr/>
          <p:nvPr/>
        </p:nvSpPr>
        <p:spPr>
          <a:xfrm>
            <a:off x="6356036" y="4837857"/>
            <a:ext cx="5467664" cy="1425273"/>
          </a:xfrm>
          <a:prstGeom prst="rect">
            <a:avLst/>
          </a:prstGeom>
          <a:noFill/>
          <a:ln w="12700" cap="flat" cmpd="sng" algn="ctr">
            <a:solidFill>
              <a:schemeClr val="tx1">
                <a:lumMod val="85000"/>
              </a:schemeClr>
            </a:solidFill>
            <a:prstDash val="dash"/>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6" name="Group 235">
            <a:extLst>
              <a:ext uri="{FF2B5EF4-FFF2-40B4-BE49-F238E27FC236}">
                <a16:creationId xmlns:a16="http://schemas.microsoft.com/office/drawing/2014/main" id="{6F7C5799-F30D-CEAC-20B9-9BB562394024}"/>
              </a:ext>
            </a:extLst>
          </p:cNvPr>
          <p:cNvGrpSpPr/>
          <p:nvPr/>
        </p:nvGrpSpPr>
        <p:grpSpPr>
          <a:xfrm>
            <a:off x="7669752" y="5196883"/>
            <a:ext cx="558491" cy="362931"/>
            <a:chOff x="3450034" y="2192353"/>
            <a:chExt cx="945898" cy="614684"/>
          </a:xfrm>
        </p:grpSpPr>
        <p:sp>
          <p:nvSpPr>
            <p:cNvPr id="237" name="Rounded Rectangle 236">
              <a:extLst>
                <a:ext uri="{FF2B5EF4-FFF2-40B4-BE49-F238E27FC236}">
                  <a16:creationId xmlns:a16="http://schemas.microsoft.com/office/drawing/2014/main" id="{5D2F8A67-C13C-50E0-4E9E-7453B8FEAE3E}"/>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8" name="Group 237">
              <a:extLst>
                <a:ext uri="{FF2B5EF4-FFF2-40B4-BE49-F238E27FC236}">
                  <a16:creationId xmlns:a16="http://schemas.microsoft.com/office/drawing/2014/main" id="{3A64C4BF-AF59-BF2E-4D2D-51DFDECF76B4}"/>
                </a:ext>
              </a:extLst>
            </p:cNvPr>
            <p:cNvGrpSpPr>
              <a:grpSpLocks noChangeAspect="1"/>
            </p:cNvGrpSpPr>
            <p:nvPr/>
          </p:nvGrpSpPr>
          <p:grpSpPr>
            <a:xfrm>
              <a:off x="3881778" y="2229127"/>
              <a:ext cx="457099" cy="226431"/>
              <a:chOff x="836085" y="1496592"/>
              <a:chExt cx="538984" cy="266991"/>
            </a:xfrm>
            <a:solidFill>
              <a:srgbClr val="FFFFFF"/>
            </a:solidFill>
          </p:grpSpPr>
          <p:sp>
            <p:nvSpPr>
              <p:cNvPr id="275" name="Freeform 751">
                <a:extLst>
                  <a:ext uri="{FF2B5EF4-FFF2-40B4-BE49-F238E27FC236}">
                    <a16:creationId xmlns:a16="http://schemas.microsoft.com/office/drawing/2014/main" id="{8114ACDA-9692-4FEE-4BC2-B542C272C903}"/>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6" name="Freeform 752">
                <a:extLst>
                  <a:ext uri="{FF2B5EF4-FFF2-40B4-BE49-F238E27FC236}">
                    <a16:creationId xmlns:a16="http://schemas.microsoft.com/office/drawing/2014/main" id="{DB350C04-6E81-A039-4C86-80A9F34BF946}"/>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7" name="Freeform 753">
                <a:extLst>
                  <a:ext uri="{FF2B5EF4-FFF2-40B4-BE49-F238E27FC236}">
                    <a16:creationId xmlns:a16="http://schemas.microsoft.com/office/drawing/2014/main" id="{BC4809DE-3F2F-B45F-B9FC-AD5127BAA281}"/>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39" name="Group 105">
              <a:extLst>
                <a:ext uri="{FF2B5EF4-FFF2-40B4-BE49-F238E27FC236}">
                  <a16:creationId xmlns:a16="http://schemas.microsoft.com/office/drawing/2014/main" id="{A4B150EE-9D7C-B050-47C0-70FA60997734}"/>
                </a:ext>
              </a:extLst>
            </p:cNvPr>
            <p:cNvGrpSpPr>
              <a:grpSpLocks noChangeAspect="1"/>
            </p:cNvGrpSpPr>
            <p:nvPr/>
          </p:nvGrpSpPr>
          <p:grpSpPr bwMode="auto">
            <a:xfrm>
              <a:off x="3501889" y="2492927"/>
              <a:ext cx="283203" cy="266993"/>
              <a:chOff x="1991" y="1544"/>
              <a:chExt cx="961" cy="906"/>
            </a:xfrm>
          </p:grpSpPr>
          <p:sp>
            <p:nvSpPr>
              <p:cNvPr id="255" name="Freeform 106">
                <a:extLst>
                  <a:ext uri="{FF2B5EF4-FFF2-40B4-BE49-F238E27FC236}">
                    <a16:creationId xmlns:a16="http://schemas.microsoft.com/office/drawing/2014/main" id="{AB719CD6-FF02-889E-CE11-5A54E766E35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6" name="Rectangle 107">
                <a:extLst>
                  <a:ext uri="{FF2B5EF4-FFF2-40B4-BE49-F238E27FC236}">
                    <a16:creationId xmlns:a16="http://schemas.microsoft.com/office/drawing/2014/main" id="{B7C1C49B-EB19-A89C-066A-C47811ECB89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7" name="Rectangle 108">
                <a:extLst>
                  <a:ext uri="{FF2B5EF4-FFF2-40B4-BE49-F238E27FC236}">
                    <a16:creationId xmlns:a16="http://schemas.microsoft.com/office/drawing/2014/main" id="{7D600BBA-EA6F-9D83-D3F8-0D14499541E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8" name="Rectangle 109">
                <a:extLst>
                  <a:ext uri="{FF2B5EF4-FFF2-40B4-BE49-F238E27FC236}">
                    <a16:creationId xmlns:a16="http://schemas.microsoft.com/office/drawing/2014/main" id="{90972ABA-9B52-36CC-4121-7FE3E385DF5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9" name="Rectangle 110">
                <a:extLst>
                  <a:ext uri="{FF2B5EF4-FFF2-40B4-BE49-F238E27FC236}">
                    <a16:creationId xmlns:a16="http://schemas.microsoft.com/office/drawing/2014/main" id="{82608068-D9F4-1750-EA7F-64A5C0B8C70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0" name="Rectangle 111">
                <a:extLst>
                  <a:ext uri="{FF2B5EF4-FFF2-40B4-BE49-F238E27FC236}">
                    <a16:creationId xmlns:a16="http://schemas.microsoft.com/office/drawing/2014/main" id="{68571618-A0AC-6BEB-6BA4-B3A1ADC7269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1" name="Rectangle 112">
                <a:extLst>
                  <a:ext uri="{FF2B5EF4-FFF2-40B4-BE49-F238E27FC236}">
                    <a16:creationId xmlns:a16="http://schemas.microsoft.com/office/drawing/2014/main" id="{87900D8B-5F91-B1A6-4458-8A854779009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2" name="Rectangle 113">
                <a:extLst>
                  <a:ext uri="{FF2B5EF4-FFF2-40B4-BE49-F238E27FC236}">
                    <a16:creationId xmlns:a16="http://schemas.microsoft.com/office/drawing/2014/main" id="{5C4FA26B-2EFE-B44D-7BBA-EF651BB6084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3" name="Rectangle 114">
                <a:extLst>
                  <a:ext uri="{FF2B5EF4-FFF2-40B4-BE49-F238E27FC236}">
                    <a16:creationId xmlns:a16="http://schemas.microsoft.com/office/drawing/2014/main" id="{4D5BF410-06C1-8F16-43F6-ABDEA33D73C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4" name="Rectangle 115">
                <a:extLst>
                  <a:ext uri="{FF2B5EF4-FFF2-40B4-BE49-F238E27FC236}">
                    <a16:creationId xmlns:a16="http://schemas.microsoft.com/office/drawing/2014/main" id="{CE7D07FC-0BBA-C89C-128B-E3FCD7B60F72}"/>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5" name="Freeform 116">
                <a:extLst>
                  <a:ext uri="{FF2B5EF4-FFF2-40B4-BE49-F238E27FC236}">
                    <a16:creationId xmlns:a16="http://schemas.microsoft.com/office/drawing/2014/main" id="{2D432390-F01A-02A9-2C3A-99BF31BB460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6" name="Rectangle 117">
                <a:extLst>
                  <a:ext uri="{FF2B5EF4-FFF2-40B4-BE49-F238E27FC236}">
                    <a16:creationId xmlns:a16="http://schemas.microsoft.com/office/drawing/2014/main" id="{9FD907BD-69F1-E4D5-20C1-F1E6C2584528}"/>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7" name="Rectangle 118">
                <a:extLst>
                  <a:ext uri="{FF2B5EF4-FFF2-40B4-BE49-F238E27FC236}">
                    <a16:creationId xmlns:a16="http://schemas.microsoft.com/office/drawing/2014/main" id="{9B7FB5C4-5F94-CBD9-68C2-C8055E72EC1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8" name="Rectangle 119">
                <a:extLst>
                  <a:ext uri="{FF2B5EF4-FFF2-40B4-BE49-F238E27FC236}">
                    <a16:creationId xmlns:a16="http://schemas.microsoft.com/office/drawing/2014/main" id="{A2C09D33-1ED4-A4D5-A652-B489DEB890D0}"/>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9" name="Rectangle 120">
                <a:extLst>
                  <a:ext uri="{FF2B5EF4-FFF2-40B4-BE49-F238E27FC236}">
                    <a16:creationId xmlns:a16="http://schemas.microsoft.com/office/drawing/2014/main" id="{FAFD1D80-0993-1BB7-07C8-E3BA00BF7AB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0" name="Rectangle 121">
                <a:extLst>
                  <a:ext uri="{FF2B5EF4-FFF2-40B4-BE49-F238E27FC236}">
                    <a16:creationId xmlns:a16="http://schemas.microsoft.com/office/drawing/2014/main" id="{C78C44C1-425E-E253-880F-9B199F3EC5C7}"/>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1" name="Rectangle 122">
                <a:extLst>
                  <a:ext uri="{FF2B5EF4-FFF2-40B4-BE49-F238E27FC236}">
                    <a16:creationId xmlns:a16="http://schemas.microsoft.com/office/drawing/2014/main" id="{45E5B7C8-A920-3BD9-9A5C-BE6E4C39641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2" name="Rectangle 123">
                <a:extLst>
                  <a:ext uri="{FF2B5EF4-FFF2-40B4-BE49-F238E27FC236}">
                    <a16:creationId xmlns:a16="http://schemas.microsoft.com/office/drawing/2014/main" id="{7240E9C1-C5A6-C2A2-EBE9-DF5586AA06A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3" name="Rectangle 124">
                <a:extLst>
                  <a:ext uri="{FF2B5EF4-FFF2-40B4-BE49-F238E27FC236}">
                    <a16:creationId xmlns:a16="http://schemas.microsoft.com/office/drawing/2014/main" id="{9F3ACC3D-D6A4-47D9-FBA8-F1A692EFC7E5}"/>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4" name="Rectangle 125">
                <a:extLst>
                  <a:ext uri="{FF2B5EF4-FFF2-40B4-BE49-F238E27FC236}">
                    <a16:creationId xmlns:a16="http://schemas.microsoft.com/office/drawing/2014/main" id="{5CD38554-AE9E-30C6-C2FF-A5AAF36884B0}"/>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40" name="Group 239">
              <a:extLst>
                <a:ext uri="{FF2B5EF4-FFF2-40B4-BE49-F238E27FC236}">
                  <a16:creationId xmlns:a16="http://schemas.microsoft.com/office/drawing/2014/main" id="{6AF12F60-4EC3-C95A-C602-0761E68C6CF7}"/>
                </a:ext>
              </a:extLst>
            </p:cNvPr>
            <p:cNvGrpSpPr>
              <a:grpSpLocks noChangeAspect="1"/>
            </p:cNvGrpSpPr>
            <p:nvPr/>
          </p:nvGrpSpPr>
          <p:grpSpPr>
            <a:xfrm rot="19800000">
              <a:off x="3694273" y="2456129"/>
              <a:ext cx="181873" cy="80768"/>
              <a:chOff x="4705351" y="4362451"/>
              <a:chExt cx="1165225" cy="493712"/>
            </a:xfrm>
          </p:grpSpPr>
          <p:sp>
            <p:nvSpPr>
              <p:cNvPr id="241" name="Freeform 29">
                <a:extLst>
                  <a:ext uri="{FF2B5EF4-FFF2-40B4-BE49-F238E27FC236}">
                    <a16:creationId xmlns:a16="http://schemas.microsoft.com/office/drawing/2014/main" id="{6B5EBBEA-221A-AFBA-857B-9B8692D7F880}"/>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2" name="Freeform 30">
                <a:extLst>
                  <a:ext uri="{FF2B5EF4-FFF2-40B4-BE49-F238E27FC236}">
                    <a16:creationId xmlns:a16="http://schemas.microsoft.com/office/drawing/2014/main" id="{42FFB392-743C-C4F2-2445-AFF3A354F89E}"/>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3" name="Freeform 31">
                <a:extLst>
                  <a:ext uri="{FF2B5EF4-FFF2-40B4-BE49-F238E27FC236}">
                    <a16:creationId xmlns:a16="http://schemas.microsoft.com/office/drawing/2014/main" id="{CE372EF5-EC73-CE81-233B-F6FA62E7824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4" name="Freeform 68">
                <a:extLst>
                  <a:ext uri="{FF2B5EF4-FFF2-40B4-BE49-F238E27FC236}">
                    <a16:creationId xmlns:a16="http://schemas.microsoft.com/office/drawing/2014/main" id="{0FCEDE5E-3800-690F-2D4B-0A113AA2989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5" name="Freeform 69">
                <a:extLst>
                  <a:ext uri="{FF2B5EF4-FFF2-40B4-BE49-F238E27FC236}">
                    <a16:creationId xmlns:a16="http://schemas.microsoft.com/office/drawing/2014/main" id="{9820EF71-50BF-4CD2-668B-2EFEC07EDA2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6" name="Freeform 70">
                <a:extLst>
                  <a:ext uri="{FF2B5EF4-FFF2-40B4-BE49-F238E27FC236}">
                    <a16:creationId xmlns:a16="http://schemas.microsoft.com/office/drawing/2014/main" id="{7B1BBB17-66F1-6200-99A5-305D6BC9914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7" name="Freeform 71">
                <a:extLst>
                  <a:ext uri="{FF2B5EF4-FFF2-40B4-BE49-F238E27FC236}">
                    <a16:creationId xmlns:a16="http://schemas.microsoft.com/office/drawing/2014/main" id="{B22740ED-6EE5-D528-ECA6-A1BACC3DBC3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8" name="Freeform 72">
                <a:extLst>
                  <a:ext uri="{FF2B5EF4-FFF2-40B4-BE49-F238E27FC236}">
                    <a16:creationId xmlns:a16="http://schemas.microsoft.com/office/drawing/2014/main" id="{81121095-7250-B3B5-9522-5B2A36CC8FD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9" name="Freeform 73">
                <a:extLst>
                  <a:ext uri="{FF2B5EF4-FFF2-40B4-BE49-F238E27FC236}">
                    <a16:creationId xmlns:a16="http://schemas.microsoft.com/office/drawing/2014/main" id="{3C5FC9B5-043D-A710-A821-5642F41F7D6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0" name="Freeform 74">
                <a:extLst>
                  <a:ext uri="{FF2B5EF4-FFF2-40B4-BE49-F238E27FC236}">
                    <a16:creationId xmlns:a16="http://schemas.microsoft.com/office/drawing/2014/main" id="{11396D75-1EF1-75EB-81CF-2EE6224AAD53}"/>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1" name="Freeform 75">
                <a:extLst>
                  <a:ext uri="{FF2B5EF4-FFF2-40B4-BE49-F238E27FC236}">
                    <a16:creationId xmlns:a16="http://schemas.microsoft.com/office/drawing/2014/main" id="{B01038E9-A9E6-C301-C850-BAB2545F1FA2}"/>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2" name="Freeform 76">
                <a:extLst>
                  <a:ext uri="{FF2B5EF4-FFF2-40B4-BE49-F238E27FC236}">
                    <a16:creationId xmlns:a16="http://schemas.microsoft.com/office/drawing/2014/main" id="{EE67A0C4-0223-E7E9-C62E-8F810637BAA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3" name="Freeform 77">
                <a:extLst>
                  <a:ext uri="{FF2B5EF4-FFF2-40B4-BE49-F238E27FC236}">
                    <a16:creationId xmlns:a16="http://schemas.microsoft.com/office/drawing/2014/main" id="{781C2232-9094-17D0-C082-BA86CE9D3EE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4" name="Freeform 78">
                <a:extLst>
                  <a:ext uri="{FF2B5EF4-FFF2-40B4-BE49-F238E27FC236}">
                    <a16:creationId xmlns:a16="http://schemas.microsoft.com/office/drawing/2014/main" id="{95CB9516-4394-2405-16ED-8759F67C1EAF}"/>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pic>
        <p:nvPicPr>
          <p:cNvPr id="279" name="Picture 278">
            <a:extLst>
              <a:ext uri="{FF2B5EF4-FFF2-40B4-BE49-F238E27FC236}">
                <a16:creationId xmlns:a16="http://schemas.microsoft.com/office/drawing/2014/main" id="{9F316433-4DCB-745A-835E-8D5ACDA053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1264" y="5752955"/>
            <a:ext cx="500378" cy="369484"/>
          </a:xfrm>
          <a:prstGeom prst="rect">
            <a:avLst/>
          </a:prstGeom>
        </p:spPr>
      </p:pic>
      <p:pic>
        <p:nvPicPr>
          <p:cNvPr id="281" name="Picture 280">
            <a:extLst>
              <a:ext uri="{FF2B5EF4-FFF2-40B4-BE49-F238E27FC236}">
                <a16:creationId xmlns:a16="http://schemas.microsoft.com/office/drawing/2014/main" id="{83886DE7-955B-A796-3866-A0B7E3D5D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235" y="5380169"/>
            <a:ext cx="358324" cy="274505"/>
          </a:xfrm>
          <a:prstGeom prst="rect">
            <a:avLst/>
          </a:prstGeom>
        </p:spPr>
      </p:pic>
      <p:grpSp>
        <p:nvGrpSpPr>
          <p:cNvPr id="284" name="Group 283">
            <a:extLst>
              <a:ext uri="{FF2B5EF4-FFF2-40B4-BE49-F238E27FC236}">
                <a16:creationId xmlns:a16="http://schemas.microsoft.com/office/drawing/2014/main" id="{F52F5DB3-CD85-DAA8-F73A-8A150684DE92}"/>
              </a:ext>
            </a:extLst>
          </p:cNvPr>
          <p:cNvGrpSpPr/>
          <p:nvPr/>
        </p:nvGrpSpPr>
        <p:grpSpPr>
          <a:xfrm>
            <a:off x="8489771" y="3994343"/>
            <a:ext cx="1290356" cy="754131"/>
            <a:chOff x="2157938" y="3332033"/>
            <a:chExt cx="1342649" cy="784694"/>
          </a:xfrm>
        </p:grpSpPr>
        <p:sp>
          <p:nvSpPr>
            <p:cNvPr id="285" name="Shape 426">
              <a:extLst>
                <a:ext uri="{FF2B5EF4-FFF2-40B4-BE49-F238E27FC236}">
                  <a16:creationId xmlns:a16="http://schemas.microsoft.com/office/drawing/2014/main" id="{C4990E69-EF9B-C0B1-FBE2-7ECF4696A167}"/>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286" name="Google Shape;582;p107">
              <a:extLst>
                <a:ext uri="{FF2B5EF4-FFF2-40B4-BE49-F238E27FC236}">
                  <a16:creationId xmlns:a16="http://schemas.microsoft.com/office/drawing/2014/main" id="{F8685427-BC45-0E79-56D2-C443E8D47186}"/>
                </a:ext>
              </a:extLst>
            </p:cNvPr>
            <p:cNvSpPr txBox="1"/>
            <p:nvPr/>
          </p:nvSpPr>
          <p:spPr>
            <a:xfrm>
              <a:off x="2238460"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Internet</a:t>
              </a:r>
            </a:p>
          </p:txBody>
        </p:sp>
      </p:grpSp>
      <p:grpSp>
        <p:nvGrpSpPr>
          <p:cNvPr id="287" name="Group 105">
            <a:extLst>
              <a:ext uri="{FF2B5EF4-FFF2-40B4-BE49-F238E27FC236}">
                <a16:creationId xmlns:a16="http://schemas.microsoft.com/office/drawing/2014/main" id="{B5F0FC41-C7F2-BF0F-D8C3-46B1B69DC823}"/>
              </a:ext>
            </a:extLst>
          </p:cNvPr>
          <p:cNvGrpSpPr>
            <a:grpSpLocks noChangeAspect="1"/>
          </p:cNvGrpSpPr>
          <p:nvPr/>
        </p:nvGrpSpPr>
        <p:grpSpPr bwMode="auto">
          <a:xfrm>
            <a:off x="10517541" y="4981711"/>
            <a:ext cx="456467" cy="430343"/>
            <a:chOff x="1991" y="1544"/>
            <a:chExt cx="961" cy="906"/>
          </a:xfrm>
        </p:grpSpPr>
        <p:sp>
          <p:nvSpPr>
            <p:cNvPr id="288" name="Freeform 106">
              <a:extLst>
                <a:ext uri="{FF2B5EF4-FFF2-40B4-BE49-F238E27FC236}">
                  <a16:creationId xmlns:a16="http://schemas.microsoft.com/office/drawing/2014/main" id="{2B10698F-7092-16CA-5944-9AF82289BEB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89" name="Rectangle 107">
              <a:extLst>
                <a:ext uri="{FF2B5EF4-FFF2-40B4-BE49-F238E27FC236}">
                  <a16:creationId xmlns:a16="http://schemas.microsoft.com/office/drawing/2014/main" id="{23310F1D-A9D5-8863-727B-44C266AC9DA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0" name="Rectangle 108">
              <a:extLst>
                <a:ext uri="{FF2B5EF4-FFF2-40B4-BE49-F238E27FC236}">
                  <a16:creationId xmlns:a16="http://schemas.microsoft.com/office/drawing/2014/main" id="{0A9BAB8D-31C2-26B1-58B5-B95B178C9DB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1" name="Rectangle 109">
              <a:extLst>
                <a:ext uri="{FF2B5EF4-FFF2-40B4-BE49-F238E27FC236}">
                  <a16:creationId xmlns:a16="http://schemas.microsoft.com/office/drawing/2014/main" id="{741C88BC-AAE7-4B7B-58D3-92D6E9F8E16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2" name="Rectangle 110">
              <a:extLst>
                <a:ext uri="{FF2B5EF4-FFF2-40B4-BE49-F238E27FC236}">
                  <a16:creationId xmlns:a16="http://schemas.microsoft.com/office/drawing/2014/main" id="{ADF7B4F3-29FC-2BF3-DD4D-356A0D13AE0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3" name="Rectangle 111">
              <a:extLst>
                <a:ext uri="{FF2B5EF4-FFF2-40B4-BE49-F238E27FC236}">
                  <a16:creationId xmlns:a16="http://schemas.microsoft.com/office/drawing/2014/main" id="{D29616D2-1072-D210-654A-2DD11E0D405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4" name="Rectangle 112">
              <a:extLst>
                <a:ext uri="{FF2B5EF4-FFF2-40B4-BE49-F238E27FC236}">
                  <a16:creationId xmlns:a16="http://schemas.microsoft.com/office/drawing/2014/main" id="{58692F60-75B9-ECC5-D4A7-FAE7268E5E8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5" name="Rectangle 113">
              <a:extLst>
                <a:ext uri="{FF2B5EF4-FFF2-40B4-BE49-F238E27FC236}">
                  <a16:creationId xmlns:a16="http://schemas.microsoft.com/office/drawing/2014/main" id="{E31D64F9-664E-DFED-50C6-1D05C1B4010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6" name="Rectangle 114">
              <a:extLst>
                <a:ext uri="{FF2B5EF4-FFF2-40B4-BE49-F238E27FC236}">
                  <a16:creationId xmlns:a16="http://schemas.microsoft.com/office/drawing/2014/main" id="{147F7F91-3035-FB55-71E5-1E9B2A85B13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7" name="Rectangle 115">
              <a:extLst>
                <a:ext uri="{FF2B5EF4-FFF2-40B4-BE49-F238E27FC236}">
                  <a16:creationId xmlns:a16="http://schemas.microsoft.com/office/drawing/2014/main" id="{32D6F832-CCE2-B5A4-3488-B6147B2E2A4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8" name="Freeform 116">
              <a:extLst>
                <a:ext uri="{FF2B5EF4-FFF2-40B4-BE49-F238E27FC236}">
                  <a16:creationId xmlns:a16="http://schemas.microsoft.com/office/drawing/2014/main" id="{F456DD46-BA7A-B0D3-5FFE-DD6578A342B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9" name="Rectangle 117">
              <a:extLst>
                <a:ext uri="{FF2B5EF4-FFF2-40B4-BE49-F238E27FC236}">
                  <a16:creationId xmlns:a16="http://schemas.microsoft.com/office/drawing/2014/main" id="{9FBE47DF-6658-2983-5A29-37368FC7710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0" name="Rectangle 118">
              <a:extLst>
                <a:ext uri="{FF2B5EF4-FFF2-40B4-BE49-F238E27FC236}">
                  <a16:creationId xmlns:a16="http://schemas.microsoft.com/office/drawing/2014/main" id="{B52C497C-3800-D315-2748-FD0704075B4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1" name="Rectangle 119">
              <a:extLst>
                <a:ext uri="{FF2B5EF4-FFF2-40B4-BE49-F238E27FC236}">
                  <a16:creationId xmlns:a16="http://schemas.microsoft.com/office/drawing/2014/main" id="{93EF0A28-B3BA-ADF4-23D0-08A66500B4D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2" name="Rectangle 120">
              <a:extLst>
                <a:ext uri="{FF2B5EF4-FFF2-40B4-BE49-F238E27FC236}">
                  <a16:creationId xmlns:a16="http://schemas.microsoft.com/office/drawing/2014/main" id="{D9509596-43B2-1F34-9D1F-C8772C65B13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3" name="Rectangle 121">
              <a:extLst>
                <a:ext uri="{FF2B5EF4-FFF2-40B4-BE49-F238E27FC236}">
                  <a16:creationId xmlns:a16="http://schemas.microsoft.com/office/drawing/2014/main" id="{B81E4A7B-8F97-5972-C63A-0881634014E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4" name="Rectangle 122">
              <a:extLst>
                <a:ext uri="{FF2B5EF4-FFF2-40B4-BE49-F238E27FC236}">
                  <a16:creationId xmlns:a16="http://schemas.microsoft.com/office/drawing/2014/main" id="{E8FBC997-F4A2-1DAB-81A9-233CE569676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5" name="Rectangle 123">
              <a:extLst>
                <a:ext uri="{FF2B5EF4-FFF2-40B4-BE49-F238E27FC236}">
                  <a16:creationId xmlns:a16="http://schemas.microsoft.com/office/drawing/2014/main" id="{AA90408B-8643-113B-68E5-BD6A03A69738}"/>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6" name="Rectangle 124">
              <a:extLst>
                <a:ext uri="{FF2B5EF4-FFF2-40B4-BE49-F238E27FC236}">
                  <a16:creationId xmlns:a16="http://schemas.microsoft.com/office/drawing/2014/main" id="{934E72EE-B17E-4CA3-3BC1-F5FDF631BD7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7" name="Rectangle 125">
              <a:extLst>
                <a:ext uri="{FF2B5EF4-FFF2-40B4-BE49-F238E27FC236}">
                  <a16:creationId xmlns:a16="http://schemas.microsoft.com/office/drawing/2014/main" id="{1C924E26-F287-3D17-5879-CBEE05727D7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09" name="Group 308">
            <a:extLst>
              <a:ext uri="{FF2B5EF4-FFF2-40B4-BE49-F238E27FC236}">
                <a16:creationId xmlns:a16="http://schemas.microsoft.com/office/drawing/2014/main" id="{DA11023A-9C61-FB57-3C45-02C861DA4283}"/>
              </a:ext>
            </a:extLst>
          </p:cNvPr>
          <p:cNvGrpSpPr/>
          <p:nvPr/>
        </p:nvGrpSpPr>
        <p:grpSpPr>
          <a:xfrm>
            <a:off x="11038973" y="5381218"/>
            <a:ext cx="484333" cy="338528"/>
            <a:chOff x="3033613" y="3226627"/>
            <a:chExt cx="569481" cy="398043"/>
          </a:xfrm>
        </p:grpSpPr>
        <p:sp>
          <p:nvSpPr>
            <p:cNvPr id="321" name="Rectangle 320">
              <a:extLst>
                <a:ext uri="{FF2B5EF4-FFF2-40B4-BE49-F238E27FC236}">
                  <a16:creationId xmlns:a16="http://schemas.microsoft.com/office/drawing/2014/main" id="{393D4C30-BEC2-278D-0283-9CC8401DC2C8}"/>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322" name="Group 321">
              <a:extLst>
                <a:ext uri="{FF2B5EF4-FFF2-40B4-BE49-F238E27FC236}">
                  <a16:creationId xmlns:a16="http://schemas.microsoft.com/office/drawing/2014/main" id="{5AB9BED6-3398-0544-A1AF-768D1D51D132}"/>
                </a:ext>
              </a:extLst>
            </p:cNvPr>
            <p:cNvGrpSpPr/>
            <p:nvPr/>
          </p:nvGrpSpPr>
          <p:grpSpPr>
            <a:xfrm>
              <a:off x="3033613" y="3226627"/>
              <a:ext cx="569481" cy="398043"/>
              <a:chOff x="4574256" y="3226627"/>
              <a:chExt cx="569481" cy="398043"/>
            </a:xfrm>
          </p:grpSpPr>
          <p:grpSp>
            <p:nvGrpSpPr>
              <p:cNvPr id="323" name="Group 322">
                <a:extLst>
                  <a:ext uri="{FF2B5EF4-FFF2-40B4-BE49-F238E27FC236}">
                    <a16:creationId xmlns:a16="http://schemas.microsoft.com/office/drawing/2014/main" id="{5CEEEFA5-009C-99C9-E248-0A175F8D48DA}"/>
                  </a:ext>
                </a:extLst>
              </p:cNvPr>
              <p:cNvGrpSpPr/>
              <p:nvPr/>
            </p:nvGrpSpPr>
            <p:grpSpPr>
              <a:xfrm>
                <a:off x="4574256" y="3226627"/>
                <a:ext cx="485463" cy="364349"/>
                <a:chOff x="-614664" y="3556031"/>
                <a:chExt cx="769937" cy="577850"/>
              </a:xfrm>
              <a:solidFill>
                <a:srgbClr val="57585A"/>
              </a:solidFill>
            </p:grpSpPr>
            <p:sp>
              <p:nvSpPr>
                <p:cNvPr id="328" name="Freeform 95">
                  <a:extLst>
                    <a:ext uri="{FF2B5EF4-FFF2-40B4-BE49-F238E27FC236}">
                      <a16:creationId xmlns:a16="http://schemas.microsoft.com/office/drawing/2014/main" id="{415F163F-5E70-7FFB-5BD0-8F379231CE0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9" name="Freeform 96">
                  <a:extLst>
                    <a:ext uri="{FF2B5EF4-FFF2-40B4-BE49-F238E27FC236}">
                      <a16:creationId xmlns:a16="http://schemas.microsoft.com/office/drawing/2014/main" id="{68CE9924-22AB-9E86-F623-C56C440E5D6F}"/>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24" name="Group 323">
                <a:extLst>
                  <a:ext uri="{FF2B5EF4-FFF2-40B4-BE49-F238E27FC236}">
                    <a16:creationId xmlns:a16="http://schemas.microsoft.com/office/drawing/2014/main" id="{96C30362-0DFF-6A63-6FB9-29BB27EAD202}"/>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325" name="Freeform 751">
                  <a:extLst>
                    <a:ext uri="{FF2B5EF4-FFF2-40B4-BE49-F238E27FC236}">
                      <a16:creationId xmlns:a16="http://schemas.microsoft.com/office/drawing/2014/main" id="{B7B07C25-9E08-E5EA-9C2E-79F939815C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6" name="Freeform 752">
                  <a:extLst>
                    <a:ext uri="{FF2B5EF4-FFF2-40B4-BE49-F238E27FC236}">
                      <a16:creationId xmlns:a16="http://schemas.microsoft.com/office/drawing/2014/main" id="{95EFC121-E663-3E56-6C30-BD56AAB0C86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7" name="Freeform 753">
                  <a:extLst>
                    <a:ext uri="{FF2B5EF4-FFF2-40B4-BE49-F238E27FC236}">
                      <a16:creationId xmlns:a16="http://schemas.microsoft.com/office/drawing/2014/main" id="{2D0AB9E8-6068-455D-A28A-54457DCB221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5" name="TextBox 4">
            <a:extLst>
              <a:ext uri="{FF2B5EF4-FFF2-40B4-BE49-F238E27FC236}">
                <a16:creationId xmlns:a16="http://schemas.microsoft.com/office/drawing/2014/main" id="{274E894F-A817-466D-4CD0-CFB29453DA18}"/>
              </a:ext>
            </a:extLst>
          </p:cNvPr>
          <p:cNvSpPr txBox="1"/>
          <p:nvPr/>
        </p:nvSpPr>
        <p:spPr>
          <a:xfrm>
            <a:off x="6443262" y="5654321"/>
            <a:ext cx="614271" cy="307777"/>
          </a:xfrm>
          <a:prstGeom prst="rect">
            <a:avLst/>
          </a:prstGeom>
          <a:noFill/>
        </p:spPr>
        <p:txBody>
          <a:bodyPr wrap="none" rtlCol="0">
            <a:spAutoFit/>
          </a:bodyPr>
          <a:lstStyle/>
          <a:p>
            <a:r>
              <a:rPr lang="en-DE" sz="1400">
                <a:solidFill>
                  <a:schemeClr val="bg2"/>
                </a:solidFill>
                <a:latin typeface="+mn-lt"/>
              </a:rPr>
              <a:t>1501</a:t>
            </a:r>
          </a:p>
        </p:txBody>
      </p:sp>
      <p:sp>
        <p:nvSpPr>
          <p:cNvPr id="6" name="TextBox 5">
            <a:extLst>
              <a:ext uri="{FF2B5EF4-FFF2-40B4-BE49-F238E27FC236}">
                <a16:creationId xmlns:a16="http://schemas.microsoft.com/office/drawing/2014/main" id="{5E967F74-2C03-B28C-D6B5-4D8EABBC72BB}"/>
              </a:ext>
            </a:extLst>
          </p:cNvPr>
          <p:cNvSpPr txBox="1"/>
          <p:nvPr/>
        </p:nvSpPr>
        <p:spPr>
          <a:xfrm>
            <a:off x="10974008" y="5736115"/>
            <a:ext cx="614271" cy="307777"/>
          </a:xfrm>
          <a:prstGeom prst="rect">
            <a:avLst/>
          </a:prstGeom>
          <a:noFill/>
        </p:spPr>
        <p:txBody>
          <a:bodyPr wrap="none" rtlCol="0">
            <a:spAutoFit/>
          </a:bodyPr>
          <a:lstStyle/>
          <a:p>
            <a:r>
              <a:rPr lang="en-DE" sz="1400">
                <a:solidFill>
                  <a:schemeClr val="bg2"/>
                </a:solidFill>
                <a:latin typeface="+mn-lt"/>
              </a:rPr>
              <a:t>2304</a:t>
            </a:r>
          </a:p>
        </p:txBody>
      </p:sp>
      <p:grpSp>
        <p:nvGrpSpPr>
          <p:cNvPr id="7" name="Group 6">
            <a:extLst>
              <a:ext uri="{FF2B5EF4-FFF2-40B4-BE49-F238E27FC236}">
                <a16:creationId xmlns:a16="http://schemas.microsoft.com/office/drawing/2014/main" id="{C4989EE2-9DC4-0158-E6FC-86DBDDC0A5A7}"/>
              </a:ext>
            </a:extLst>
          </p:cNvPr>
          <p:cNvGrpSpPr/>
          <p:nvPr/>
        </p:nvGrpSpPr>
        <p:grpSpPr>
          <a:xfrm>
            <a:off x="9711528" y="5402975"/>
            <a:ext cx="484333" cy="338528"/>
            <a:chOff x="3033613" y="3226627"/>
            <a:chExt cx="569481" cy="398043"/>
          </a:xfrm>
        </p:grpSpPr>
        <p:sp>
          <p:nvSpPr>
            <p:cNvPr id="8" name="Rectangle 7">
              <a:extLst>
                <a:ext uri="{FF2B5EF4-FFF2-40B4-BE49-F238E27FC236}">
                  <a16:creationId xmlns:a16="http://schemas.microsoft.com/office/drawing/2014/main" id="{B2852671-DC21-D425-542F-57B708BFCE40}"/>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9" name="Group 8">
              <a:extLst>
                <a:ext uri="{FF2B5EF4-FFF2-40B4-BE49-F238E27FC236}">
                  <a16:creationId xmlns:a16="http://schemas.microsoft.com/office/drawing/2014/main" id="{FB0D1E35-410E-C4C8-F386-8B339DB1FBAA}"/>
                </a:ext>
              </a:extLst>
            </p:cNvPr>
            <p:cNvGrpSpPr/>
            <p:nvPr/>
          </p:nvGrpSpPr>
          <p:grpSpPr>
            <a:xfrm>
              <a:off x="3033613" y="3226627"/>
              <a:ext cx="569481" cy="398043"/>
              <a:chOff x="4574256" y="3226627"/>
              <a:chExt cx="569481" cy="398043"/>
            </a:xfrm>
          </p:grpSpPr>
          <p:grpSp>
            <p:nvGrpSpPr>
              <p:cNvPr id="10" name="Group 9">
                <a:extLst>
                  <a:ext uri="{FF2B5EF4-FFF2-40B4-BE49-F238E27FC236}">
                    <a16:creationId xmlns:a16="http://schemas.microsoft.com/office/drawing/2014/main" id="{B8BCC23E-BC8C-0EC3-B072-3B0125F963DB}"/>
                  </a:ext>
                </a:extLst>
              </p:cNvPr>
              <p:cNvGrpSpPr/>
              <p:nvPr/>
            </p:nvGrpSpPr>
            <p:grpSpPr>
              <a:xfrm>
                <a:off x="4574256" y="3226627"/>
                <a:ext cx="485463" cy="364349"/>
                <a:chOff x="-614664" y="3556031"/>
                <a:chExt cx="769937" cy="577850"/>
              </a:xfrm>
              <a:solidFill>
                <a:srgbClr val="57585A"/>
              </a:solidFill>
            </p:grpSpPr>
            <p:sp>
              <p:nvSpPr>
                <p:cNvPr id="15" name="Freeform 95">
                  <a:extLst>
                    <a:ext uri="{FF2B5EF4-FFF2-40B4-BE49-F238E27FC236}">
                      <a16:creationId xmlns:a16="http://schemas.microsoft.com/office/drawing/2014/main" id="{5381B6B9-9748-4F68-A7E7-C6D9DFAD64E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6" name="Freeform 96">
                  <a:extLst>
                    <a:ext uri="{FF2B5EF4-FFF2-40B4-BE49-F238E27FC236}">
                      <a16:creationId xmlns:a16="http://schemas.microsoft.com/office/drawing/2014/main" id="{4BC76DFF-98D6-F34B-A1A6-34FBA097DF5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11" name="Group 10">
                <a:extLst>
                  <a:ext uri="{FF2B5EF4-FFF2-40B4-BE49-F238E27FC236}">
                    <a16:creationId xmlns:a16="http://schemas.microsoft.com/office/drawing/2014/main" id="{80F04E7E-D43C-EFA4-B30E-4F7F39016339}"/>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12" name="Freeform 751">
                  <a:extLst>
                    <a:ext uri="{FF2B5EF4-FFF2-40B4-BE49-F238E27FC236}">
                      <a16:creationId xmlns:a16="http://schemas.microsoft.com/office/drawing/2014/main" id="{2F70DC68-3F96-CE37-BAEC-1F7A363049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3" name="Freeform 752">
                  <a:extLst>
                    <a:ext uri="{FF2B5EF4-FFF2-40B4-BE49-F238E27FC236}">
                      <a16:creationId xmlns:a16="http://schemas.microsoft.com/office/drawing/2014/main" id="{67F7B9AF-A528-0609-C90C-F335B56B4ECA}"/>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4" name="Freeform 753">
                  <a:extLst>
                    <a:ext uri="{FF2B5EF4-FFF2-40B4-BE49-F238E27FC236}">
                      <a16:creationId xmlns:a16="http://schemas.microsoft.com/office/drawing/2014/main" id="{61A55D4A-7C16-89A4-0C19-3CE8808B1D7D}"/>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17" name="TextBox 16">
            <a:extLst>
              <a:ext uri="{FF2B5EF4-FFF2-40B4-BE49-F238E27FC236}">
                <a16:creationId xmlns:a16="http://schemas.microsoft.com/office/drawing/2014/main" id="{9E9C909E-3BC1-C54D-EDF1-1086723C11BC}"/>
              </a:ext>
            </a:extLst>
          </p:cNvPr>
          <p:cNvSpPr txBox="1"/>
          <p:nvPr/>
        </p:nvSpPr>
        <p:spPr>
          <a:xfrm>
            <a:off x="9646563" y="5757872"/>
            <a:ext cx="614271" cy="307777"/>
          </a:xfrm>
          <a:prstGeom prst="rect">
            <a:avLst/>
          </a:prstGeom>
          <a:noFill/>
        </p:spPr>
        <p:txBody>
          <a:bodyPr wrap="none" rtlCol="0">
            <a:spAutoFit/>
          </a:bodyPr>
          <a:lstStyle/>
          <a:p>
            <a:r>
              <a:rPr lang="en-DE" sz="1400">
                <a:solidFill>
                  <a:schemeClr val="bg2"/>
                </a:solidFill>
                <a:latin typeface="+mn-lt"/>
              </a:rPr>
              <a:t>3105</a:t>
            </a:r>
          </a:p>
        </p:txBody>
      </p:sp>
    </p:spTree>
    <p:extLst>
      <p:ext uri="{BB962C8B-B14F-4D97-AF65-F5344CB8AC3E}">
        <p14:creationId xmlns:p14="http://schemas.microsoft.com/office/powerpoint/2010/main" val="769881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6E4A9-8374-FD5A-6E75-5A2928DF1BE4}"/>
              </a:ext>
            </a:extLst>
          </p:cNvPr>
          <p:cNvSpPr>
            <a:spLocks noGrp="1"/>
          </p:cNvSpPr>
          <p:nvPr>
            <p:ph type="body" sz="quarter" idx="10"/>
          </p:nvPr>
        </p:nvSpPr>
        <p:spPr>
          <a:xfrm>
            <a:off x="5891350" y="1600200"/>
            <a:ext cx="5691050" cy="4519083"/>
          </a:xfrm>
        </p:spPr>
        <p:txBody>
          <a:bodyPr/>
          <a:lstStyle/>
          <a:p>
            <a:r>
              <a:rPr lang="en-US" sz="1800" err="1"/>
              <a:t>Alllows</a:t>
            </a:r>
            <a:r>
              <a:rPr lang="en-US" sz="1800"/>
              <a:t> preservation of dialing habits in “mixed” cloud/premises sites:</a:t>
            </a:r>
          </a:p>
          <a:p>
            <a:r>
              <a:rPr lang="en-US" sz="1800"/>
              <a:t>Users can continue to use abbreviated dialing (e.g., 4 digits) even if the site has partially migrated to Webex Calling</a:t>
            </a:r>
          </a:p>
          <a:p>
            <a:r>
              <a:rPr lang="en-US" sz="1800"/>
              <a:t>When this per-location setting is enabled:</a:t>
            </a:r>
          </a:p>
          <a:p>
            <a:r>
              <a:rPr lang="en-US" sz="1800"/>
              <a:t>Calls made by users at this location to an unknown “extension” (i.e., same digit length as internal extensions) are routed to the selected Route Group/Trunk as “Premises” calls</a:t>
            </a:r>
          </a:p>
          <a:p>
            <a:r>
              <a:rPr lang="en-US" sz="1800"/>
              <a:t>Calls received by Webex Calling via trunks at this location from an unknown extension (matching extension length) are handled as “Premises” calls</a:t>
            </a:r>
          </a:p>
        </p:txBody>
      </p:sp>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5840186" cy="304800"/>
          </a:xfrm>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a:xfrm>
            <a:off x="625928" y="739630"/>
            <a:ext cx="10787743" cy="482748"/>
          </a:xfrm>
        </p:spPr>
        <p:txBody>
          <a:bodyPr/>
          <a:lstStyle/>
          <a:p>
            <a:r>
              <a:rPr lang="en-US"/>
              <a:t>Recommend approach for calls to on-premises extensions</a:t>
            </a:r>
          </a:p>
        </p:txBody>
      </p:sp>
      <p:pic>
        <p:nvPicPr>
          <p:cNvPr id="5" name="Picture 4">
            <a:extLst>
              <a:ext uri="{FF2B5EF4-FFF2-40B4-BE49-F238E27FC236}">
                <a16:creationId xmlns:a16="http://schemas.microsoft.com/office/drawing/2014/main" id="{A64CB9B8-E148-1DBC-5B1B-A44942536E1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01567" y="1562583"/>
            <a:ext cx="4902861" cy="4627982"/>
          </a:xfrm>
          <a:prstGeom prst="rect">
            <a:avLst/>
          </a:prstGeom>
          <a:effectLst>
            <a:outerShdw blurRad="63500" sx="102000" sy="102000" algn="ctr" rotWithShape="0">
              <a:prstClr val="black">
                <a:alpha val="40000"/>
              </a:prstClr>
            </a:outerShdw>
          </a:effectLst>
        </p:spPr>
      </p:pic>
      <p:sp>
        <p:nvSpPr>
          <p:cNvPr id="7" name="Rectangle: Rounded Corners 6">
            <a:extLst>
              <a:ext uri="{FF2B5EF4-FFF2-40B4-BE49-F238E27FC236}">
                <a16:creationId xmlns:a16="http://schemas.microsoft.com/office/drawing/2014/main" id="{BFAA7A06-4851-9CB5-E3BF-C9C17467BA3D}"/>
              </a:ext>
            </a:extLst>
          </p:cNvPr>
          <p:cNvSpPr/>
          <p:nvPr/>
        </p:nvSpPr>
        <p:spPr>
          <a:xfrm>
            <a:off x="801567" y="4631723"/>
            <a:ext cx="4902861" cy="1440160"/>
          </a:xfrm>
          <a:prstGeom prst="roundRect">
            <a:avLst>
              <a:gd name="adj" fmla="val 11076"/>
            </a:avLst>
          </a:prstGeom>
          <a:noFill/>
          <a:ln w="28575">
            <a:solidFill>
              <a:srgbClr val="E3241B"/>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spTree>
    <p:extLst>
      <p:ext uri="{BB962C8B-B14F-4D97-AF65-F5344CB8AC3E}">
        <p14:creationId xmlns:p14="http://schemas.microsoft.com/office/powerpoint/2010/main" val="190847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3C6E1-3400-498E-B875-BD3FB33F1D62}"/>
              </a:ext>
            </a:extLst>
          </p:cNvPr>
          <p:cNvSpPr>
            <a:spLocks noGrp="1"/>
          </p:cNvSpPr>
          <p:nvPr>
            <p:ph type="body" sz="quarter" idx="14"/>
          </p:nvPr>
        </p:nvSpPr>
        <p:spPr>
          <a:xfrm>
            <a:off x="625928" y="431801"/>
            <a:ext cx="5470072" cy="304800"/>
          </a:xfrm>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E97919E1-369E-2B1F-39E1-82296B07E4D2}"/>
              </a:ext>
            </a:extLst>
          </p:cNvPr>
          <p:cNvSpPr>
            <a:spLocks noGrp="1"/>
          </p:cNvSpPr>
          <p:nvPr>
            <p:ph type="body" sz="quarter" idx="23"/>
          </p:nvPr>
        </p:nvSpPr>
        <p:spPr>
          <a:xfrm>
            <a:off x="625928" y="739630"/>
            <a:ext cx="8711801" cy="482748"/>
          </a:xfrm>
        </p:spPr>
        <p:txBody>
          <a:bodyPr/>
          <a:lstStyle/>
          <a:p>
            <a:r>
              <a:rPr lang="en-US"/>
              <a:t>Unknown extension to the Premise routing</a:t>
            </a:r>
          </a:p>
        </p:txBody>
      </p:sp>
      <p:sp>
        <p:nvSpPr>
          <p:cNvPr id="87" name="Rectangle 86">
            <a:extLst>
              <a:ext uri="{FF2B5EF4-FFF2-40B4-BE49-F238E27FC236}">
                <a16:creationId xmlns:a16="http://schemas.microsoft.com/office/drawing/2014/main" id="{A0EB0630-39BB-5F7F-78E5-E9571EBAC8BF}"/>
              </a:ext>
            </a:extLst>
          </p:cNvPr>
          <p:cNvSpPr/>
          <p:nvPr/>
        </p:nvSpPr>
        <p:spPr>
          <a:xfrm>
            <a:off x="1867990" y="1396523"/>
            <a:ext cx="2617695" cy="4840459"/>
          </a:xfrm>
          <a:prstGeom prst="rect">
            <a:avLst/>
          </a:prstGeom>
          <a:solidFill>
            <a:srgbClr val="00BCEB">
              <a:lumMod val="20000"/>
              <a:lumOff val="80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867">
                <a:solidFill>
                  <a:srgbClr val="282828"/>
                </a:solidFill>
              </a:rPr>
              <a:t>Enterprise</a:t>
            </a:r>
          </a:p>
        </p:txBody>
      </p:sp>
      <p:sp>
        <p:nvSpPr>
          <p:cNvPr id="88" name="Rectangle 87">
            <a:extLst>
              <a:ext uri="{FF2B5EF4-FFF2-40B4-BE49-F238E27FC236}">
                <a16:creationId xmlns:a16="http://schemas.microsoft.com/office/drawing/2014/main" id="{FE416B51-CD00-FC27-27B2-EEFEF033F04C}"/>
              </a:ext>
            </a:extLst>
          </p:cNvPr>
          <p:cNvSpPr/>
          <p:nvPr/>
        </p:nvSpPr>
        <p:spPr>
          <a:xfrm>
            <a:off x="8260077" y="2655505"/>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SJ 1</a:t>
            </a:r>
          </a:p>
        </p:txBody>
      </p:sp>
      <p:sp>
        <p:nvSpPr>
          <p:cNvPr id="89" name="Rectangle 88">
            <a:extLst>
              <a:ext uri="{FF2B5EF4-FFF2-40B4-BE49-F238E27FC236}">
                <a16:creationId xmlns:a16="http://schemas.microsoft.com/office/drawing/2014/main" id="{7BCD0761-033F-5038-9E09-C7F02A47CCC2}"/>
              </a:ext>
            </a:extLst>
          </p:cNvPr>
          <p:cNvSpPr/>
          <p:nvPr/>
        </p:nvSpPr>
        <p:spPr>
          <a:xfrm>
            <a:off x="2245619" y="4217336"/>
            <a:ext cx="2005036" cy="884204"/>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LA</a:t>
            </a:r>
          </a:p>
        </p:txBody>
      </p:sp>
      <p:sp>
        <p:nvSpPr>
          <p:cNvPr id="90" name="Rectangle 89">
            <a:extLst>
              <a:ext uri="{FF2B5EF4-FFF2-40B4-BE49-F238E27FC236}">
                <a16:creationId xmlns:a16="http://schemas.microsoft.com/office/drawing/2014/main" id="{74A1C689-96A3-E259-A337-104E23E534A5}"/>
              </a:ext>
            </a:extLst>
          </p:cNvPr>
          <p:cNvSpPr/>
          <p:nvPr/>
        </p:nvSpPr>
        <p:spPr>
          <a:xfrm>
            <a:off x="5328892" y="3053764"/>
            <a:ext cx="2036901" cy="600464"/>
          </a:xfrm>
          <a:prstGeom prst="rect">
            <a:avLst/>
          </a:prstGeom>
          <a:solidFill>
            <a:srgbClr val="00BCEB">
              <a:lumMod val="75000"/>
            </a:srgbClr>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FFFFFF"/>
                </a:solidFill>
              </a:rPr>
              <a:t>Route Group 1</a:t>
            </a:r>
          </a:p>
        </p:txBody>
      </p:sp>
      <p:sp>
        <p:nvSpPr>
          <p:cNvPr id="91" name="Rectangle 90">
            <a:extLst>
              <a:ext uri="{FF2B5EF4-FFF2-40B4-BE49-F238E27FC236}">
                <a16:creationId xmlns:a16="http://schemas.microsoft.com/office/drawing/2014/main" id="{626AA753-565E-D184-6BB6-5CF78D1E728C}"/>
              </a:ext>
            </a:extLst>
          </p:cNvPr>
          <p:cNvSpPr/>
          <p:nvPr/>
        </p:nvSpPr>
        <p:spPr>
          <a:xfrm>
            <a:off x="8260077" y="5644637"/>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UK</a:t>
            </a:r>
          </a:p>
        </p:txBody>
      </p:sp>
      <p:sp>
        <p:nvSpPr>
          <p:cNvPr id="92" name="Rectangle 91">
            <a:extLst>
              <a:ext uri="{FF2B5EF4-FFF2-40B4-BE49-F238E27FC236}">
                <a16:creationId xmlns:a16="http://schemas.microsoft.com/office/drawing/2014/main" id="{FBD58DD3-872C-749A-D846-B225077CDA0A}"/>
              </a:ext>
            </a:extLst>
          </p:cNvPr>
          <p:cNvSpPr/>
          <p:nvPr/>
        </p:nvSpPr>
        <p:spPr>
          <a:xfrm>
            <a:off x="2400587" y="4669875"/>
            <a:ext cx="1726684" cy="313369"/>
          </a:xfrm>
          <a:prstGeom prst="rect">
            <a:avLst/>
          </a:prstGeom>
          <a:solidFill>
            <a:srgbClr val="E3241B">
              <a:lumMod val="60000"/>
              <a:lumOff val="40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r"/>
            <a:r>
              <a:rPr lang="en-US" sz="1600">
                <a:solidFill>
                  <a:srgbClr val="282828"/>
                </a:solidFill>
              </a:rPr>
              <a:t>Unknown Ext.</a:t>
            </a:r>
          </a:p>
        </p:txBody>
      </p:sp>
      <p:sp>
        <p:nvSpPr>
          <p:cNvPr id="93" name="Rectangle 92">
            <a:extLst>
              <a:ext uri="{FF2B5EF4-FFF2-40B4-BE49-F238E27FC236}">
                <a16:creationId xmlns:a16="http://schemas.microsoft.com/office/drawing/2014/main" id="{5370685B-8D38-9C0C-38ED-8F6CCBF8A31B}"/>
              </a:ext>
            </a:extLst>
          </p:cNvPr>
          <p:cNvSpPr/>
          <p:nvPr/>
        </p:nvSpPr>
        <p:spPr>
          <a:xfrm>
            <a:off x="2245619" y="3138410"/>
            <a:ext cx="2005036" cy="8934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SJ</a:t>
            </a:r>
          </a:p>
        </p:txBody>
      </p:sp>
      <p:sp>
        <p:nvSpPr>
          <p:cNvPr id="94" name="Rectangle 93">
            <a:extLst>
              <a:ext uri="{FF2B5EF4-FFF2-40B4-BE49-F238E27FC236}">
                <a16:creationId xmlns:a16="http://schemas.microsoft.com/office/drawing/2014/main" id="{B6BA5938-2592-4CCC-9AB1-0642A32D4E7D}"/>
              </a:ext>
            </a:extLst>
          </p:cNvPr>
          <p:cNvSpPr/>
          <p:nvPr/>
        </p:nvSpPr>
        <p:spPr>
          <a:xfrm>
            <a:off x="2395918" y="3621696"/>
            <a:ext cx="1726684" cy="313369"/>
          </a:xfrm>
          <a:prstGeom prst="rect">
            <a:avLst/>
          </a:prstGeom>
          <a:solidFill>
            <a:srgbClr val="E3241B">
              <a:lumMod val="60000"/>
              <a:lumOff val="40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r"/>
            <a:r>
              <a:rPr lang="en-US" sz="1600">
                <a:solidFill>
                  <a:srgbClr val="282828"/>
                </a:solidFill>
              </a:rPr>
              <a:t>Unknown Ext.</a:t>
            </a:r>
          </a:p>
        </p:txBody>
      </p:sp>
      <p:cxnSp>
        <p:nvCxnSpPr>
          <p:cNvPr id="95" name="Straight Arrow Connector 94">
            <a:extLst>
              <a:ext uri="{FF2B5EF4-FFF2-40B4-BE49-F238E27FC236}">
                <a16:creationId xmlns:a16="http://schemas.microsoft.com/office/drawing/2014/main" id="{AC8C1A83-7882-E483-1AAF-97853AE86FDE}"/>
              </a:ext>
            </a:extLst>
          </p:cNvPr>
          <p:cNvCxnSpPr>
            <a:cxnSpLocks/>
            <a:stCxn id="94" idx="3"/>
            <a:endCxn id="90" idx="1"/>
          </p:cNvCxnSpPr>
          <p:nvPr/>
        </p:nvCxnSpPr>
        <p:spPr>
          <a:xfrm flipV="1">
            <a:off x="4122601" y="3353996"/>
            <a:ext cx="1206291" cy="424384"/>
          </a:xfrm>
          <a:prstGeom prst="straightConnector1">
            <a:avLst/>
          </a:prstGeom>
          <a:ln w="28575">
            <a:solidFill>
              <a:srgbClr val="E3241B">
                <a:lumMod val="75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96" name="Straight Connector 95">
            <a:extLst>
              <a:ext uri="{FF2B5EF4-FFF2-40B4-BE49-F238E27FC236}">
                <a16:creationId xmlns:a16="http://schemas.microsoft.com/office/drawing/2014/main" id="{972B36C2-BDFE-4BEF-B7E0-BE7B61DBF021}"/>
              </a:ext>
            </a:extLst>
          </p:cNvPr>
          <p:cNvCxnSpPr>
            <a:stCxn id="90" idx="3"/>
            <a:endCxn id="88" idx="1"/>
          </p:cNvCxnSpPr>
          <p:nvPr/>
        </p:nvCxnSpPr>
        <p:spPr>
          <a:xfrm flipV="1">
            <a:off x="7365794" y="2890532"/>
            <a:ext cx="894284" cy="463464"/>
          </a:xfrm>
          <a:prstGeom prst="line">
            <a:avLst/>
          </a:prstGeom>
          <a:ln w="12700">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sp>
        <p:nvSpPr>
          <p:cNvPr id="97" name="Rectangle 96">
            <a:extLst>
              <a:ext uri="{FF2B5EF4-FFF2-40B4-BE49-F238E27FC236}">
                <a16:creationId xmlns:a16="http://schemas.microsoft.com/office/drawing/2014/main" id="{4C48CF63-8C76-B35A-4A6C-51320EA00C5E}"/>
              </a:ext>
            </a:extLst>
          </p:cNvPr>
          <p:cNvSpPr/>
          <p:nvPr/>
        </p:nvSpPr>
        <p:spPr>
          <a:xfrm>
            <a:off x="8259150" y="4585636"/>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LA</a:t>
            </a:r>
          </a:p>
        </p:txBody>
      </p:sp>
      <p:cxnSp>
        <p:nvCxnSpPr>
          <p:cNvPr id="98" name="Straight Connector 97">
            <a:extLst>
              <a:ext uri="{FF2B5EF4-FFF2-40B4-BE49-F238E27FC236}">
                <a16:creationId xmlns:a16="http://schemas.microsoft.com/office/drawing/2014/main" id="{25CE0B40-B2BC-43FA-6DD1-84576A47F973}"/>
              </a:ext>
            </a:extLst>
          </p:cNvPr>
          <p:cNvCxnSpPr>
            <a:cxnSpLocks/>
            <a:stCxn id="90" idx="3"/>
            <a:endCxn id="114" idx="1"/>
          </p:cNvCxnSpPr>
          <p:nvPr/>
        </p:nvCxnSpPr>
        <p:spPr>
          <a:xfrm>
            <a:off x="7365794" y="3353997"/>
            <a:ext cx="908337" cy="474279"/>
          </a:xfrm>
          <a:prstGeom prst="line">
            <a:avLst/>
          </a:prstGeom>
          <a:ln w="12700">
            <a:solidFill>
              <a:srgbClr val="008DB0"/>
            </a:solidFill>
            <a:headEnd type="none" w="med" len="med"/>
            <a:tailEnd type="arrow" w="med" len="med"/>
          </a:ln>
        </p:spPr>
        <p:style>
          <a:lnRef idx="1">
            <a:srgbClr val="00BCEB"/>
          </a:lnRef>
          <a:fillRef idx="0">
            <a:srgbClr val="00BCEB"/>
          </a:fillRef>
          <a:effectRef idx="0">
            <a:srgbClr val="00BCEB"/>
          </a:effectRef>
          <a:fontRef idx="minor">
            <a:srgbClr val="282828"/>
          </a:fontRef>
        </p:style>
      </p:cxnSp>
      <p:cxnSp>
        <p:nvCxnSpPr>
          <p:cNvPr id="99" name="Straight Arrow Connector 98">
            <a:extLst>
              <a:ext uri="{FF2B5EF4-FFF2-40B4-BE49-F238E27FC236}">
                <a16:creationId xmlns:a16="http://schemas.microsoft.com/office/drawing/2014/main" id="{440D3644-B6CC-ADE8-8FD7-DC9EEF5C1990}"/>
              </a:ext>
            </a:extLst>
          </p:cNvPr>
          <p:cNvCxnSpPr>
            <a:cxnSpLocks/>
            <a:stCxn id="92" idx="3"/>
            <a:endCxn id="97" idx="1"/>
          </p:cNvCxnSpPr>
          <p:nvPr/>
        </p:nvCxnSpPr>
        <p:spPr>
          <a:xfrm flipV="1">
            <a:off x="4127270" y="4820663"/>
            <a:ext cx="4131880" cy="5896"/>
          </a:xfrm>
          <a:prstGeom prst="straightConnector1">
            <a:avLst/>
          </a:prstGeom>
          <a:ln w="28575">
            <a:solidFill>
              <a:srgbClr val="E3241B">
                <a:lumMod val="75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100" name="Rectangle 99">
            <a:extLst>
              <a:ext uri="{FF2B5EF4-FFF2-40B4-BE49-F238E27FC236}">
                <a16:creationId xmlns:a16="http://schemas.microsoft.com/office/drawing/2014/main" id="{FA4B0320-91DD-6460-0531-9D978C29A6FF}"/>
              </a:ext>
            </a:extLst>
          </p:cNvPr>
          <p:cNvSpPr/>
          <p:nvPr/>
        </p:nvSpPr>
        <p:spPr>
          <a:xfrm>
            <a:off x="10572210" y="2655506"/>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LGW1</a:t>
            </a:r>
          </a:p>
        </p:txBody>
      </p:sp>
      <p:sp>
        <p:nvSpPr>
          <p:cNvPr id="101" name="Rectangle 100">
            <a:extLst>
              <a:ext uri="{FF2B5EF4-FFF2-40B4-BE49-F238E27FC236}">
                <a16:creationId xmlns:a16="http://schemas.microsoft.com/office/drawing/2014/main" id="{D2683218-D015-F1D4-55CD-2E00B01D3FC4}"/>
              </a:ext>
            </a:extLst>
          </p:cNvPr>
          <p:cNvSpPr/>
          <p:nvPr/>
        </p:nvSpPr>
        <p:spPr>
          <a:xfrm>
            <a:off x="10579432" y="4590706"/>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LA LGW</a:t>
            </a:r>
          </a:p>
        </p:txBody>
      </p:sp>
      <p:sp>
        <p:nvSpPr>
          <p:cNvPr id="102" name="Rectangle 101">
            <a:extLst>
              <a:ext uri="{FF2B5EF4-FFF2-40B4-BE49-F238E27FC236}">
                <a16:creationId xmlns:a16="http://schemas.microsoft.com/office/drawing/2014/main" id="{9AA00C58-9E3E-2B9B-EE03-90EFD15B62B0}"/>
              </a:ext>
            </a:extLst>
          </p:cNvPr>
          <p:cNvSpPr/>
          <p:nvPr/>
        </p:nvSpPr>
        <p:spPr>
          <a:xfrm>
            <a:off x="10579432" y="5644638"/>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UK LGW</a:t>
            </a:r>
          </a:p>
        </p:txBody>
      </p:sp>
      <p:cxnSp>
        <p:nvCxnSpPr>
          <p:cNvPr id="103" name="Straight Connector 102">
            <a:extLst>
              <a:ext uri="{FF2B5EF4-FFF2-40B4-BE49-F238E27FC236}">
                <a16:creationId xmlns:a16="http://schemas.microsoft.com/office/drawing/2014/main" id="{A33A367F-CE0B-5203-05CB-42367782CBE7}"/>
              </a:ext>
            </a:extLst>
          </p:cNvPr>
          <p:cNvCxnSpPr>
            <a:cxnSpLocks/>
            <a:stCxn id="88" idx="3"/>
            <a:endCxn id="100" idx="1"/>
          </p:cNvCxnSpPr>
          <p:nvPr/>
        </p:nvCxnSpPr>
        <p:spPr>
          <a:xfrm flipV="1">
            <a:off x="10140293" y="2889441"/>
            <a:ext cx="431917" cy="1092"/>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104" name="Straight Connector 103">
            <a:extLst>
              <a:ext uri="{FF2B5EF4-FFF2-40B4-BE49-F238E27FC236}">
                <a16:creationId xmlns:a16="http://schemas.microsoft.com/office/drawing/2014/main" id="{297BC762-690B-1C31-A65E-C62EC0C763F3}"/>
              </a:ext>
            </a:extLst>
          </p:cNvPr>
          <p:cNvCxnSpPr>
            <a:cxnSpLocks/>
            <a:stCxn id="97" idx="3"/>
            <a:endCxn id="101" idx="1"/>
          </p:cNvCxnSpPr>
          <p:nvPr/>
        </p:nvCxnSpPr>
        <p:spPr>
          <a:xfrm>
            <a:off x="10139367" y="4820664"/>
            <a:ext cx="440065" cy="3977"/>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105" name="Straight Connector 104">
            <a:extLst>
              <a:ext uri="{FF2B5EF4-FFF2-40B4-BE49-F238E27FC236}">
                <a16:creationId xmlns:a16="http://schemas.microsoft.com/office/drawing/2014/main" id="{7731CE33-E338-A1D4-F5E9-B9B6AE9D8C2F}"/>
              </a:ext>
            </a:extLst>
          </p:cNvPr>
          <p:cNvCxnSpPr>
            <a:cxnSpLocks/>
            <a:stCxn id="91" idx="3"/>
            <a:endCxn id="102" idx="1"/>
          </p:cNvCxnSpPr>
          <p:nvPr/>
        </p:nvCxnSpPr>
        <p:spPr>
          <a:xfrm flipV="1">
            <a:off x="10140293" y="5878573"/>
            <a:ext cx="439139" cy="1092"/>
          </a:xfrm>
          <a:prstGeom prst="line">
            <a:avLst/>
          </a:prstGeom>
          <a:ln>
            <a:prstDash val="dash"/>
          </a:ln>
        </p:spPr>
        <p:style>
          <a:lnRef idx="1">
            <a:srgbClr val="6EBE4A"/>
          </a:lnRef>
          <a:fillRef idx="0">
            <a:srgbClr val="6EBE4A"/>
          </a:fillRef>
          <a:effectRef idx="0">
            <a:srgbClr val="6EBE4A"/>
          </a:effectRef>
          <a:fontRef idx="minor">
            <a:srgbClr val="282828"/>
          </a:fontRef>
        </p:style>
      </p:cxnSp>
      <p:sp>
        <p:nvSpPr>
          <p:cNvPr id="106" name="Rectangle 105">
            <a:extLst>
              <a:ext uri="{FF2B5EF4-FFF2-40B4-BE49-F238E27FC236}">
                <a16:creationId xmlns:a16="http://schemas.microsoft.com/office/drawing/2014/main" id="{EA1B194E-56A9-1A70-6CCC-117BF84BA7C3}"/>
              </a:ext>
            </a:extLst>
          </p:cNvPr>
          <p:cNvSpPr/>
          <p:nvPr/>
        </p:nvSpPr>
        <p:spPr>
          <a:xfrm>
            <a:off x="2238288" y="2072957"/>
            <a:ext cx="2005036" cy="884204"/>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Dallas</a:t>
            </a:r>
          </a:p>
        </p:txBody>
      </p:sp>
      <p:sp>
        <p:nvSpPr>
          <p:cNvPr id="107" name="Rectangle 106">
            <a:extLst>
              <a:ext uri="{FF2B5EF4-FFF2-40B4-BE49-F238E27FC236}">
                <a16:creationId xmlns:a16="http://schemas.microsoft.com/office/drawing/2014/main" id="{3A5EB83B-4294-2D19-97B5-F8ACE8DC913B}"/>
              </a:ext>
            </a:extLst>
          </p:cNvPr>
          <p:cNvSpPr/>
          <p:nvPr/>
        </p:nvSpPr>
        <p:spPr>
          <a:xfrm>
            <a:off x="2388587" y="2546979"/>
            <a:ext cx="1726684" cy="313369"/>
          </a:xfrm>
          <a:prstGeom prst="rect">
            <a:avLst/>
          </a:prstGeom>
          <a:solidFill>
            <a:srgbClr val="E3241B">
              <a:lumMod val="60000"/>
              <a:lumOff val="40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r"/>
            <a:r>
              <a:rPr lang="en-US" sz="1600">
                <a:solidFill>
                  <a:srgbClr val="282828"/>
                </a:solidFill>
              </a:rPr>
              <a:t>Unknown Ext.</a:t>
            </a:r>
          </a:p>
        </p:txBody>
      </p:sp>
      <p:sp>
        <p:nvSpPr>
          <p:cNvPr id="108" name="Rectangle 107">
            <a:extLst>
              <a:ext uri="{FF2B5EF4-FFF2-40B4-BE49-F238E27FC236}">
                <a16:creationId xmlns:a16="http://schemas.microsoft.com/office/drawing/2014/main" id="{D779F5F1-CF41-69C2-EA6A-431D48C56769}"/>
              </a:ext>
            </a:extLst>
          </p:cNvPr>
          <p:cNvSpPr/>
          <p:nvPr/>
        </p:nvSpPr>
        <p:spPr>
          <a:xfrm>
            <a:off x="2245622" y="5276578"/>
            <a:ext cx="2005036" cy="884204"/>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UK</a:t>
            </a:r>
          </a:p>
        </p:txBody>
      </p:sp>
      <p:sp>
        <p:nvSpPr>
          <p:cNvPr id="109" name="Rectangle 108">
            <a:extLst>
              <a:ext uri="{FF2B5EF4-FFF2-40B4-BE49-F238E27FC236}">
                <a16:creationId xmlns:a16="http://schemas.microsoft.com/office/drawing/2014/main" id="{0138459A-B0B7-AB1C-930D-0B7CB7713D53}"/>
              </a:ext>
            </a:extLst>
          </p:cNvPr>
          <p:cNvSpPr/>
          <p:nvPr/>
        </p:nvSpPr>
        <p:spPr>
          <a:xfrm>
            <a:off x="2400590" y="5729117"/>
            <a:ext cx="1726684" cy="313369"/>
          </a:xfrm>
          <a:prstGeom prst="rect">
            <a:avLst/>
          </a:prstGeom>
          <a:solidFill>
            <a:srgbClr val="E3241B">
              <a:lumMod val="60000"/>
              <a:lumOff val="40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r"/>
            <a:r>
              <a:rPr lang="en-US" sz="1600">
                <a:solidFill>
                  <a:srgbClr val="282828"/>
                </a:solidFill>
              </a:rPr>
              <a:t>Unknown Ext.</a:t>
            </a:r>
          </a:p>
        </p:txBody>
      </p:sp>
      <p:cxnSp>
        <p:nvCxnSpPr>
          <p:cNvPr id="110" name="Straight Arrow Connector 109">
            <a:extLst>
              <a:ext uri="{FF2B5EF4-FFF2-40B4-BE49-F238E27FC236}">
                <a16:creationId xmlns:a16="http://schemas.microsoft.com/office/drawing/2014/main" id="{FDF7441E-A8B4-0153-6946-6D90AACDC8B4}"/>
              </a:ext>
            </a:extLst>
          </p:cNvPr>
          <p:cNvCxnSpPr>
            <a:cxnSpLocks/>
            <a:stCxn id="109" idx="3"/>
            <a:endCxn id="91" idx="1"/>
          </p:cNvCxnSpPr>
          <p:nvPr/>
        </p:nvCxnSpPr>
        <p:spPr>
          <a:xfrm flipV="1">
            <a:off x="4127274" y="5879665"/>
            <a:ext cx="4132804" cy="6137"/>
          </a:xfrm>
          <a:prstGeom prst="straightConnector1">
            <a:avLst/>
          </a:prstGeom>
          <a:ln w="28575">
            <a:solidFill>
              <a:srgbClr val="E3241B">
                <a:lumMod val="75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111" name="TextBox 110">
            <a:extLst>
              <a:ext uri="{FF2B5EF4-FFF2-40B4-BE49-F238E27FC236}">
                <a16:creationId xmlns:a16="http://schemas.microsoft.com/office/drawing/2014/main" id="{F55AFD72-1C42-459C-DA3B-FAE23292E07B}"/>
              </a:ext>
            </a:extLst>
          </p:cNvPr>
          <p:cNvSpPr txBox="1"/>
          <p:nvPr/>
        </p:nvSpPr>
        <p:spPr>
          <a:xfrm>
            <a:off x="299069" y="2046478"/>
            <a:ext cx="1515640" cy="1221168"/>
          </a:xfrm>
          <a:prstGeom prst="rect">
            <a:avLst/>
          </a:prstGeom>
          <a:noFill/>
        </p:spPr>
        <p:txBody>
          <a:bodyPr wrap="square" rtlCol="0">
            <a:spAutoFit/>
          </a:bodyPr>
          <a:lstStyle/>
          <a:p>
            <a:r>
              <a:rPr lang="en-US" sz="1467"/>
              <a:t>In this Location calls to unknown extensions are blocked</a:t>
            </a:r>
          </a:p>
        </p:txBody>
      </p:sp>
      <p:sp>
        <p:nvSpPr>
          <p:cNvPr id="112" name="TextBox 111">
            <a:extLst>
              <a:ext uri="{FF2B5EF4-FFF2-40B4-BE49-F238E27FC236}">
                <a16:creationId xmlns:a16="http://schemas.microsoft.com/office/drawing/2014/main" id="{C28CF768-09F2-3648-AE45-CBC0D394046D}"/>
              </a:ext>
            </a:extLst>
          </p:cNvPr>
          <p:cNvSpPr txBox="1"/>
          <p:nvPr/>
        </p:nvSpPr>
        <p:spPr>
          <a:xfrm>
            <a:off x="123477" y="3870681"/>
            <a:ext cx="1712328" cy="1221168"/>
          </a:xfrm>
          <a:prstGeom prst="rect">
            <a:avLst/>
          </a:prstGeom>
          <a:noFill/>
        </p:spPr>
        <p:txBody>
          <a:bodyPr wrap="none" rtlCol="0">
            <a:spAutoFit/>
          </a:bodyPr>
          <a:lstStyle/>
          <a:p>
            <a:r>
              <a:rPr lang="en-US" sz="1467"/>
              <a:t>In these Locations</a:t>
            </a:r>
            <a:br>
              <a:rPr lang="en-US" sz="1467"/>
            </a:br>
            <a:r>
              <a:rPr lang="en-US" sz="1467"/>
              <a:t>calls to unknown</a:t>
            </a:r>
            <a:br>
              <a:rPr lang="en-US" sz="1467"/>
            </a:br>
            <a:r>
              <a:rPr lang="en-US" sz="1467"/>
              <a:t>extensions are</a:t>
            </a:r>
            <a:br>
              <a:rPr lang="en-US" sz="1467"/>
            </a:br>
            <a:r>
              <a:rPr lang="en-US" sz="1467"/>
              <a:t>routed to a Route</a:t>
            </a:r>
            <a:br>
              <a:rPr lang="en-US" sz="1467"/>
            </a:br>
            <a:r>
              <a:rPr lang="en-US" sz="1467"/>
              <a:t>Group or Trunk</a:t>
            </a:r>
          </a:p>
        </p:txBody>
      </p:sp>
      <p:sp>
        <p:nvSpPr>
          <p:cNvPr id="113" name="Left Brace 112">
            <a:extLst>
              <a:ext uri="{FF2B5EF4-FFF2-40B4-BE49-F238E27FC236}">
                <a16:creationId xmlns:a16="http://schemas.microsoft.com/office/drawing/2014/main" id="{3D7DB8DD-DC58-C818-C2C6-EC9C158F2B49}"/>
              </a:ext>
            </a:extLst>
          </p:cNvPr>
          <p:cNvSpPr/>
          <p:nvPr/>
        </p:nvSpPr>
        <p:spPr>
          <a:xfrm>
            <a:off x="1635561" y="3079410"/>
            <a:ext cx="527547" cy="3120223"/>
          </a:xfrm>
          <a:prstGeom prst="leftBrace">
            <a:avLst>
              <a:gd name="adj1" fmla="val 43367"/>
              <a:gd name="adj2" fmla="val 46905"/>
            </a:avLst>
          </a:prstGeom>
          <a:ln>
            <a:solidFill>
              <a:srgbClr val="282828"/>
            </a:solidFill>
          </a:ln>
        </p:spPr>
        <p:style>
          <a:lnRef idx="1">
            <a:srgbClr val="00BCEB"/>
          </a:lnRef>
          <a:fillRef idx="0">
            <a:srgbClr val="00BCEB"/>
          </a:fillRef>
          <a:effectRef idx="0">
            <a:srgbClr val="00BCEB"/>
          </a:effectRef>
          <a:fontRef idx="minor">
            <a:srgbClr val="282828"/>
          </a:fontRef>
        </p:style>
        <p:txBody>
          <a:bodyPr rtlCol="0" anchor="ctr"/>
          <a:lstStyle/>
          <a:p>
            <a:pPr algn="ctr"/>
            <a:endParaRPr lang="en-US" sz="2432"/>
          </a:p>
        </p:txBody>
      </p:sp>
      <p:sp>
        <p:nvSpPr>
          <p:cNvPr id="114" name="Rectangle 113">
            <a:extLst>
              <a:ext uri="{FF2B5EF4-FFF2-40B4-BE49-F238E27FC236}">
                <a16:creationId xmlns:a16="http://schemas.microsoft.com/office/drawing/2014/main" id="{CBC02AB8-7F7C-E056-45B9-D1CCF8B3B6CA}"/>
              </a:ext>
            </a:extLst>
          </p:cNvPr>
          <p:cNvSpPr/>
          <p:nvPr/>
        </p:nvSpPr>
        <p:spPr>
          <a:xfrm>
            <a:off x="8274130" y="3593248"/>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Trunk SJ 2</a:t>
            </a:r>
          </a:p>
        </p:txBody>
      </p:sp>
      <p:sp>
        <p:nvSpPr>
          <p:cNvPr id="115" name="Rectangle 114">
            <a:extLst>
              <a:ext uri="{FF2B5EF4-FFF2-40B4-BE49-F238E27FC236}">
                <a16:creationId xmlns:a16="http://schemas.microsoft.com/office/drawing/2014/main" id="{258740AD-9F47-1FD4-4298-D2A5102FFD71}"/>
              </a:ext>
            </a:extLst>
          </p:cNvPr>
          <p:cNvSpPr/>
          <p:nvPr/>
        </p:nvSpPr>
        <p:spPr>
          <a:xfrm>
            <a:off x="10586264" y="3593249"/>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LGW2</a:t>
            </a:r>
          </a:p>
        </p:txBody>
      </p:sp>
      <p:cxnSp>
        <p:nvCxnSpPr>
          <p:cNvPr id="116" name="Straight Connector 115">
            <a:extLst>
              <a:ext uri="{FF2B5EF4-FFF2-40B4-BE49-F238E27FC236}">
                <a16:creationId xmlns:a16="http://schemas.microsoft.com/office/drawing/2014/main" id="{94E592F3-5F27-7672-01D8-0D0BA7E53190}"/>
              </a:ext>
            </a:extLst>
          </p:cNvPr>
          <p:cNvCxnSpPr>
            <a:cxnSpLocks/>
            <a:stCxn id="114" idx="3"/>
            <a:endCxn id="115" idx="1"/>
          </p:cNvCxnSpPr>
          <p:nvPr/>
        </p:nvCxnSpPr>
        <p:spPr>
          <a:xfrm flipV="1">
            <a:off x="10154347" y="3827184"/>
            <a:ext cx="431917" cy="1092"/>
          </a:xfrm>
          <a:prstGeom prst="line">
            <a:avLst/>
          </a:prstGeom>
          <a:ln>
            <a:prstDash val="dash"/>
          </a:ln>
        </p:spPr>
        <p:style>
          <a:lnRef idx="1">
            <a:srgbClr val="6EBE4A"/>
          </a:lnRef>
          <a:fillRef idx="0">
            <a:srgbClr val="6EBE4A"/>
          </a:fillRef>
          <a:effectRef idx="0">
            <a:srgbClr val="6EBE4A"/>
          </a:effectRef>
          <a:fontRef idx="minor">
            <a:srgbClr val="282828"/>
          </a:fontRef>
        </p:style>
      </p:cxnSp>
      <p:cxnSp>
        <p:nvCxnSpPr>
          <p:cNvPr id="117" name="Straight Arrow Connector 116">
            <a:extLst>
              <a:ext uri="{FF2B5EF4-FFF2-40B4-BE49-F238E27FC236}">
                <a16:creationId xmlns:a16="http://schemas.microsoft.com/office/drawing/2014/main" id="{8FB69C5D-C0D4-0C4E-963C-07002515F860}"/>
              </a:ext>
            </a:extLst>
          </p:cNvPr>
          <p:cNvCxnSpPr>
            <a:cxnSpLocks/>
          </p:cNvCxnSpPr>
          <p:nvPr/>
        </p:nvCxnSpPr>
        <p:spPr>
          <a:xfrm>
            <a:off x="1385502" y="2601791"/>
            <a:ext cx="950112" cy="120483"/>
          </a:xfrm>
          <a:prstGeom prst="straightConnector1">
            <a:avLst/>
          </a:prstGeom>
          <a:ln>
            <a:solidFill>
              <a:srgbClr val="282828"/>
            </a:solidFill>
            <a:tailEnd type="triangle"/>
          </a:ln>
        </p:spPr>
        <p:style>
          <a:lnRef idx="1">
            <a:srgbClr val="00BCEB"/>
          </a:lnRef>
          <a:fillRef idx="0">
            <a:srgbClr val="00BCEB"/>
          </a:fillRef>
          <a:effectRef idx="0">
            <a:srgbClr val="00BCEB"/>
          </a:effectRef>
          <a:fontRef idx="minor">
            <a:srgbClr val="282828"/>
          </a:fontRef>
        </p:style>
      </p:cxnSp>
      <p:sp>
        <p:nvSpPr>
          <p:cNvPr id="118" name="Octagon 117">
            <a:extLst>
              <a:ext uri="{FF2B5EF4-FFF2-40B4-BE49-F238E27FC236}">
                <a16:creationId xmlns:a16="http://schemas.microsoft.com/office/drawing/2014/main" id="{D74F0877-E6C5-AE34-5CBE-3F66F5AFB4C4}"/>
              </a:ext>
            </a:extLst>
          </p:cNvPr>
          <p:cNvSpPr/>
          <p:nvPr/>
        </p:nvSpPr>
        <p:spPr>
          <a:xfrm>
            <a:off x="4633602" y="2465365"/>
            <a:ext cx="504007" cy="474551"/>
          </a:xfrm>
          <a:prstGeom prst="octagon">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p>
        </p:txBody>
      </p:sp>
      <p:cxnSp>
        <p:nvCxnSpPr>
          <p:cNvPr id="119" name="Straight Arrow Connector 118">
            <a:extLst>
              <a:ext uri="{FF2B5EF4-FFF2-40B4-BE49-F238E27FC236}">
                <a16:creationId xmlns:a16="http://schemas.microsoft.com/office/drawing/2014/main" id="{9E9D34B1-C2A4-A8A0-4251-E1A5BC271E6F}"/>
              </a:ext>
            </a:extLst>
          </p:cNvPr>
          <p:cNvCxnSpPr>
            <a:cxnSpLocks/>
            <a:stCxn id="107" idx="3"/>
          </p:cNvCxnSpPr>
          <p:nvPr/>
        </p:nvCxnSpPr>
        <p:spPr>
          <a:xfrm flipV="1">
            <a:off x="4115270" y="2681380"/>
            <a:ext cx="509987" cy="22283"/>
          </a:xfrm>
          <a:prstGeom prst="straightConnector1">
            <a:avLst/>
          </a:prstGeom>
          <a:ln w="28575">
            <a:solidFill>
              <a:srgbClr val="E3241B">
                <a:lumMod val="75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sp>
        <p:nvSpPr>
          <p:cNvPr id="120" name="Rectangle 119">
            <a:extLst>
              <a:ext uri="{FF2B5EF4-FFF2-40B4-BE49-F238E27FC236}">
                <a16:creationId xmlns:a16="http://schemas.microsoft.com/office/drawing/2014/main" id="{32F0B484-4EFD-F6E0-8D5C-306520613CB9}"/>
              </a:ext>
            </a:extLst>
          </p:cNvPr>
          <p:cNvSpPr/>
          <p:nvPr/>
        </p:nvSpPr>
        <p:spPr>
          <a:xfrm>
            <a:off x="2483532" y="2641312"/>
            <a:ext cx="130471" cy="136668"/>
          </a:xfrm>
          <a:prstGeom prst="rect">
            <a:avLst/>
          </a:prstGeom>
          <a:solidFill>
            <a:srgbClr val="E3241B">
              <a:lumMod val="60000"/>
              <a:lumOff val="40000"/>
            </a:srgbClr>
          </a:solidFill>
          <a:ln w="9525">
            <a:solidFill>
              <a:srgbClr val="282828"/>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solidFill>
                <a:srgbClr val="282828"/>
              </a:solidFill>
            </a:endParaRPr>
          </a:p>
        </p:txBody>
      </p:sp>
      <p:sp>
        <p:nvSpPr>
          <p:cNvPr id="121" name="Rectangle 120">
            <a:extLst>
              <a:ext uri="{FF2B5EF4-FFF2-40B4-BE49-F238E27FC236}">
                <a16:creationId xmlns:a16="http://schemas.microsoft.com/office/drawing/2014/main" id="{90DC7DC8-7CEE-21AE-0EF8-CB2F89BF7FF2}"/>
              </a:ext>
            </a:extLst>
          </p:cNvPr>
          <p:cNvSpPr/>
          <p:nvPr/>
        </p:nvSpPr>
        <p:spPr>
          <a:xfrm>
            <a:off x="2476048" y="3710045"/>
            <a:ext cx="130471" cy="136668"/>
          </a:xfrm>
          <a:prstGeom prst="rect">
            <a:avLst/>
          </a:prstGeom>
          <a:solidFill>
            <a:srgbClr val="E3241B">
              <a:lumMod val="60000"/>
              <a:lumOff val="40000"/>
            </a:srgbClr>
          </a:solidFill>
          <a:ln w="9525">
            <a:solidFill>
              <a:srgbClr val="282828"/>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solidFill>
                <a:srgbClr val="282828"/>
              </a:solidFill>
            </a:endParaRPr>
          </a:p>
        </p:txBody>
      </p:sp>
      <p:sp>
        <p:nvSpPr>
          <p:cNvPr id="122" name="Rectangle 121">
            <a:extLst>
              <a:ext uri="{FF2B5EF4-FFF2-40B4-BE49-F238E27FC236}">
                <a16:creationId xmlns:a16="http://schemas.microsoft.com/office/drawing/2014/main" id="{1DCE1A44-A835-1C0A-5939-F02D08449CDB}"/>
              </a:ext>
            </a:extLst>
          </p:cNvPr>
          <p:cNvSpPr/>
          <p:nvPr/>
        </p:nvSpPr>
        <p:spPr>
          <a:xfrm>
            <a:off x="2476048" y="4752328"/>
            <a:ext cx="130471" cy="136668"/>
          </a:xfrm>
          <a:prstGeom prst="rect">
            <a:avLst/>
          </a:prstGeom>
          <a:solidFill>
            <a:srgbClr val="E3241B">
              <a:lumMod val="60000"/>
              <a:lumOff val="40000"/>
            </a:srgbClr>
          </a:solidFill>
          <a:ln w="9525">
            <a:solidFill>
              <a:srgbClr val="282828"/>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solidFill>
                <a:srgbClr val="282828"/>
              </a:solidFill>
            </a:endParaRPr>
          </a:p>
        </p:txBody>
      </p:sp>
      <p:sp>
        <p:nvSpPr>
          <p:cNvPr id="123" name="Rectangle 122">
            <a:extLst>
              <a:ext uri="{FF2B5EF4-FFF2-40B4-BE49-F238E27FC236}">
                <a16:creationId xmlns:a16="http://schemas.microsoft.com/office/drawing/2014/main" id="{89211A08-0CA6-867C-75BB-30EBA7BF9621}"/>
              </a:ext>
            </a:extLst>
          </p:cNvPr>
          <p:cNvSpPr/>
          <p:nvPr/>
        </p:nvSpPr>
        <p:spPr>
          <a:xfrm>
            <a:off x="2479332" y="5810237"/>
            <a:ext cx="130471" cy="136668"/>
          </a:xfrm>
          <a:prstGeom prst="rect">
            <a:avLst/>
          </a:prstGeom>
          <a:solidFill>
            <a:srgbClr val="E3241B">
              <a:lumMod val="60000"/>
              <a:lumOff val="40000"/>
            </a:srgbClr>
          </a:solidFill>
          <a:ln w="9525">
            <a:solidFill>
              <a:srgbClr val="282828"/>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solidFill>
                <a:srgbClr val="282828"/>
              </a:solidFill>
            </a:endParaRPr>
          </a:p>
        </p:txBody>
      </p:sp>
      <p:sp>
        <p:nvSpPr>
          <p:cNvPr id="124" name="TextBox 123">
            <a:extLst>
              <a:ext uri="{FF2B5EF4-FFF2-40B4-BE49-F238E27FC236}">
                <a16:creationId xmlns:a16="http://schemas.microsoft.com/office/drawing/2014/main" id="{DBA53D2A-19CD-BDA2-3692-E35F18947947}"/>
              </a:ext>
            </a:extLst>
          </p:cNvPr>
          <p:cNvSpPr txBox="1"/>
          <p:nvPr/>
        </p:nvSpPr>
        <p:spPr>
          <a:xfrm>
            <a:off x="2365552" y="3554658"/>
            <a:ext cx="404980" cy="379656"/>
          </a:xfrm>
          <a:prstGeom prst="rect">
            <a:avLst/>
          </a:prstGeom>
          <a:noFill/>
        </p:spPr>
        <p:txBody>
          <a:bodyPr wrap="square" rtlCol="0">
            <a:spAutoFit/>
          </a:bodyPr>
          <a:lstStyle/>
          <a:p>
            <a:r>
              <a:rPr lang="en-US" sz="1867">
                <a:solidFill>
                  <a:srgbClr val="6EBE4A">
                    <a:lumMod val="50000"/>
                  </a:srgbClr>
                </a:solidFill>
                <a:sym typeface="Wingdings" panose="05000000000000000000" pitchFamily="2" charset="2"/>
              </a:rPr>
              <a:t></a:t>
            </a:r>
            <a:endParaRPr lang="en-US" sz="1867">
              <a:solidFill>
                <a:srgbClr val="6EBE4A">
                  <a:lumMod val="50000"/>
                </a:srgbClr>
              </a:solidFill>
            </a:endParaRPr>
          </a:p>
        </p:txBody>
      </p:sp>
      <p:sp>
        <p:nvSpPr>
          <p:cNvPr id="125" name="TextBox 124">
            <a:extLst>
              <a:ext uri="{FF2B5EF4-FFF2-40B4-BE49-F238E27FC236}">
                <a16:creationId xmlns:a16="http://schemas.microsoft.com/office/drawing/2014/main" id="{8A000384-149B-3837-4047-7618089A0458}"/>
              </a:ext>
            </a:extLst>
          </p:cNvPr>
          <p:cNvSpPr txBox="1"/>
          <p:nvPr/>
        </p:nvSpPr>
        <p:spPr>
          <a:xfrm>
            <a:off x="2359874" y="4597651"/>
            <a:ext cx="404980" cy="379656"/>
          </a:xfrm>
          <a:prstGeom prst="rect">
            <a:avLst/>
          </a:prstGeom>
          <a:noFill/>
        </p:spPr>
        <p:txBody>
          <a:bodyPr wrap="square" rtlCol="0">
            <a:spAutoFit/>
          </a:bodyPr>
          <a:lstStyle/>
          <a:p>
            <a:r>
              <a:rPr lang="en-US" sz="1867">
                <a:solidFill>
                  <a:srgbClr val="6EBE4A">
                    <a:lumMod val="50000"/>
                  </a:srgbClr>
                </a:solidFill>
                <a:sym typeface="Wingdings" panose="05000000000000000000" pitchFamily="2" charset="2"/>
              </a:rPr>
              <a:t></a:t>
            </a:r>
            <a:endParaRPr lang="en-US" sz="1867">
              <a:solidFill>
                <a:srgbClr val="6EBE4A">
                  <a:lumMod val="50000"/>
                </a:srgbClr>
              </a:solidFill>
            </a:endParaRPr>
          </a:p>
        </p:txBody>
      </p:sp>
      <p:sp>
        <p:nvSpPr>
          <p:cNvPr id="126" name="TextBox 125">
            <a:extLst>
              <a:ext uri="{FF2B5EF4-FFF2-40B4-BE49-F238E27FC236}">
                <a16:creationId xmlns:a16="http://schemas.microsoft.com/office/drawing/2014/main" id="{1877F68B-7A02-D6B8-FCF6-1D9553CB960E}"/>
              </a:ext>
            </a:extLst>
          </p:cNvPr>
          <p:cNvSpPr txBox="1"/>
          <p:nvPr/>
        </p:nvSpPr>
        <p:spPr>
          <a:xfrm>
            <a:off x="2368391" y="5654859"/>
            <a:ext cx="404980" cy="379656"/>
          </a:xfrm>
          <a:prstGeom prst="rect">
            <a:avLst/>
          </a:prstGeom>
          <a:noFill/>
        </p:spPr>
        <p:txBody>
          <a:bodyPr wrap="square" rtlCol="0">
            <a:spAutoFit/>
          </a:bodyPr>
          <a:lstStyle/>
          <a:p>
            <a:r>
              <a:rPr lang="en-US" sz="1867">
                <a:solidFill>
                  <a:srgbClr val="6EBE4A">
                    <a:lumMod val="50000"/>
                  </a:srgbClr>
                </a:solidFill>
                <a:sym typeface="Wingdings" panose="05000000000000000000" pitchFamily="2" charset="2"/>
              </a:rPr>
              <a:t></a:t>
            </a:r>
            <a:endParaRPr lang="en-US" sz="1867">
              <a:solidFill>
                <a:srgbClr val="6EBE4A">
                  <a:lumMod val="50000"/>
                </a:srgbClr>
              </a:solidFill>
            </a:endParaRPr>
          </a:p>
        </p:txBody>
      </p:sp>
      <p:sp>
        <p:nvSpPr>
          <p:cNvPr id="2" name="TextBox 1">
            <a:extLst>
              <a:ext uri="{FF2B5EF4-FFF2-40B4-BE49-F238E27FC236}">
                <a16:creationId xmlns:a16="http://schemas.microsoft.com/office/drawing/2014/main" id="{46A5FEB5-DF7A-0DE7-EA7D-B4ADEE804645}"/>
              </a:ext>
            </a:extLst>
          </p:cNvPr>
          <p:cNvSpPr txBox="1"/>
          <p:nvPr/>
        </p:nvSpPr>
        <p:spPr>
          <a:xfrm>
            <a:off x="8225098" y="1404904"/>
            <a:ext cx="2906804" cy="1015663"/>
          </a:xfrm>
          <a:custGeom>
            <a:avLst/>
            <a:gdLst>
              <a:gd name="connsiteX0" fmla="*/ 0 w 2906804"/>
              <a:gd name="connsiteY0" fmla="*/ 0 h 1015663"/>
              <a:gd name="connsiteX1" fmla="*/ 726701 w 2906804"/>
              <a:gd name="connsiteY1" fmla="*/ 0 h 1015663"/>
              <a:gd name="connsiteX2" fmla="*/ 1424334 w 2906804"/>
              <a:gd name="connsiteY2" fmla="*/ 0 h 1015663"/>
              <a:gd name="connsiteX3" fmla="*/ 2063831 w 2906804"/>
              <a:gd name="connsiteY3" fmla="*/ 0 h 1015663"/>
              <a:gd name="connsiteX4" fmla="*/ 2906804 w 2906804"/>
              <a:gd name="connsiteY4" fmla="*/ 0 h 1015663"/>
              <a:gd name="connsiteX5" fmla="*/ 2906804 w 2906804"/>
              <a:gd name="connsiteY5" fmla="*/ 528144 h 1015663"/>
              <a:gd name="connsiteX6" fmla="*/ 2906804 w 2906804"/>
              <a:gd name="connsiteY6" fmla="*/ 1015663 h 1015663"/>
              <a:gd name="connsiteX7" fmla="*/ 2121967 w 2906804"/>
              <a:gd name="connsiteY7" fmla="*/ 1015663 h 1015663"/>
              <a:gd name="connsiteX8" fmla="*/ 1453402 w 2906804"/>
              <a:gd name="connsiteY8" fmla="*/ 1015663 h 1015663"/>
              <a:gd name="connsiteX9" fmla="*/ 755768 w 2906804"/>
              <a:gd name="connsiteY9" fmla="*/ 1015663 h 1015663"/>
              <a:gd name="connsiteX10" fmla="*/ 0 w 2906804"/>
              <a:gd name="connsiteY10" fmla="*/ 1015663 h 1015663"/>
              <a:gd name="connsiteX11" fmla="*/ 0 w 2906804"/>
              <a:gd name="connsiteY11" fmla="*/ 497674 h 1015663"/>
              <a:gd name="connsiteX12" fmla="*/ 0 w 2906804"/>
              <a:gd name="connsiteY12"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6804" h="1015663" extrusionOk="0">
                <a:moveTo>
                  <a:pt x="0" y="0"/>
                </a:moveTo>
                <a:cubicBezTo>
                  <a:pt x="180595" y="48587"/>
                  <a:pt x="538810" y="99657"/>
                  <a:pt x="726701" y="0"/>
                </a:cubicBezTo>
                <a:cubicBezTo>
                  <a:pt x="875774" y="-138400"/>
                  <a:pt x="1124229" y="28228"/>
                  <a:pt x="1424334" y="0"/>
                </a:cubicBezTo>
                <a:cubicBezTo>
                  <a:pt x="1714757" y="-96913"/>
                  <a:pt x="1886762" y="9826"/>
                  <a:pt x="2063831" y="0"/>
                </a:cubicBezTo>
                <a:cubicBezTo>
                  <a:pt x="2325509" y="-24154"/>
                  <a:pt x="2570716" y="184102"/>
                  <a:pt x="2906804" y="0"/>
                </a:cubicBezTo>
                <a:cubicBezTo>
                  <a:pt x="2908155" y="236708"/>
                  <a:pt x="2911997" y="317896"/>
                  <a:pt x="2906804" y="528144"/>
                </a:cubicBezTo>
                <a:cubicBezTo>
                  <a:pt x="3024048" y="732295"/>
                  <a:pt x="2825614" y="792609"/>
                  <a:pt x="2906804" y="1015663"/>
                </a:cubicBezTo>
                <a:cubicBezTo>
                  <a:pt x="2686929" y="1140251"/>
                  <a:pt x="2372015" y="923353"/>
                  <a:pt x="2121967" y="1015663"/>
                </a:cubicBezTo>
                <a:cubicBezTo>
                  <a:pt x="1892550" y="1088604"/>
                  <a:pt x="1770649" y="1042764"/>
                  <a:pt x="1453402" y="1015663"/>
                </a:cubicBezTo>
                <a:cubicBezTo>
                  <a:pt x="1144832" y="1037558"/>
                  <a:pt x="1104137" y="1016891"/>
                  <a:pt x="755768" y="1015663"/>
                </a:cubicBezTo>
                <a:cubicBezTo>
                  <a:pt x="394540" y="1070705"/>
                  <a:pt x="274035" y="979699"/>
                  <a:pt x="0" y="1015663"/>
                </a:cubicBezTo>
                <a:cubicBezTo>
                  <a:pt x="-82961" y="774617"/>
                  <a:pt x="6794" y="684279"/>
                  <a:pt x="0" y="497674"/>
                </a:cubicBezTo>
                <a:cubicBezTo>
                  <a:pt x="-34717" y="320221"/>
                  <a:pt x="25881" y="146378"/>
                  <a:pt x="0" y="0"/>
                </a:cubicBezTo>
                <a:close/>
              </a:path>
            </a:pathLst>
          </a:custGeom>
          <a:noFill/>
          <a:ln w="19050">
            <a:solidFill>
              <a:schemeClr val="tx1"/>
            </a:solidFill>
            <a:extLst>
              <a:ext uri="{C807C97D-BFC1-408E-A445-0C87EB9F89A2}">
                <ask:lineSketchStyleProps xmlns:ask="http://schemas.microsoft.com/office/drawing/2018/sketchyshapes" sd="2400079669">
                  <a:custGeom>
                    <a:avLst/>
                    <a:gdLst>
                      <a:gd name="connsiteX0" fmla="*/ 0 w 2906804"/>
                      <a:gd name="connsiteY0" fmla="*/ 0 h 830997"/>
                      <a:gd name="connsiteX1" fmla="*/ 726701 w 2906804"/>
                      <a:gd name="connsiteY1" fmla="*/ 0 h 830997"/>
                      <a:gd name="connsiteX2" fmla="*/ 1424334 w 2906804"/>
                      <a:gd name="connsiteY2" fmla="*/ 0 h 830997"/>
                      <a:gd name="connsiteX3" fmla="*/ 2063831 w 2906804"/>
                      <a:gd name="connsiteY3" fmla="*/ 0 h 830997"/>
                      <a:gd name="connsiteX4" fmla="*/ 2906804 w 2906804"/>
                      <a:gd name="connsiteY4" fmla="*/ 0 h 830997"/>
                      <a:gd name="connsiteX5" fmla="*/ 2906804 w 2906804"/>
                      <a:gd name="connsiteY5" fmla="*/ 432118 h 830997"/>
                      <a:gd name="connsiteX6" fmla="*/ 2906804 w 2906804"/>
                      <a:gd name="connsiteY6" fmla="*/ 830997 h 830997"/>
                      <a:gd name="connsiteX7" fmla="*/ 2121967 w 2906804"/>
                      <a:gd name="connsiteY7" fmla="*/ 830997 h 830997"/>
                      <a:gd name="connsiteX8" fmla="*/ 1453402 w 2906804"/>
                      <a:gd name="connsiteY8" fmla="*/ 830997 h 830997"/>
                      <a:gd name="connsiteX9" fmla="*/ 755768 w 2906804"/>
                      <a:gd name="connsiteY9" fmla="*/ 830997 h 830997"/>
                      <a:gd name="connsiteX10" fmla="*/ 0 w 2906804"/>
                      <a:gd name="connsiteY10" fmla="*/ 830997 h 830997"/>
                      <a:gd name="connsiteX11" fmla="*/ 0 w 2906804"/>
                      <a:gd name="connsiteY11" fmla="*/ 407188 h 830997"/>
                      <a:gd name="connsiteX12" fmla="*/ 0 w 2906804"/>
                      <a:gd name="connsiteY12"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6804" h="830997" extrusionOk="0">
                        <a:moveTo>
                          <a:pt x="0" y="0"/>
                        </a:moveTo>
                        <a:cubicBezTo>
                          <a:pt x="166981" y="6335"/>
                          <a:pt x="515006" y="50897"/>
                          <a:pt x="726701" y="0"/>
                        </a:cubicBezTo>
                        <a:cubicBezTo>
                          <a:pt x="913398" y="-77332"/>
                          <a:pt x="1187362" y="50617"/>
                          <a:pt x="1424334" y="0"/>
                        </a:cubicBezTo>
                        <a:cubicBezTo>
                          <a:pt x="1679922" y="-65975"/>
                          <a:pt x="1873387" y="21161"/>
                          <a:pt x="2063831" y="0"/>
                        </a:cubicBezTo>
                        <a:cubicBezTo>
                          <a:pt x="2300779" y="-23999"/>
                          <a:pt x="2597026" y="90459"/>
                          <a:pt x="2906804" y="0"/>
                        </a:cubicBezTo>
                        <a:cubicBezTo>
                          <a:pt x="2933049" y="169335"/>
                          <a:pt x="2876644" y="272372"/>
                          <a:pt x="2906804" y="432118"/>
                        </a:cubicBezTo>
                        <a:cubicBezTo>
                          <a:pt x="2987921" y="587456"/>
                          <a:pt x="2851154" y="686861"/>
                          <a:pt x="2906804" y="830997"/>
                        </a:cubicBezTo>
                        <a:cubicBezTo>
                          <a:pt x="2726330" y="890166"/>
                          <a:pt x="2355851" y="763613"/>
                          <a:pt x="2121967" y="830997"/>
                        </a:cubicBezTo>
                        <a:cubicBezTo>
                          <a:pt x="1898279" y="888891"/>
                          <a:pt x="1742850" y="828973"/>
                          <a:pt x="1453402" y="830997"/>
                        </a:cubicBezTo>
                        <a:cubicBezTo>
                          <a:pt x="1156236" y="847352"/>
                          <a:pt x="1092684" y="825104"/>
                          <a:pt x="755768" y="830997"/>
                        </a:cubicBezTo>
                        <a:cubicBezTo>
                          <a:pt x="428673" y="862503"/>
                          <a:pt x="313683" y="784647"/>
                          <a:pt x="0" y="830997"/>
                        </a:cubicBezTo>
                        <a:cubicBezTo>
                          <a:pt x="-66634" y="665392"/>
                          <a:pt x="39106" y="558256"/>
                          <a:pt x="0" y="407188"/>
                        </a:cubicBezTo>
                        <a:cubicBezTo>
                          <a:pt x="-47712" y="257860"/>
                          <a:pt x="27580" y="149255"/>
                          <a:pt x="0" y="0"/>
                        </a:cubicBezTo>
                        <a:close/>
                      </a:path>
                    </a:pathLst>
                  </a:custGeom>
                  <ask:type>
                    <ask:lineSketchScribble/>
                  </ask:type>
                </ask:lineSketchStyleProps>
              </a:ext>
            </a:extLst>
          </a:ln>
        </p:spPr>
        <p:txBody>
          <a:bodyPr wrap="square" rtlCol="0" anchor="ctr">
            <a:spAutoFit/>
          </a:bodyPr>
          <a:lstStyle/>
          <a:p>
            <a:r>
              <a:rPr lang="en-US" sz="1200" b="1" i="1" u="sng"/>
              <a:t>Note:</a:t>
            </a:r>
            <a:r>
              <a:rPr lang="en-US" sz="1200" b="1" i="1"/>
              <a:t> The downstream LGW and UCM must support an extension dial plan and may require a dedicated trunk for overlapping extension deployments</a:t>
            </a:r>
          </a:p>
        </p:txBody>
      </p:sp>
    </p:spTree>
    <p:extLst>
      <p:ext uri="{BB962C8B-B14F-4D97-AF65-F5344CB8AC3E}">
        <p14:creationId xmlns:p14="http://schemas.microsoft.com/office/powerpoint/2010/main" val="3433922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wipe(left)">
                                      <p:cBhvr>
                                        <p:cTn id="11" dur="500"/>
                                        <p:tgtEl>
                                          <p:spTgt spid="1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DAB64-1EC2-B5F6-398B-165302C63389}"/>
              </a:ext>
            </a:extLst>
          </p:cNvPr>
          <p:cNvSpPr>
            <a:spLocks noGrp="1"/>
          </p:cNvSpPr>
          <p:nvPr>
            <p:ph type="body" sz="quarter" idx="10"/>
          </p:nvPr>
        </p:nvSpPr>
        <p:spPr/>
        <p:txBody>
          <a:bodyPr/>
          <a:lstStyle/>
          <a:p>
            <a:r>
              <a:rPr lang="en-DE"/>
              <a:t>W</a:t>
            </a:r>
            <a:r>
              <a:rPr lang="en-GB" err="1"/>
              <a:t>ebex</a:t>
            </a:r>
            <a:r>
              <a:rPr lang="en-GB"/>
              <a:t> Calling</a:t>
            </a:r>
            <a:r>
              <a:rPr lang="en-DE"/>
              <a:t> user dials extension of user in other location</a:t>
            </a:r>
          </a:p>
          <a:p>
            <a:r>
              <a:rPr lang="en-DE"/>
              <a:t>W</a:t>
            </a:r>
            <a:r>
              <a:rPr lang="en-GB" err="1"/>
              <a:t>ebex</a:t>
            </a:r>
            <a:r>
              <a:rPr lang="en-GB"/>
              <a:t> Calling</a:t>
            </a:r>
            <a:r>
              <a:rPr lang="en-DE"/>
              <a:t> allows inter-location extension dialling</a:t>
            </a:r>
          </a:p>
          <a:p>
            <a:r>
              <a:rPr lang="en-GB"/>
              <a:t>N</a:t>
            </a:r>
            <a:r>
              <a:rPr lang="en-DE"/>
              <a:t>ot a problem with non-overlapping extension</a:t>
            </a:r>
            <a:br>
              <a:rPr lang="en-DE"/>
            </a:br>
            <a:r>
              <a:rPr lang="en-DE"/>
              <a:t>ranges</a:t>
            </a:r>
          </a:p>
        </p:txBody>
      </p:sp>
      <p:sp>
        <p:nvSpPr>
          <p:cNvPr id="3" name="Text Placeholder 2">
            <a:extLst>
              <a:ext uri="{FF2B5EF4-FFF2-40B4-BE49-F238E27FC236}">
                <a16:creationId xmlns:a16="http://schemas.microsoft.com/office/drawing/2014/main" id="{0A54DAF7-356A-F18C-4FBF-913C4C3B9C13}"/>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4231DDA3-1A29-12B0-CABB-6044F85FD2FD}"/>
              </a:ext>
            </a:extLst>
          </p:cNvPr>
          <p:cNvSpPr>
            <a:spLocks noGrp="1"/>
          </p:cNvSpPr>
          <p:nvPr>
            <p:ph type="body" sz="quarter" idx="23"/>
          </p:nvPr>
        </p:nvSpPr>
        <p:spPr>
          <a:xfrm>
            <a:off x="625928" y="739630"/>
            <a:ext cx="8479972" cy="482748"/>
          </a:xfrm>
        </p:spPr>
        <p:txBody>
          <a:bodyPr/>
          <a:lstStyle/>
          <a:p>
            <a:r>
              <a:rPr lang="de-DE"/>
              <a:t>Webex Calling </a:t>
            </a:r>
            <a:r>
              <a:rPr lang="de-DE" err="1"/>
              <a:t>to</a:t>
            </a:r>
            <a:r>
              <a:rPr lang="de-DE"/>
              <a:t> Webex Calling</a:t>
            </a:r>
            <a:endParaRPr lang="en-DE"/>
          </a:p>
        </p:txBody>
      </p:sp>
      <p:cxnSp>
        <p:nvCxnSpPr>
          <p:cNvPr id="174" name="Google Shape;575;p107">
            <a:extLst>
              <a:ext uri="{FF2B5EF4-FFF2-40B4-BE49-F238E27FC236}">
                <a16:creationId xmlns:a16="http://schemas.microsoft.com/office/drawing/2014/main" id="{65D177D4-69FA-964D-AD11-7594C4BA2ABF}"/>
              </a:ext>
            </a:extLst>
          </p:cNvPr>
          <p:cNvCxnSpPr>
            <a:cxnSpLocks/>
          </p:cNvCxnSpPr>
          <p:nvPr/>
        </p:nvCxnSpPr>
        <p:spPr>
          <a:xfrm flipH="1">
            <a:off x="9253580" y="3695700"/>
            <a:ext cx="1" cy="52702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175" name="Group 174">
            <a:extLst>
              <a:ext uri="{FF2B5EF4-FFF2-40B4-BE49-F238E27FC236}">
                <a16:creationId xmlns:a16="http://schemas.microsoft.com/office/drawing/2014/main" id="{197BA957-0DEE-C001-2BE8-714D3AAB8CDC}"/>
              </a:ext>
            </a:extLst>
          </p:cNvPr>
          <p:cNvGrpSpPr/>
          <p:nvPr/>
        </p:nvGrpSpPr>
        <p:grpSpPr>
          <a:xfrm>
            <a:off x="7590265" y="2715733"/>
            <a:ext cx="2186935" cy="1140171"/>
            <a:chOff x="3692395" y="948372"/>
            <a:chExt cx="2186934" cy="1140171"/>
          </a:xfrm>
        </p:grpSpPr>
        <p:sp>
          <p:nvSpPr>
            <p:cNvPr id="176" name="Shape 426">
              <a:extLst>
                <a:ext uri="{FF2B5EF4-FFF2-40B4-BE49-F238E27FC236}">
                  <a16:creationId xmlns:a16="http://schemas.microsoft.com/office/drawing/2014/main" id="{B8EAE09B-597B-979D-7A4A-BC4A95D54BE6}"/>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177" name="Group 176">
              <a:extLst>
                <a:ext uri="{FF2B5EF4-FFF2-40B4-BE49-F238E27FC236}">
                  <a16:creationId xmlns:a16="http://schemas.microsoft.com/office/drawing/2014/main" id="{259F1A66-AEB9-3C10-BA74-7FBBC8A38C0D}"/>
                </a:ext>
              </a:extLst>
            </p:cNvPr>
            <p:cNvGrpSpPr/>
            <p:nvPr/>
          </p:nvGrpSpPr>
          <p:grpSpPr>
            <a:xfrm>
              <a:off x="3900734" y="1584175"/>
              <a:ext cx="1978595" cy="400110"/>
              <a:chOff x="3900734" y="1584175"/>
              <a:chExt cx="1978595" cy="400110"/>
            </a:xfrm>
          </p:grpSpPr>
          <p:sp>
            <p:nvSpPr>
              <p:cNvPr id="180" name="TextBox 179">
                <a:extLst>
                  <a:ext uri="{FF2B5EF4-FFF2-40B4-BE49-F238E27FC236}">
                    <a16:creationId xmlns:a16="http://schemas.microsoft.com/office/drawing/2014/main" id="{647CAC73-B3E9-BE3F-81D1-671591B2AFCD}"/>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81" name="Picture 180" descr="Logo, icon&#10;&#10;Description automatically generated">
                <a:extLst>
                  <a:ext uri="{FF2B5EF4-FFF2-40B4-BE49-F238E27FC236}">
                    <a16:creationId xmlns:a16="http://schemas.microsoft.com/office/drawing/2014/main" id="{DDE2E35A-C3F9-A306-853C-9744CEEF89C6}"/>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178" name="Image" descr="Image">
              <a:extLst>
                <a:ext uri="{FF2B5EF4-FFF2-40B4-BE49-F238E27FC236}">
                  <a16:creationId xmlns:a16="http://schemas.microsoft.com/office/drawing/2014/main" id="{739271A4-D530-109C-E50A-74DDF7FCBB4A}"/>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179" name="calling_black@4x.png" descr="calling_black@4x.png">
              <a:extLst>
                <a:ext uri="{FF2B5EF4-FFF2-40B4-BE49-F238E27FC236}">
                  <a16:creationId xmlns:a16="http://schemas.microsoft.com/office/drawing/2014/main" id="{FD8B509B-7033-2662-F844-D2E31C1DCA2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cxnSp>
        <p:nvCxnSpPr>
          <p:cNvPr id="182" name="Google Shape;575;p107">
            <a:extLst>
              <a:ext uri="{FF2B5EF4-FFF2-40B4-BE49-F238E27FC236}">
                <a16:creationId xmlns:a16="http://schemas.microsoft.com/office/drawing/2014/main" id="{02CE4A3A-AD71-0D38-38D9-6400A369F45A}"/>
              </a:ext>
            </a:extLst>
          </p:cNvPr>
          <p:cNvCxnSpPr/>
          <p:nvPr/>
        </p:nvCxnSpPr>
        <p:spPr>
          <a:xfrm flipH="1">
            <a:off x="8693826" y="4718271"/>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3" name="Google Shape;575;p107">
            <a:extLst>
              <a:ext uri="{FF2B5EF4-FFF2-40B4-BE49-F238E27FC236}">
                <a16:creationId xmlns:a16="http://schemas.microsoft.com/office/drawing/2014/main" id="{F52542D8-A8DF-A7D8-DED8-CD424DF589EF}"/>
              </a:ext>
            </a:extLst>
          </p:cNvPr>
          <p:cNvCxnSpPr/>
          <p:nvPr/>
        </p:nvCxnSpPr>
        <p:spPr>
          <a:xfrm flipH="1">
            <a:off x="9540208" y="4755189"/>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4" name="Google Shape;575;p107">
            <a:extLst>
              <a:ext uri="{FF2B5EF4-FFF2-40B4-BE49-F238E27FC236}">
                <a16:creationId xmlns:a16="http://schemas.microsoft.com/office/drawing/2014/main" id="{0B8F4450-FE93-85BF-837D-79F2FC1D054A}"/>
              </a:ext>
            </a:extLst>
          </p:cNvPr>
          <p:cNvCxnSpPr>
            <a:cxnSpLocks/>
          </p:cNvCxnSpPr>
          <p:nvPr/>
        </p:nvCxnSpPr>
        <p:spPr>
          <a:xfrm>
            <a:off x="9767784" y="4594139"/>
            <a:ext cx="769605" cy="38757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5" name="Rounded Rectangle 184">
            <a:extLst>
              <a:ext uri="{FF2B5EF4-FFF2-40B4-BE49-F238E27FC236}">
                <a16:creationId xmlns:a16="http://schemas.microsoft.com/office/drawing/2014/main" id="{1ADFA70C-1AA2-1E4E-7214-4A8934951E67}"/>
              </a:ext>
            </a:extLst>
          </p:cNvPr>
          <p:cNvSpPr/>
          <p:nvPr/>
        </p:nvSpPr>
        <p:spPr>
          <a:xfrm>
            <a:off x="6467954" y="5278396"/>
            <a:ext cx="2381356" cy="895464"/>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186" name="Group 105">
            <a:extLst>
              <a:ext uri="{FF2B5EF4-FFF2-40B4-BE49-F238E27FC236}">
                <a16:creationId xmlns:a16="http://schemas.microsoft.com/office/drawing/2014/main" id="{FCF1B1B5-AAFC-CF8D-0909-2D85F8F4F6F7}"/>
              </a:ext>
            </a:extLst>
          </p:cNvPr>
          <p:cNvGrpSpPr>
            <a:grpSpLocks noChangeAspect="1"/>
          </p:cNvGrpSpPr>
          <p:nvPr/>
        </p:nvGrpSpPr>
        <p:grpSpPr bwMode="auto">
          <a:xfrm>
            <a:off x="8372257" y="4902760"/>
            <a:ext cx="638322" cy="601789"/>
            <a:chOff x="1991" y="1544"/>
            <a:chExt cx="961" cy="906"/>
          </a:xfrm>
        </p:grpSpPr>
        <p:sp>
          <p:nvSpPr>
            <p:cNvPr id="187" name="Freeform 106">
              <a:extLst>
                <a:ext uri="{FF2B5EF4-FFF2-40B4-BE49-F238E27FC236}">
                  <a16:creationId xmlns:a16="http://schemas.microsoft.com/office/drawing/2014/main" id="{9208B7E9-43AD-CAC1-31CB-2319D6CD966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8" name="Rectangle 107">
              <a:extLst>
                <a:ext uri="{FF2B5EF4-FFF2-40B4-BE49-F238E27FC236}">
                  <a16:creationId xmlns:a16="http://schemas.microsoft.com/office/drawing/2014/main" id="{5784AA64-D254-CF31-AE15-8AD6205AB5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9" name="Rectangle 108">
              <a:extLst>
                <a:ext uri="{FF2B5EF4-FFF2-40B4-BE49-F238E27FC236}">
                  <a16:creationId xmlns:a16="http://schemas.microsoft.com/office/drawing/2014/main" id="{11A4AEF6-39BC-3E1B-90DE-8A60F5EC834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0" name="Rectangle 109">
              <a:extLst>
                <a:ext uri="{FF2B5EF4-FFF2-40B4-BE49-F238E27FC236}">
                  <a16:creationId xmlns:a16="http://schemas.microsoft.com/office/drawing/2014/main" id="{D61BE284-9701-575A-BFAB-4F2457E8A09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1" name="Rectangle 110">
              <a:extLst>
                <a:ext uri="{FF2B5EF4-FFF2-40B4-BE49-F238E27FC236}">
                  <a16:creationId xmlns:a16="http://schemas.microsoft.com/office/drawing/2014/main" id="{19DF1850-F3EC-8F79-5DB9-02313714DAE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2" name="Rectangle 111">
              <a:extLst>
                <a:ext uri="{FF2B5EF4-FFF2-40B4-BE49-F238E27FC236}">
                  <a16:creationId xmlns:a16="http://schemas.microsoft.com/office/drawing/2014/main" id="{17AF1C7A-B783-5B6F-5807-39E1B6434B6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3" name="Rectangle 112">
              <a:extLst>
                <a:ext uri="{FF2B5EF4-FFF2-40B4-BE49-F238E27FC236}">
                  <a16:creationId xmlns:a16="http://schemas.microsoft.com/office/drawing/2014/main" id="{B23650F1-9479-0C3F-E56A-EE83BFE727F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4" name="Rectangle 113">
              <a:extLst>
                <a:ext uri="{FF2B5EF4-FFF2-40B4-BE49-F238E27FC236}">
                  <a16:creationId xmlns:a16="http://schemas.microsoft.com/office/drawing/2014/main" id="{EF705FEE-63A5-95A9-0647-4AA9F44BCFE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5" name="Rectangle 114">
              <a:extLst>
                <a:ext uri="{FF2B5EF4-FFF2-40B4-BE49-F238E27FC236}">
                  <a16:creationId xmlns:a16="http://schemas.microsoft.com/office/drawing/2014/main" id="{D0F67E01-9768-4B4E-6D17-56F5FB1D48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6" name="Rectangle 115">
              <a:extLst>
                <a:ext uri="{FF2B5EF4-FFF2-40B4-BE49-F238E27FC236}">
                  <a16:creationId xmlns:a16="http://schemas.microsoft.com/office/drawing/2014/main" id="{28DB8EFC-11B6-9249-1428-15B1BE670B5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7" name="Freeform 116">
              <a:extLst>
                <a:ext uri="{FF2B5EF4-FFF2-40B4-BE49-F238E27FC236}">
                  <a16:creationId xmlns:a16="http://schemas.microsoft.com/office/drawing/2014/main" id="{C4041C8E-D1F1-8AE3-72C3-07745E1F695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8" name="Rectangle 117">
              <a:extLst>
                <a:ext uri="{FF2B5EF4-FFF2-40B4-BE49-F238E27FC236}">
                  <a16:creationId xmlns:a16="http://schemas.microsoft.com/office/drawing/2014/main" id="{F090B556-A2F8-5DB4-64BB-747E674B57FE}"/>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9" name="Rectangle 118">
              <a:extLst>
                <a:ext uri="{FF2B5EF4-FFF2-40B4-BE49-F238E27FC236}">
                  <a16:creationId xmlns:a16="http://schemas.microsoft.com/office/drawing/2014/main" id="{561BDE7B-F02F-46F7-19A5-481055EAF5B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0" name="Rectangle 119">
              <a:extLst>
                <a:ext uri="{FF2B5EF4-FFF2-40B4-BE49-F238E27FC236}">
                  <a16:creationId xmlns:a16="http://schemas.microsoft.com/office/drawing/2014/main" id="{1ACD57B3-6A79-35C8-86D8-348AC6CA3ED5}"/>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1" name="Rectangle 120">
              <a:extLst>
                <a:ext uri="{FF2B5EF4-FFF2-40B4-BE49-F238E27FC236}">
                  <a16:creationId xmlns:a16="http://schemas.microsoft.com/office/drawing/2014/main" id="{7E459D2F-3EE3-4DD2-B4A2-AA3ADC0D367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2" name="Rectangle 121">
              <a:extLst>
                <a:ext uri="{FF2B5EF4-FFF2-40B4-BE49-F238E27FC236}">
                  <a16:creationId xmlns:a16="http://schemas.microsoft.com/office/drawing/2014/main" id="{BD4B7F6F-206C-B759-52E1-24B1DA6696E2}"/>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3" name="Rectangle 122">
              <a:extLst>
                <a:ext uri="{FF2B5EF4-FFF2-40B4-BE49-F238E27FC236}">
                  <a16:creationId xmlns:a16="http://schemas.microsoft.com/office/drawing/2014/main" id="{D812DFBA-A3A7-7A42-C5BC-48B7AC0494E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4" name="Rectangle 123">
              <a:extLst>
                <a:ext uri="{FF2B5EF4-FFF2-40B4-BE49-F238E27FC236}">
                  <a16:creationId xmlns:a16="http://schemas.microsoft.com/office/drawing/2014/main" id="{52B39F0E-7A7D-22DA-8FCB-577F5149E13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5" name="Rectangle 124">
              <a:extLst>
                <a:ext uri="{FF2B5EF4-FFF2-40B4-BE49-F238E27FC236}">
                  <a16:creationId xmlns:a16="http://schemas.microsoft.com/office/drawing/2014/main" id="{B085B3A1-B59A-45EC-8FBE-672D102D60CB}"/>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6" name="Rectangle 125">
              <a:extLst>
                <a:ext uri="{FF2B5EF4-FFF2-40B4-BE49-F238E27FC236}">
                  <a16:creationId xmlns:a16="http://schemas.microsoft.com/office/drawing/2014/main" id="{338834B4-9192-F5B3-D98A-DF29C59A3121}"/>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07" name="TextBox 206">
            <a:extLst>
              <a:ext uri="{FF2B5EF4-FFF2-40B4-BE49-F238E27FC236}">
                <a16:creationId xmlns:a16="http://schemas.microsoft.com/office/drawing/2014/main" id="{70438F71-D111-6016-ACB2-063DC6AE99EF}"/>
              </a:ext>
            </a:extLst>
          </p:cNvPr>
          <p:cNvSpPr txBox="1"/>
          <p:nvPr/>
        </p:nvSpPr>
        <p:spPr>
          <a:xfrm>
            <a:off x="7855508" y="4925942"/>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1</a:t>
            </a:r>
          </a:p>
        </p:txBody>
      </p:sp>
      <p:cxnSp>
        <p:nvCxnSpPr>
          <p:cNvPr id="208" name="Google Shape;575;p107">
            <a:extLst>
              <a:ext uri="{FF2B5EF4-FFF2-40B4-BE49-F238E27FC236}">
                <a16:creationId xmlns:a16="http://schemas.microsoft.com/office/drawing/2014/main" id="{968DF3E6-E799-7C2A-CEBA-4C639F84DD72}"/>
              </a:ext>
            </a:extLst>
          </p:cNvPr>
          <p:cNvCxnSpPr/>
          <p:nvPr/>
        </p:nvCxnSpPr>
        <p:spPr>
          <a:xfrm>
            <a:off x="7148123" y="4718271"/>
            <a:ext cx="0" cy="469825"/>
          </a:xfrm>
          <a:prstGeom prst="straightConnector1">
            <a:avLst/>
          </a:prstGeom>
          <a:noFill/>
          <a:ln w="19050" cap="flat" cmpd="sng">
            <a:solidFill>
              <a:srgbClr val="0D274D"/>
            </a:solidFill>
            <a:prstDash val="solid"/>
            <a:round/>
            <a:headEnd type="none" w="med" len="med"/>
            <a:tailEnd type="none" w="med" len="med"/>
          </a:ln>
        </p:spPr>
      </p:cxnSp>
      <p:sp>
        <p:nvSpPr>
          <p:cNvPr id="209" name="TextBox 208">
            <a:extLst>
              <a:ext uri="{FF2B5EF4-FFF2-40B4-BE49-F238E27FC236}">
                <a16:creationId xmlns:a16="http://schemas.microsoft.com/office/drawing/2014/main" id="{5E45F5B2-7A24-BD50-FE05-C9F06A0DF407}"/>
              </a:ext>
            </a:extLst>
          </p:cNvPr>
          <p:cNvSpPr txBox="1"/>
          <p:nvPr/>
        </p:nvSpPr>
        <p:spPr>
          <a:xfrm>
            <a:off x="7583848" y="5531211"/>
            <a:ext cx="747320" cy="246221"/>
          </a:xfrm>
          <a:prstGeom prst="rect">
            <a:avLst/>
          </a:prstGeom>
          <a:noFill/>
        </p:spPr>
        <p:txBody>
          <a:bodyPr wrap="none" rtlCol="0">
            <a:spAutoFit/>
          </a:bodyPr>
          <a:lstStyle/>
          <a:p>
            <a:pPr algn="ctr" defTabSz="457189"/>
            <a:r>
              <a:rPr lang="en-US" sz="1000" b="1">
                <a:solidFill>
                  <a:srgbClr val="0D274D">
                    <a:lumMod val="50000"/>
                  </a:srgbClr>
                </a:solidFill>
                <a:latin typeface="CiscoSansTT ExtraLight"/>
              </a:rPr>
              <a:t>Local GW</a:t>
            </a:r>
          </a:p>
        </p:txBody>
      </p:sp>
      <p:sp>
        <p:nvSpPr>
          <p:cNvPr id="210" name="Rounded Rectangle 209">
            <a:extLst>
              <a:ext uri="{FF2B5EF4-FFF2-40B4-BE49-F238E27FC236}">
                <a16:creationId xmlns:a16="http://schemas.microsoft.com/office/drawing/2014/main" id="{4AF2506A-DE36-7F96-92B7-0284481EF3A3}"/>
              </a:ext>
            </a:extLst>
          </p:cNvPr>
          <p:cNvSpPr/>
          <p:nvPr/>
        </p:nvSpPr>
        <p:spPr>
          <a:xfrm>
            <a:off x="10594237" y="5267611"/>
            <a:ext cx="1058512" cy="906250"/>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sp>
        <p:nvSpPr>
          <p:cNvPr id="211" name="TextBox 210">
            <a:extLst>
              <a:ext uri="{FF2B5EF4-FFF2-40B4-BE49-F238E27FC236}">
                <a16:creationId xmlns:a16="http://schemas.microsoft.com/office/drawing/2014/main" id="{3E70FCDB-4532-919A-1D5C-6A79AE7C9E93}"/>
              </a:ext>
            </a:extLst>
          </p:cNvPr>
          <p:cNvSpPr txBox="1"/>
          <p:nvPr/>
        </p:nvSpPr>
        <p:spPr>
          <a:xfrm>
            <a:off x="10916788" y="4905371"/>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3</a:t>
            </a:r>
          </a:p>
        </p:txBody>
      </p:sp>
      <p:sp>
        <p:nvSpPr>
          <p:cNvPr id="212" name="Rounded Rectangle 211">
            <a:extLst>
              <a:ext uri="{FF2B5EF4-FFF2-40B4-BE49-F238E27FC236}">
                <a16:creationId xmlns:a16="http://schemas.microsoft.com/office/drawing/2014/main" id="{3B424637-0254-C7A3-3684-FCE895E643D6}"/>
              </a:ext>
            </a:extLst>
          </p:cNvPr>
          <p:cNvSpPr/>
          <p:nvPr/>
        </p:nvSpPr>
        <p:spPr>
          <a:xfrm>
            <a:off x="9257963" y="5290283"/>
            <a:ext cx="1058512" cy="883578"/>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13" name="Group 105">
            <a:extLst>
              <a:ext uri="{FF2B5EF4-FFF2-40B4-BE49-F238E27FC236}">
                <a16:creationId xmlns:a16="http://schemas.microsoft.com/office/drawing/2014/main" id="{1103EA9B-3E1B-35FA-72D7-DDF794C445CF}"/>
              </a:ext>
            </a:extLst>
          </p:cNvPr>
          <p:cNvGrpSpPr>
            <a:grpSpLocks noChangeAspect="1"/>
          </p:cNvGrpSpPr>
          <p:nvPr/>
        </p:nvGrpSpPr>
        <p:grpSpPr bwMode="auto">
          <a:xfrm>
            <a:off x="9164940" y="4986198"/>
            <a:ext cx="456467" cy="430343"/>
            <a:chOff x="1991" y="1544"/>
            <a:chExt cx="961" cy="906"/>
          </a:xfrm>
        </p:grpSpPr>
        <p:sp>
          <p:nvSpPr>
            <p:cNvPr id="214" name="Freeform 106">
              <a:extLst>
                <a:ext uri="{FF2B5EF4-FFF2-40B4-BE49-F238E27FC236}">
                  <a16:creationId xmlns:a16="http://schemas.microsoft.com/office/drawing/2014/main" id="{41689C92-E493-8A9B-4134-FFD8C29FEAA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5" name="Rectangle 107">
              <a:extLst>
                <a:ext uri="{FF2B5EF4-FFF2-40B4-BE49-F238E27FC236}">
                  <a16:creationId xmlns:a16="http://schemas.microsoft.com/office/drawing/2014/main" id="{E449A115-E65F-1A50-E76D-D23CF6769891}"/>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6" name="Rectangle 108">
              <a:extLst>
                <a:ext uri="{FF2B5EF4-FFF2-40B4-BE49-F238E27FC236}">
                  <a16:creationId xmlns:a16="http://schemas.microsoft.com/office/drawing/2014/main" id="{06C418C8-22E8-5A93-84FB-FEDA9EC9E80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7" name="Rectangle 109">
              <a:extLst>
                <a:ext uri="{FF2B5EF4-FFF2-40B4-BE49-F238E27FC236}">
                  <a16:creationId xmlns:a16="http://schemas.microsoft.com/office/drawing/2014/main" id="{0C587502-3B47-BE2B-BE5B-847C00A1A9F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8" name="Rectangle 110">
              <a:extLst>
                <a:ext uri="{FF2B5EF4-FFF2-40B4-BE49-F238E27FC236}">
                  <a16:creationId xmlns:a16="http://schemas.microsoft.com/office/drawing/2014/main" id="{DCB0EB3B-790F-C446-3F98-E21E99145CE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9" name="Rectangle 111">
              <a:extLst>
                <a:ext uri="{FF2B5EF4-FFF2-40B4-BE49-F238E27FC236}">
                  <a16:creationId xmlns:a16="http://schemas.microsoft.com/office/drawing/2014/main" id="{8559E9D5-AC22-810A-E36D-2DF394637B3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0" name="Rectangle 112">
              <a:extLst>
                <a:ext uri="{FF2B5EF4-FFF2-40B4-BE49-F238E27FC236}">
                  <a16:creationId xmlns:a16="http://schemas.microsoft.com/office/drawing/2014/main" id="{BF8FCFA0-7095-57C5-BBF8-4E22F262BBF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1" name="Rectangle 113">
              <a:extLst>
                <a:ext uri="{FF2B5EF4-FFF2-40B4-BE49-F238E27FC236}">
                  <a16:creationId xmlns:a16="http://schemas.microsoft.com/office/drawing/2014/main" id="{26276CBF-E67D-0BF5-86BB-4E7C4EC8C5B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2" name="Rectangle 114">
              <a:extLst>
                <a:ext uri="{FF2B5EF4-FFF2-40B4-BE49-F238E27FC236}">
                  <a16:creationId xmlns:a16="http://schemas.microsoft.com/office/drawing/2014/main" id="{ED6611DA-D821-F5B5-2CC7-B4A2428214B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3" name="Rectangle 115">
              <a:extLst>
                <a:ext uri="{FF2B5EF4-FFF2-40B4-BE49-F238E27FC236}">
                  <a16:creationId xmlns:a16="http://schemas.microsoft.com/office/drawing/2014/main" id="{C51B9216-FDFA-C8EC-502B-17FE97E990A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4" name="Freeform 116">
              <a:extLst>
                <a:ext uri="{FF2B5EF4-FFF2-40B4-BE49-F238E27FC236}">
                  <a16:creationId xmlns:a16="http://schemas.microsoft.com/office/drawing/2014/main" id="{BF559B1E-8278-E162-F74F-D8ACF258EBB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5" name="Rectangle 117">
              <a:extLst>
                <a:ext uri="{FF2B5EF4-FFF2-40B4-BE49-F238E27FC236}">
                  <a16:creationId xmlns:a16="http://schemas.microsoft.com/office/drawing/2014/main" id="{10F0AD29-C118-1578-A14F-52AFD1FA4E8A}"/>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6" name="Rectangle 118">
              <a:extLst>
                <a:ext uri="{FF2B5EF4-FFF2-40B4-BE49-F238E27FC236}">
                  <a16:creationId xmlns:a16="http://schemas.microsoft.com/office/drawing/2014/main" id="{6D65C68E-A34E-5EEF-3F3A-0E053FB3454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7" name="Rectangle 119">
              <a:extLst>
                <a:ext uri="{FF2B5EF4-FFF2-40B4-BE49-F238E27FC236}">
                  <a16:creationId xmlns:a16="http://schemas.microsoft.com/office/drawing/2014/main" id="{A86C9389-926E-A39F-38E7-0AC921F6C85D}"/>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8" name="Rectangle 120">
              <a:extLst>
                <a:ext uri="{FF2B5EF4-FFF2-40B4-BE49-F238E27FC236}">
                  <a16:creationId xmlns:a16="http://schemas.microsoft.com/office/drawing/2014/main" id="{4C278377-0908-C240-7C61-1FD1E611645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9" name="Rectangle 121">
              <a:extLst>
                <a:ext uri="{FF2B5EF4-FFF2-40B4-BE49-F238E27FC236}">
                  <a16:creationId xmlns:a16="http://schemas.microsoft.com/office/drawing/2014/main" id="{EC2C788E-D84F-0663-6781-7F6CF0CE184E}"/>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0" name="Rectangle 122">
              <a:extLst>
                <a:ext uri="{FF2B5EF4-FFF2-40B4-BE49-F238E27FC236}">
                  <a16:creationId xmlns:a16="http://schemas.microsoft.com/office/drawing/2014/main" id="{132ED66F-9D21-C197-3CA3-BEFEC3892A7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1" name="Rectangle 123">
              <a:extLst>
                <a:ext uri="{FF2B5EF4-FFF2-40B4-BE49-F238E27FC236}">
                  <a16:creationId xmlns:a16="http://schemas.microsoft.com/office/drawing/2014/main" id="{C2DD19CE-B58F-70E8-B58D-89DF39741A7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2" name="Rectangle 124">
              <a:extLst>
                <a:ext uri="{FF2B5EF4-FFF2-40B4-BE49-F238E27FC236}">
                  <a16:creationId xmlns:a16="http://schemas.microsoft.com/office/drawing/2014/main" id="{AF2D2BA4-BD9D-C3E2-4F3D-26128A1E07C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3" name="Rectangle 125">
              <a:extLst>
                <a:ext uri="{FF2B5EF4-FFF2-40B4-BE49-F238E27FC236}">
                  <a16:creationId xmlns:a16="http://schemas.microsoft.com/office/drawing/2014/main" id="{6B932522-CB94-AE79-B665-8926E44C96C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34" name="TextBox 233">
            <a:extLst>
              <a:ext uri="{FF2B5EF4-FFF2-40B4-BE49-F238E27FC236}">
                <a16:creationId xmlns:a16="http://schemas.microsoft.com/office/drawing/2014/main" id="{9108C9F5-61AB-5D67-B1DC-5CCDFD3D4929}"/>
              </a:ext>
            </a:extLst>
          </p:cNvPr>
          <p:cNvSpPr txBox="1"/>
          <p:nvPr/>
        </p:nvSpPr>
        <p:spPr>
          <a:xfrm>
            <a:off x="9605254" y="4920977"/>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2</a:t>
            </a:r>
          </a:p>
        </p:txBody>
      </p:sp>
      <p:sp>
        <p:nvSpPr>
          <p:cNvPr id="235" name="Rectangle 234">
            <a:extLst>
              <a:ext uri="{FF2B5EF4-FFF2-40B4-BE49-F238E27FC236}">
                <a16:creationId xmlns:a16="http://schemas.microsoft.com/office/drawing/2014/main" id="{95AFE503-5E3D-47D8-6CB3-1C1E6519E0D7}"/>
              </a:ext>
            </a:extLst>
          </p:cNvPr>
          <p:cNvSpPr/>
          <p:nvPr/>
        </p:nvSpPr>
        <p:spPr>
          <a:xfrm>
            <a:off x="6356036" y="4837857"/>
            <a:ext cx="5467664" cy="1425273"/>
          </a:xfrm>
          <a:prstGeom prst="rect">
            <a:avLst/>
          </a:prstGeom>
          <a:noFill/>
          <a:ln w="12700" cap="flat" cmpd="sng" algn="ctr">
            <a:solidFill>
              <a:schemeClr val="tx1">
                <a:lumMod val="85000"/>
              </a:schemeClr>
            </a:solidFill>
            <a:prstDash val="dash"/>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6" name="Group 235">
            <a:extLst>
              <a:ext uri="{FF2B5EF4-FFF2-40B4-BE49-F238E27FC236}">
                <a16:creationId xmlns:a16="http://schemas.microsoft.com/office/drawing/2014/main" id="{6F7C5799-F30D-CEAC-20B9-9BB562394024}"/>
              </a:ext>
            </a:extLst>
          </p:cNvPr>
          <p:cNvGrpSpPr/>
          <p:nvPr/>
        </p:nvGrpSpPr>
        <p:grpSpPr>
          <a:xfrm>
            <a:off x="7669752" y="5196883"/>
            <a:ext cx="558491" cy="362931"/>
            <a:chOff x="3450034" y="2192353"/>
            <a:chExt cx="945898" cy="614684"/>
          </a:xfrm>
        </p:grpSpPr>
        <p:sp>
          <p:nvSpPr>
            <p:cNvPr id="237" name="Rounded Rectangle 236">
              <a:extLst>
                <a:ext uri="{FF2B5EF4-FFF2-40B4-BE49-F238E27FC236}">
                  <a16:creationId xmlns:a16="http://schemas.microsoft.com/office/drawing/2014/main" id="{5D2F8A67-C13C-50E0-4E9E-7453B8FEAE3E}"/>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8" name="Group 237">
              <a:extLst>
                <a:ext uri="{FF2B5EF4-FFF2-40B4-BE49-F238E27FC236}">
                  <a16:creationId xmlns:a16="http://schemas.microsoft.com/office/drawing/2014/main" id="{3A64C4BF-AF59-BF2E-4D2D-51DFDECF76B4}"/>
                </a:ext>
              </a:extLst>
            </p:cNvPr>
            <p:cNvGrpSpPr>
              <a:grpSpLocks noChangeAspect="1"/>
            </p:cNvGrpSpPr>
            <p:nvPr/>
          </p:nvGrpSpPr>
          <p:grpSpPr>
            <a:xfrm>
              <a:off x="3881778" y="2229127"/>
              <a:ext cx="457099" cy="226431"/>
              <a:chOff x="836085" y="1496592"/>
              <a:chExt cx="538984" cy="266991"/>
            </a:xfrm>
            <a:solidFill>
              <a:srgbClr val="FFFFFF"/>
            </a:solidFill>
          </p:grpSpPr>
          <p:sp>
            <p:nvSpPr>
              <p:cNvPr id="275" name="Freeform 751">
                <a:extLst>
                  <a:ext uri="{FF2B5EF4-FFF2-40B4-BE49-F238E27FC236}">
                    <a16:creationId xmlns:a16="http://schemas.microsoft.com/office/drawing/2014/main" id="{8114ACDA-9692-4FEE-4BC2-B542C272C903}"/>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6" name="Freeform 752">
                <a:extLst>
                  <a:ext uri="{FF2B5EF4-FFF2-40B4-BE49-F238E27FC236}">
                    <a16:creationId xmlns:a16="http://schemas.microsoft.com/office/drawing/2014/main" id="{DB350C04-6E81-A039-4C86-80A9F34BF946}"/>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7" name="Freeform 753">
                <a:extLst>
                  <a:ext uri="{FF2B5EF4-FFF2-40B4-BE49-F238E27FC236}">
                    <a16:creationId xmlns:a16="http://schemas.microsoft.com/office/drawing/2014/main" id="{BC4809DE-3F2F-B45F-B9FC-AD5127BAA281}"/>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39" name="Group 105">
              <a:extLst>
                <a:ext uri="{FF2B5EF4-FFF2-40B4-BE49-F238E27FC236}">
                  <a16:creationId xmlns:a16="http://schemas.microsoft.com/office/drawing/2014/main" id="{A4B150EE-9D7C-B050-47C0-70FA60997734}"/>
                </a:ext>
              </a:extLst>
            </p:cNvPr>
            <p:cNvGrpSpPr>
              <a:grpSpLocks noChangeAspect="1"/>
            </p:cNvGrpSpPr>
            <p:nvPr/>
          </p:nvGrpSpPr>
          <p:grpSpPr bwMode="auto">
            <a:xfrm>
              <a:off x="3501889" y="2492927"/>
              <a:ext cx="283203" cy="266993"/>
              <a:chOff x="1991" y="1544"/>
              <a:chExt cx="961" cy="906"/>
            </a:xfrm>
          </p:grpSpPr>
          <p:sp>
            <p:nvSpPr>
              <p:cNvPr id="255" name="Freeform 106">
                <a:extLst>
                  <a:ext uri="{FF2B5EF4-FFF2-40B4-BE49-F238E27FC236}">
                    <a16:creationId xmlns:a16="http://schemas.microsoft.com/office/drawing/2014/main" id="{AB719CD6-FF02-889E-CE11-5A54E766E35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6" name="Rectangle 107">
                <a:extLst>
                  <a:ext uri="{FF2B5EF4-FFF2-40B4-BE49-F238E27FC236}">
                    <a16:creationId xmlns:a16="http://schemas.microsoft.com/office/drawing/2014/main" id="{B7C1C49B-EB19-A89C-066A-C47811ECB89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7" name="Rectangle 108">
                <a:extLst>
                  <a:ext uri="{FF2B5EF4-FFF2-40B4-BE49-F238E27FC236}">
                    <a16:creationId xmlns:a16="http://schemas.microsoft.com/office/drawing/2014/main" id="{7D600BBA-EA6F-9D83-D3F8-0D14499541E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8" name="Rectangle 109">
                <a:extLst>
                  <a:ext uri="{FF2B5EF4-FFF2-40B4-BE49-F238E27FC236}">
                    <a16:creationId xmlns:a16="http://schemas.microsoft.com/office/drawing/2014/main" id="{90972ABA-9B52-36CC-4121-7FE3E385DF5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9" name="Rectangle 110">
                <a:extLst>
                  <a:ext uri="{FF2B5EF4-FFF2-40B4-BE49-F238E27FC236}">
                    <a16:creationId xmlns:a16="http://schemas.microsoft.com/office/drawing/2014/main" id="{82608068-D9F4-1750-EA7F-64A5C0B8C70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0" name="Rectangle 111">
                <a:extLst>
                  <a:ext uri="{FF2B5EF4-FFF2-40B4-BE49-F238E27FC236}">
                    <a16:creationId xmlns:a16="http://schemas.microsoft.com/office/drawing/2014/main" id="{68571618-A0AC-6BEB-6BA4-B3A1ADC7269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1" name="Rectangle 112">
                <a:extLst>
                  <a:ext uri="{FF2B5EF4-FFF2-40B4-BE49-F238E27FC236}">
                    <a16:creationId xmlns:a16="http://schemas.microsoft.com/office/drawing/2014/main" id="{87900D8B-5F91-B1A6-4458-8A854779009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2" name="Rectangle 113">
                <a:extLst>
                  <a:ext uri="{FF2B5EF4-FFF2-40B4-BE49-F238E27FC236}">
                    <a16:creationId xmlns:a16="http://schemas.microsoft.com/office/drawing/2014/main" id="{5C4FA26B-2EFE-B44D-7BBA-EF651BB6084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3" name="Rectangle 114">
                <a:extLst>
                  <a:ext uri="{FF2B5EF4-FFF2-40B4-BE49-F238E27FC236}">
                    <a16:creationId xmlns:a16="http://schemas.microsoft.com/office/drawing/2014/main" id="{4D5BF410-06C1-8F16-43F6-ABDEA33D73C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4" name="Rectangle 115">
                <a:extLst>
                  <a:ext uri="{FF2B5EF4-FFF2-40B4-BE49-F238E27FC236}">
                    <a16:creationId xmlns:a16="http://schemas.microsoft.com/office/drawing/2014/main" id="{CE7D07FC-0BBA-C89C-128B-E3FCD7B60F72}"/>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5" name="Freeform 116">
                <a:extLst>
                  <a:ext uri="{FF2B5EF4-FFF2-40B4-BE49-F238E27FC236}">
                    <a16:creationId xmlns:a16="http://schemas.microsoft.com/office/drawing/2014/main" id="{2D432390-F01A-02A9-2C3A-99BF31BB460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6" name="Rectangle 117">
                <a:extLst>
                  <a:ext uri="{FF2B5EF4-FFF2-40B4-BE49-F238E27FC236}">
                    <a16:creationId xmlns:a16="http://schemas.microsoft.com/office/drawing/2014/main" id="{9FD907BD-69F1-E4D5-20C1-F1E6C2584528}"/>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7" name="Rectangle 118">
                <a:extLst>
                  <a:ext uri="{FF2B5EF4-FFF2-40B4-BE49-F238E27FC236}">
                    <a16:creationId xmlns:a16="http://schemas.microsoft.com/office/drawing/2014/main" id="{9B7FB5C4-5F94-CBD9-68C2-C8055E72EC1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8" name="Rectangle 119">
                <a:extLst>
                  <a:ext uri="{FF2B5EF4-FFF2-40B4-BE49-F238E27FC236}">
                    <a16:creationId xmlns:a16="http://schemas.microsoft.com/office/drawing/2014/main" id="{A2C09D33-1ED4-A4D5-A652-B489DEB890D0}"/>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9" name="Rectangle 120">
                <a:extLst>
                  <a:ext uri="{FF2B5EF4-FFF2-40B4-BE49-F238E27FC236}">
                    <a16:creationId xmlns:a16="http://schemas.microsoft.com/office/drawing/2014/main" id="{FAFD1D80-0993-1BB7-07C8-E3BA00BF7AB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0" name="Rectangle 121">
                <a:extLst>
                  <a:ext uri="{FF2B5EF4-FFF2-40B4-BE49-F238E27FC236}">
                    <a16:creationId xmlns:a16="http://schemas.microsoft.com/office/drawing/2014/main" id="{C78C44C1-425E-E253-880F-9B199F3EC5C7}"/>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1" name="Rectangle 122">
                <a:extLst>
                  <a:ext uri="{FF2B5EF4-FFF2-40B4-BE49-F238E27FC236}">
                    <a16:creationId xmlns:a16="http://schemas.microsoft.com/office/drawing/2014/main" id="{45E5B7C8-A920-3BD9-9A5C-BE6E4C39641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2" name="Rectangle 123">
                <a:extLst>
                  <a:ext uri="{FF2B5EF4-FFF2-40B4-BE49-F238E27FC236}">
                    <a16:creationId xmlns:a16="http://schemas.microsoft.com/office/drawing/2014/main" id="{7240E9C1-C5A6-C2A2-EBE9-DF5586AA06A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3" name="Rectangle 124">
                <a:extLst>
                  <a:ext uri="{FF2B5EF4-FFF2-40B4-BE49-F238E27FC236}">
                    <a16:creationId xmlns:a16="http://schemas.microsoft.com/office/drawing/2014/main" id="{9F3ACC3D-D6A4-47D9-FBA8-F1A692EFC7E5}"/>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4" name="Rectangle 125">
                <a:extLst>
                  <a:ext uri="{FF2B5EF4-FFF2-40B4-BE49-F238E27FC236}">
                    <a16:creationId xmlns:a16="http://schemas.microsoft.com/office/drawing/2014/main" id="{5CD38554-AE9E-30C6-C2FF-A5AAF36884B0}"/>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40" name="Group 239">
              <a:extLst>
                <a:ext uri="{FF2B5EF4-FFF2-40B4-BE49-F238E27FC236}">
                  <a16:creationId xmlns:a16="http://schemas.microsoft.com/office/drawing/2014/main" id="{6AF12F60-4EC3-C95A-C602-0761E68C6CF7}"/>
                </a:ext>
              </a:extLst>
            </p:cNvPr>
            <p:cNvGrpSpPr>
              <a:grpSpLocks noChangeAspect="1"/>
            </p:cNvGrpSpPr>
            <p:nvPr/>
          </p:nvGrpSpPr>
          <p:grpSpPr>
            <a:xfrm rot="19800000">
              <a:off x="3694273" y="2456129"/>
              <a:ext cx="181873" cy="80768"/>
              <a:chOff x="4705351" y="4362451"/>
              <a:chExt cx="1165225" cy="493712"/>
            </a:xfrm>
          </p:grpSpPr>
          <p:sp>
            <p:nvSpPr>
              <p:cNvPr id="241" name="Freeform 29">
                <a:extLst>
                  <a:ext uri="{FF2B5EF4-FFF2-40B4-BE49-F238E27FC236}">
                    <a16:creationId xmlns:a16="http://schemas.microsoft.com/office/drawing/2014/main" id="{6B5EBBEA-221A-AFBA-857B-9B8692D7F880}"/>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2" name="Freeform 30">
                <a:extLst>
                  <a:ext uri="{FF2B5EF4-FFF2-40B4-BE49-F238E27FC236}">
                    <a16:creationId xmlns:a16="http://schemas.microsoft.com/office/drawing/2014/main" id="{42FFB392-743C-C4F2-2445-AFF3A354F89E}"/>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3" name="Freeform 31">
                <a:extLst>
                  <a:ext uri="{FF2B5EF4-FFF2-40B4-BE49-F238E27FC236}">
                    <a16:creationId xmlns:a16="http://schemas.microsoft.com/office/drawing/2014/main" id="{CE372EF5-EC73-CE81-233B-F6FA62E7824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4" name="Freeform 68">
                <a:extLst>
                  <a:ext uri="{FF2B5EF4-FFF2-40B4-BE49-F238E27FC236}">
                    <a16:creationId xmlns:a16="http://schemas.microsoft.com/office/drawing/2014/main" id="{0FCEDE5E-3800-690F-2D4B-0A113AA2989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5" name="Freeform 69">
                <a:extLst>
                  <a:ext uri="{FF2B5EF4-FFF2-40B4-BE49-F238E27FC236}">
                    <a16:creationId xmlns:a16="http://schemas.microsoft.com/office/drawing/2014/main" id="{9820EF71-50BF-4CD2-668B-2EFEC07EDA2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6" name="Freeform 70">
                <a:extLst>
                  <a:ext uri="{FF2B5EF4-FFF2-40B4-BE49-F238E27FC236}">
                    <a16:creationId xmlns:a16="http://schemas.microsoft.com/office/drawing/2014/main" id="{7B1BBB17-66F1-6200-99A5-305D6BC9914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7" name="Freeform 71">
                <a:extLst>
                  <a:ext uri="{FF2B5EF4-FFF2-40B4-BE49-F238E27FC236}">
                    <a16:creationId xmlns:a16="http://schemas.microsoft.com/office/drawing/2014/main" id="{B22740ED-6EE5-D528-ECA6-A1BACC3DBC3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8" name="Freeform 72">
                <a:extLst>
                  <a:ext uri="{FF2B5EF4-FFF2-40B4-BE49-F238E27FC236}">
                    <a16:creationId xmlns:a16="http://schemas.microsoft.com/office/drawing/2014/main" id="{81121095-7250-B3B5-9522-5B2A36CC8FD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9" name="Freeform 73">
                <a:extLst>
                  <a:ext uri="{FF2B5EF4-FFF2-40B4-BE49-F238E27FC236}">
                    <a16:creationId xmlns:a16="http://schemas.microsoft.com/office/drawing/2014/main" id="{3C5FC9B5-043D-A710-A821-5642F41F7D6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0" name="Freeform 74">
                <a:extLst>
                  <a:ext uri="{FF2B5EF4-FFF2-40B4-BE49-F238E27FC236}">
                    <a16:creationId xmlns:a16="http://schemas.microsoft.com/office/drawing/2014/main" id="{11396D75-1EF1-75EB-81CF-2EE6224AAD53}"/>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1" name="Freeform 75">
                <a:extLst>
                  <a:ext uri="{FF2B5EF4-FFF2-40B4-BE49-F238E27FC236}">
                    <a16:creationId xmlns:a16="http://schemas.microsoft.com/office/drawing/2014/main" id="{B01038E9-A9E6-C301-C850-BAB2545F1FA2}"/>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2" name="Freeform 76">
                <a:extLst>
                  <a:ext uri="{FF2B5EF4-FFF2-40B4-BE49-F238E27FC236}">
                    <a16:creationId xmlns:a16="http://schemas.microsoft.com/office/drawing/2014/main" id="{EE67A0C4-0223-E7E9-C62E-8F810637BAA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3" name="Freeform 77">
                <a:extLst>
                  <a:ext uri="{FF2B5EF4-FFF2-40B4-BE49-F238E27FC236}">
                    <a16:creationId xmlns:a16="http://schemas.microsoft.com/office/drawing/2014/main" id="{781C2232-9094-17D0-C082-BA86CE9D3EE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4" name="Freeform 78">
                <a:extLst>
                  <a:ext uri="{FF2B5EF4-FFF2-40B4-BE49-F238E27FC236}">
                    <a16:creationId xmlns:a16="http://schemas.microsoft.com/office/drawing/2014/main" id="{95CB9516-4394-2405-16ED-8759F67C1EAF}"/>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pic>
        <p:nvPicPr>
          <p:cNvPr id="279" name="Picture 278">
            <a:extLst>
              <a:ext uri="{FF2B5EF4-FFF2-40B4-BE49-F238E27FC236}">
                <a16:creationId xmlns:a16="http://schemas.microsoft.com/office/drawing/2014/main" id="{9F316433-4DCB-745A-835E-8D5ACDA053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1264" y="5752955"/>
            <a:ext cx="500378" cy="369484"/>
          </a:xfrm>
          <a:prstGeom prst="rect">
            <a:avLst/>
          </a:prstGeom>
        </p:spPr>
      </p:pic>
      <p:pic>
        <p:nvPicPr>
          <p:cNvPr id="281" name="Picture 280">
            <a:extLst>
              <a:ext uri="{FF2B5EF4-FFF2-40B4-BE49-F238E27FC236}">
                <a16:creationId xmlns:a16="http://schemas.microsoft.com/office/drawing/2014/main" id="{83886DE7-955B-A796-3866-A0B7E3D5D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235" y="5380169"/>
            <a:ext cx="358324" cy="274505"/>
          </a:xfrm>
          <a:prstGeom prst="rect">
            <a:avLst/>
          </a:prstGeom>
        </p:spPr>
      </p:pic>
      <p:grpSp>
        <p:nvGrpSpPr>
          <p:cNvPr id="284" name="Group 283">
            <a:extLst>
              <a:ext uri="{FF2B5EF4-FFF2-40B4-BE49-F238E27FC236}">
                <a16:creationId xmlns:a16="http://schemas.microsoft.com/office/drawing/2014/main" id="{F52F5DB3-CD85-DAA8-F73A-8A150684DE92}"/>
              </a:ext>
            </a:extLst>
          </p:cNvPr>
          <p:cNvGrpSpPr/>
          <p:nvPr/>
        </p:nvGrpSpPr>
        <p:grpSpPr>
          <a:xfrm>
            <a:off x="8489771" y="3994343"/>
            <a:ext cx="1290356" cy="754131"/>
            <a:chOff x="2157938" y="3332033"/>
            <a:chExt cx="1342649" cy="784694"/>
          </a:xfrm>
        </p:grpSpPr>
        <p:sp>
          <p:nvSpPr>
            <p:cNvPr id="285" name="Shape 426">
              <a:extLst>
                <a:ext uri="{FF2B5EF4-FFF2-40B4-BE49-F238E27FC236}">
                  <a16:creationId xmlns:a16="http://schemas.microsoft.com/office/drawing/2014/main" id="{C4990E69-EF9B-C0B1-FBE2-7ECF4696A167}"/>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286" name="Google Shape;582;p107">
              <a:extLst>
                <a:ext uri="{FF2B5EF4-FFF2-40B4-BE49-F238E27FC236}">
                  <a16:creationId xmlns:a16="http://schemas.microsoft.com/office/drawing/2014/main" id="{F8685427-BC45-0E79-56D2-C443E8D47186}"/>
                </a:ext>
              </a:extLst>
            </p:cNvPr>
            <p:cNvSpPr txBox="1"/>
            <p:nvPr/>
          </p:nvSpPr>
          <p:spPr>
            <a:xfrm>
              <a:off x="2238460"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Internet</a:t>
              </a:r>
            </a:p>
          </p:txBody>
        </p:sp>
      </p:grpSp>
      <p:grpSp>
        <p:nvGrpSpPr>
          <p:cNvPr id="287" name="Group 105">
            <a:extLst>
              <a:ext uri="{FF2B5EF4-FFF2-40B4-BE49-F238E27FC236}">
                <a16:creationId xmlns:a16="http://schemas.microsoft.com/office/drawing/2014/main" id="{B5F0FC41-C7F2-BF0F-D8C3-46B1B69DC823}"/>
              </a:ext>
            </a:extLst>
          </p:cNvPr>
          <p:cNvGrpSpPr>
            <a:grpSpLocks noChangeAspect="1"/>
          </p:cNvGrpSpPr>
          <p:nvPr/>
        </p:nvGrpSpPr>
        <p:grpSpPr bwMode="auto">
          <a:xfrm>
            <a:off x="10517541" y="4981711"/>
            <a:ext cx="456467" cy="430343"/>
            <a:chOff x="1991" y="1544"/>
            <a:chExt cx="961" cy="906"/>
          </a:xfrm>
        </p:grpSpPr>
        <p:sp>
          <p:nvSpPr>
            <p:cNvPr id="288" name="Freeform 106">
              <a:extLst>
                <a:ext uri="{FF2B5EF4-FFF2-40B4-BE49-F238E27FC236}">
                  <a16:creationId xmlns:a16="http://schemas.microsoft.com/office/drawing/2014/main" id="{2B10698F-7092-16CA-5944-9AF82289BEB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89" name="Rectangle 107">
              <a:extLst>
                <a:ext uri="{FF2B5EF4-FFF2-40B4-BE49-F238E27FC236}">
                  <a16:creationId xmlns:a16="http://schemas.microsoft.com/office/drawing/2014/main" id="{23310F1D-A9D5-8863-727B-44C266AC9DA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0" name="Rectangle 108">
              <a:extLst>
                <a:ext uri="{FF2B5EF4-FFF2-40B4-BE49-F238E27FC236}">
                  <a16:creationId xmlns:a16="http://schemas.microsoft.com/office/drawing/2014/main" id="{0A9BAB8D-31C2-26B1-58B5-B95B178C9DB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1" name="Rectangle 109">
              <a:extLst>
                <a:ext uri="{FF2B5EF4-FFF2-40B4-BE49-F238E27FC236}">
                  <a16:creationId xmlns:a16="http://schemas.microsoft.com/office/drawing/2014/main" id="{741C88BC-AAE7-4B7B-58D3-92D6E9F8E16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2" name="Rectangle 110">
              <a:extLst>
                <a:ext uri="{FF2B5EF4-FFF2-40B4-BE49-F238E27FC236}">
                  <a16:creationId xmlns:a16="http://schemas.microsoft.com/office/drawing/2014/main" id="{ADF7B4F3-29FC-2BF3-DD4D-356A0D13AE0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3" name="Rectangle 111">
              <a:extLst>
                <a:ext uri="{FF2B5EF4-FFF2-40B4-BE49-F238E27FC236}">
                  <a16:creationId xmlns:a16="http://schemas.microsoft.com/office/drawing/2014/main" id="{D29616D2-1072-D210-654A-2DD11E0D405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4" name="Rectangle 112">
              <a:extLst>
                <a:ext uri="{FF2B5EF4-FFF2-40B4-BE49-F238E27FC236}">
                  <a16:creationId xmlns:a16="http://schemas.microsoft.com/office/drawing/2014/main" id="{58692F60-75B9-ECC5-D4A7-FAE7268E5E8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5" name="Rectangle 113">
              <a:extLst>
                <a:ext uri="{FF2B5EF4-FFF2-40B4-BE49-F238E27FC236}">
                  <a16:creationId xmlns:a16="http://schemas.microsoft.com/office/drawing/2014/main" id="{E31D64F9-664E-DFED-50C6-1D05C1B4010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6" name="Rectangle 114">
              <a:extLst>
                <a:ext uri="{FF2B5EF4-FFF2-40B4-BE49-F238E27FC236}">
                  <a16:creationId xmlns:a16="http://schemas.microsoft.com/office/drawing/2014/main" id="{147F7F91-3035-FB55-71E5-1E9B2A85B13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7" name="Rectangle 115">
              <a:extLst>
                <a:ext uri="{FF2B5EF4-FFF2-40B4-BE49-F238E27FC236}">
                  <a16:creationId xmlns:a16="http://schemas.microsoft.com/office/drawing/2014/main" id="{32D6F832-CCE2-B5A4-3488-B6147B2E2A4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8" name="Freeform 116">
              <a:extLst>
                <a:ext uri="{FF2B5EF4-FFF2-40B4-BE49-F238E27FC236}">
                  <a16:creationId xmlns:a16="http://schemas.microsoft.com/office/drawing/2014/main" id="{F456DD46-BA7A-B0D3-5FFE-DD6578A342B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9" name="Rectangle 117">
              <a:extLst>
                <a:ext uri="{FF2B5EF4-FFF2-40B4-BE49-F238E27FC236}">
                  <a16:creationId xmlns:a16="http://schemas.microsoft.com/office/drawing/2014/main" id="{9FBE47DF-6658-2983-5A29-37368FC7710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0" name="Rectangle 118">
              <a:extLst>
                <a:ext uri="{FF2B5EF4-FFF2-40B4-BE49-F238E27FC236}">
                  <a16:creationId xmlns:a16="http://schemas.microsoft.com/office/drawing/2014/main" id="{B52C497C-3800-D315-2748-FD0704075B4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1" name="Rectangle 119">
              <a:extLst>
                <a:ext uri="{FF2B5EF4-FFF2-40B4-BE49-F238E27FC236}">
                  <a16:creationId xmlns:a16="http://schemas.microsoft.com/office/drawing/2014/main" id="{93EF0A28-B3BA-ADF4-23D0-08A66500B4D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2" name="Rectangle 120">
              <a:extLst>
                <a:ext uri="{FF2B5EF4-FFF2-40B4-BE49-F238E27FC236}">
                  <a16:creationId xmlns:a16="http://schemas.microsoft.com/office/drawing/2014/main" id="{D9509596-43B2-1F34-9D1F-C8772C65B13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3" name="Rectangle 121">
              <a:extLst>
                <a:ext uri="{FF2B5EF4-FFF2-40B4-BE49-F238E27FC236}">
                  <a16:creationId xmlns:a16="http://schemas.microsoft.com/office/drawing/2014/main" id="{B81E4A7B-8F97-5972-C63A-0881634014E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4" name="Rectangle 122">
              <a:extLst>
                <a:ext uri="{FF2B5EF4-FFF2-40B4-BE49-F238E27FC236}">
                  <a16:creationId xmlns:a16="http://schemas.microsoft.com/office/drawing/2014/main" id="{E8FBC997-F4A2-1DAB-81A9-233CE569676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5" name="Rectangle 123">
              <a:extLst>
                <a:ext uri="{FF2B5EF4-FFF2-40B4-BE49-F238E27FC236}">
                  <a16:creationId xmlns:a16="http://schemas.microsoft.com/office/drawing/2014/main" id="{AA90408B-8643-113B-68E5-BD6A03A69738}"/>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6" name="Rectangle 124">
              <a:extLst>
                <a:ext uri="{FF2B5EF4-FFF2-40B4-BE49-F238E27FC236}">
                  <a16:creationId xmlns:a16="http://schemas.microsoft.com/office/drawing/2014/main" id="{934E72EE-B17E-4CA3-3BC1-F5FDF631BD7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7" name="Rectangle 125">
              <a:extLst>
                <a:ext uri="{FF2B5EF4-FFF2-40B4-BE49-F238E27FC236}">
                  <a16:creationId xmlns:a16="http://schemas.microsoft.com/office/drawing/2014/main" id="{1C924E26-F287-3D17-5879-CBEE05727D7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09" name="Group 308">
            <a:extLst>
              <a:ext uri="{FF2B5EF4-FFF2-40B4-BE49-F238E27FC236}">
                <a16:creationId xmlns:a16="http://schemas.microsoft.com/office/drawing/2014/main" id="{DA11023A-9C61-FB57-3C45-02C861DA4283}"/>
              </a:ext>
            </a:extLst>
          </p:cNvPr>
          <p:cNvGrpSpPr/>
          <p:nvPr/>
        </p:nvGrpSpPr>
        <p:grpSpPr>
          <a:xfrm>
            <a:off x="11038973" y="5381218"/>
            <a:ext cx="484333" cy="338528"/>
            <a:chOff x="3033613" y="3226627"/>
            <a:chExt cx="569481" cy="398043"/>
          </a:xfrm>
        </p:grpSpPr>
        <p:sp>
          <p:nvSpPr>
            <p:cNvPr id="321" name="Rectangle 320">
              <a:extLst>
                <a:ext uri="{FF2B5EF4-FFF2-40B4-BE49-F238E27FC236}">
                  <a16:creationId xmlns:a16="http://schemas.microsoft.com/office/drawing/2014/main" id="{393D4C30-BEC2-278D-0283-9CC8401DC2C8}"/>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322" name="Group 321">
              <a:extLst>
                <a:ext uri="{FF2B5EF4-FFF2-40B4-BE49-F238E27FC236}">
                  <a16:creationId xmlns:a16="http://schemas.microsoft.com/office/drawing/2014/main" id="{5AB9BED6-3398-0544-A1AF-768D1D51D132}"/>
                </a:ext>
              </a:extLst>
            </p:cNvPr>
            <p:cNvGrpSpPr/>
            <p:nvPr/>
          </p:nvGrpSpPr>
          <p:grpSpPr>
            <a:xfrm>
              <a:off x="3033613" y="3226627"/>
              <a:ext cx="569481" cy="398043"/>
              <a:chOff x="4574256" y="3226627"/>
              <a:chExt cx="569481" cy="398043"/>
            </a:xfrm>
          </p:grpSpPr>
          <p:grpSp>
            <p:nvGrpSpPr>
              <p:cNvPr id="323" name="Group 322">
                <a:extLst>
                  <a:ext uri="{FF2B5EF4-FFF2-40B4-BE49-F238E27FC236}">
                    <a16:creationId xmlns:a16="http://schemas.microsoft.com/office/drawing/2014/main" id="{5CEEEFA5-009C-99C9-E248-0A175F8D48DA}"/>
                  </a:ext>
                </a:extLst>
              </p:cNvPr>
              <p:cNvGrpSpPr/>
              <p:nvPr/>
            </p:nvGrpSpPr>
            <p:grpSpPr>
              <a:xfrm>
                <a:off x="4574256" y="3226627"/>
                <a:ext cx="485463" cy="364349"/>
                <a:chOff x="-614664" y="3556031"/>
                <a:chExt cx="769937" cy="577850"/>
              </a:xfrm>
              <a:solidFill>
                <a:srgbClr val="57585A"/>
              </a:solidFill>
            </p:grpSpPr>
            <p:sp>
              <p:nvSpPr>
                <p:cNvPr id="328" name="Freeform 95">
                  <a:extLst>
                    <a:ext uri="{FF2B5EF4-FFF2-40B4-BE49-F238E27FC236}">
                      <a16:creationId xmlns:a16="http://schemas.microsoft.com/office/drawing/2014/main" id="{415F163F-5E70-7FFB-5BD0-8F379231CE0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9" name="Freeform 96">
                  <a:extLst>
                    <a:ext uri="{FF2B5EF4-FFF2-40B4-BE49-F238E27FC236}">
                      <a16:creationId xmlns:a16="http://schemas.microsoft.com/office/drawing/2014/main" id="{68CE9924-22AB-9E86-F623-C56C440E5D6F}"/>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24" name="Group 323">
                <a:extLst>
                  <a:ext uri="{FF2B5EF4-FFF2-40B4-BE49-F238E27FC236}">
                    <a16:creationId xmlns:a16="http://schemas.microsoft.com/office/drawing/2014/main" id="{96C30362-0DFF-6A63-6FB9-29BB27EAD202}"/>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325" name="Freeform 751">
                  <a:extLst>
                    <a:ext uri="{FF2B5EF4-FFF2-40B4-BE49-F238E27FC236}">
                      <a16:creationId xmlns:a16="http://schemas.microsoft.com/office/drawing/2014/main" id="{B7B07C25-9E08-E5EA-9C2E-79F939815C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6" name="Freeform 752">
                  <a:extLst>
                    <a:ext uri="{FF2B5EF4-FFF2-40B4-BE49-F238E27FC236}">
                      <a16:creationId xmlns:a16="http://schemas.microsoft.com/office/drawing/2014/main" id="{95EFC121-E663-3E56-6C30-BD56AAB0C86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7" name="Freeform 753">
                  <a:extLst>
                    <a:ext uri="{FF2B5EF4-FFF2-40B4-BE49-F238E27FC236}">
                      <a16:creationId xmlns:a16="http://schemas.microsoft.com/office/drawing/2014/main" id="{2D0AB9E8-6068-455D-A28A-54457DCB221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5" name="TextBox 4">
            <a:extLst>
              <a:ext uri="{FF2B5EF4-FFF2-40B4-BE49-F238E27FC236}">
                <a16:creationId xmlns:a16="http://schemas.microsoft.com/office/drawing/2014/main" id="{274E894F-A817-466D-4CD0-CFB29453DA18}"/>
              </a:ext>
            </a:extLst>
          </p:cNvPr>
          <p:cNvSpPr txBox="1"/>
          <p:nvPr/>
        </p:nvSpPr>
        <p:spPr>
          <a:xfrm>
            <a:off x="6443262" y="5654321"/>
            <a:ext cx="614271" cy="307777"/>
          </a:xfrm>
          <a:prstGeom prst="rect">
            <a:avLst/>
          </a:prstGeom>
          <a:noFill/>
        </p:spPr>
        <p:txBody>
          <a:bodyPr wrap="none" rtlCol="0">
            <a:spAutoFit/>
          </a:bodyPr>
          <a:lstStyle/>
          <a:p>
            <a:r>
              <a:rPr lang="en-DE" sz="1400">
                <a:solidFill>
                  <a:schemeClr val="bg2"/>
                </a:solidFill>
                <a:latin typeface="+mn-lt"/>
              </a:rPr>
              <a:t>1501</a:t>
            </a:r>
          </a:p>
        </p:txBody>
      </p:sp>
      <p:sp>
        <p:nvSpPr>
          <p:cNvPr id="6" name="TextBox 5">
            <a:extLst>
              <a:ext uri="{FF2B5EF4-FFF2-40B4-BE49-F238E27FC236}">
                <a16:creationId xmlns:a16="http://schemas.microsoft.com/office/drawing/2014/main" id="{5E967F74-2C03-B28C-D6B5-4D8EABBC72BB}"/>
              </a:ext>
            </a:extLst>
          </p:cNvPr>
          <p:cNvSpPr txBox="1"/>
          <p:nvPr/>
        </p:nvSpPr>
        <p:spPr>
          <a:xfrm>
            <a:off x="10974008" y="5736115"/>
            <a:ext cx="614271" cy="307777"/>
          </a:xfrm>
          <a:prstGeom prst="rect">
            <a:avLst/>
          </a:prstGeom>
          <a:noFill/>
        </p:spPr>
        <p:txBody>
          <a:bodyPr wrap="none" rtlCol="0">
            <a:spAutoFit/>
          </a:bodyPr>
          <a:lstStyle/>
          <a:p>
            <a:r>
              <a:rPr lang="en-DE" sz="1400">
                <a:solidFill>
                  <a:schemeClr val="bg2"/>
                </a:solidFill>
                <a:latin typeface="+mn-lt"/>
              </a:rPr>
              <a:t>2304</a:t>
            </a:r>
          </a:p>
        </p:txBody>
      </p:sp>
      <p:grpSp>
        <p:nvGrpSpPr>
          <p:cNvPr id="7" name="Group 6">
            <a:extLst>
              <a:ext uri="{FF2B5EF4-FFF2-40B4-BE49-F238E27FC236}">
                <a16:creationId xmlns:a16="http://schemas.microsoft.com/office/drawing/2014/main" id="{C4989EE2-9DC4-0158-E6FC-86DBDDC0A5A7}"/>
              </a:ext>
            </a:extLst>
          </p:cNvPr>
          <p:cNvGrpSpPr/>
          <p:nvPr/>
        </p:nvGrpSpPr>
        <p:grpSpPr>
          <a:xfrm>
            <a:off x="9711528" y="5402975"/>
            <a:ext cx="484333" cy="338528"/>
            <a:chOff x="3033613" y="3226627"/>
            <a:chExt cx="569481" cy="398043"/>
          </a:xfrm>
        </p:grpSpPr>
        <p:sp>
          <p:nvSpPr>
            <p:cNvPr id="8" name="Rectangle 7">
              <a:extLst>
                <a:ext uri="{FF2B5EF4-FFF2-40B4-BE49-F238E27FC236}">
                  <a16:creationId xmlns:a16="http://schemas.microsoft.com/office/drawing/2014/main" id="{B2852671-DC21-D425-542F-57B708BFCE40}"/>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9" name="Group 8">
              <a:extLst>
                <a:ext uri="{FF2B5EF4-FFF2-40B4-BE49-F238E27FC236}">
                  <a16:creationId xmlns:a16="http://schemas.microsoft.com/office/drawing/2014/main" id="{FB0D1E35-410E-C4C8-F386-8B339DB1FBAA}"/>
                </a:ext>
              </a:extLst>
            </p:cNvPr>
            <p:cNvGrpSpPr/>
            <p:nvPr/>
          </p:nvGrpSpPr>
          <p:grpSpPr>
            <a:xfrm>
              <a:off x="3033613" y="3226627"/>
              <a:ext cx="569481" cy="398043"/>
              <a:chOff x="4574256" y="3226627"/>
              <a:chExt cx="569481" cy="398043"/>
            </a:xfrm>
          </p:grpSpPr>
          <p:grpSp>
            <p:nvGrpSpPr>
              <p:cNvPr id="10" name="Group 9">
                <a:extLst>
                  <a:ext uri="{FF2B5EF4-FFF2-40B4-BE49-F238E27FC236}">
                    <a16:creationId xmlns:a16="http://schemas.microsoft.com/office/drawing/2014/main" id="{B8BCC23E-BC8C-0EC3-B072-3B0125F963DB}"/>
                  </a:ext>
                </a:extLst>
              </p:cNvPr>
              <p:cNvGrpSpPr/>
              <p:nvPr/>
            </p:nvGrpSpPr>
            <p:grpSpPr>
              <a:xfrm>
                <a:off x="4574256" y="3226627"/>
                <a:ext cx="485463" cy="364349"/>
                <a:chOff x="-614664" y="3556031"/>
                <a:chExt cx="769937" cy="577850"/>
              </a:xfrm>
              <a:solidFill>
                <a:srgbClr val="57585A"/>
              </a:solidFill>
            </p:grpSpPr>
            <p:sp>
              <p:nvSpPr>
                <p:cNvPr id="15" name="Freeform 95">
                  <a:extLst>
                    <a:ext uri="{FF2B5EF4-FFF2-40B4-BE49-F238E27FC236}">
                      <a16:creationId xmlns:a16="http://schemas.microsoft.com/office/drawing/2014/main" id="{5381B6B9-9748-4F68-A7E7-C6D9DFAD64E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6" name="Freeform 96">
                  <a:extLst>
                    <a:ext uri="{FF2B5EF4-FFF2-40B4-BE49-F238E27FC236}">
                      <a16:creationId xmlns:a16="http://schemas.microsoft.com/office/drawing/2014/main" id="{4BC76DFF-98D6-F34B-A1A6-34FBA097DF5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11" name="Group 10">
                <a:extLst>
                  <a:ext uri="{FF2B5EF4-FFF2-40B4-BE49-F238E27FC236}">
                    <a16:creationId xmlns:a16="http://schemas.microsoft.com/office/drawing/2014/main" id="{80F04E7E-D43C-EFA4-B30E-4F7F39016339}"/>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12" name="Freeform 751">
                  <a:extLst>
                    <a:ext uri="{FF2B5EF4-FFF2-40B4-BE49-F238E27FC236}">
                      <a16:creationId xmlns:a16="http://schemas.microsoft.com/office/drawing/2014/main" id="{2F70DC68-3F96-CE37-BAEC-1F7A363049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3" name="Freeform 752">
                  <a:extLst>
                    <a:ext uri="{FF2B5EF4-FFF2-40B4-BE49-F238E27FC236}">
                      <a16:creationId xmlns:a16="http://schemas.microsoft.com/office/drawing/2014/main" id="{67F7B9AF-A528-0609-C90C-F335B56B4ECA}"/>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4" name="Freeform 753">
                  <a:extLst>
                    <a:ext uri="{FF2B5EF4-FFF2-40B4-BE49-F238E27FC236}">
                      <a16:creationId xmlns:a16="http://schemas.microsoft.com/office/drawing/2014/main" id="{61A55D4A-7C16-89A4-0C19-3CE8808B1D7D}"/>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17" name="TextBox 16">
            <a:extLst>
              <a:ext uri="{FF2B5EF4-FFF2-40B4-BE49-F238E27FC236}">
                <a16:creationId xmlns:a16="http://schemas.microsoft.com/office/drawing/2014/main" id="{9E9C909E-3BC1-C54D-EDF1-1086723C11BC}"/>
              </a:ext>
            </a:extLst>
          </p:cNvPr>
          <p:cNvSpPr txBox="1"/>
          <p:nvPr/>
        </p:nvSpPr>
        <p:spPr>
          <a:xfrm>
            <a:off x="9646563" y="5757872"/>
            <a:ext cx="614271" cy="307777"/>
          </a:xfrm>
          <a:prstGeom prst="rect">
            <a:avLst/>
          </a:prstGeom>
          <a:noFill/>
        </p:spPr>
        <p:txBody>
          <a:bodyPr wrap="none" rtlCol="0">
            <a:spAutoFit/>
          </a:bodyPr>
          <a:lstStyle/>
          <a:p>
            <a:r>
              <a:rPr lang="en-DE" sz="1400">
                <a:solidFill>
                  <a:schemeClr val="bg2"/>
                </a:solidFill>
                <a:latin typeface="+mn-lt"/>
              </a:rPr>
              <a:t>3105</a:t>
            </a:r>
          </a:p>
        </p:txBody>
      </p:sp>
      <p:sp>
        <p:nvSpPr>
          <p:cNvPr id="19" name="Freeform 18">
            <a:extLst>
              <a:ext uri="{FF2B5EF4-FFF2-40B4-BE49-F238E27FC236}">
                <a16:creationId xmlns:a16="http://schemas.microsoft.com/office/drawing/2014/main" id="{5A900D5F-D4B9-BBEC-314C-9D62561E2A9D}"/>
              </a:ext>
            </a:extLst>
          </p:cNvPr>
          <p:cNvSpPr/>
          <p:nvPr/>
        </p:nvSpPr>
        <p:spPr>
          <a:xfrm>
            <a:off x="8921884" y="3784599"/>
            <a:ext cx="901568" cy="1638300"/>
          </a:xfrm>
          <a:custGeom>
            <a:avLst/>
            <a:gdLst>
              <a:gd name="connsiteX0" fmla="*/ 1023325 w 2083775"/>
              <a:gd name="connsiteY0" fmla="*/ 2020388 h 2020388"/>
              <a:gd name="connsiteX1" fmla="*/ 134325 w 2083775"/>
              <a:gd name="connsiteY1" fmla="*/ 953588 h 2020388"/>
              <a:gd name="connsiteX2" fmla="*/ 20025 w 2083775"/>
              <a:gd name="connsiteY2" fmla="*/ 1088 h 2020388"/>
              <a:gd name="connsiteX3" fmla="*/ 299425 w 2083775"/>
              <a:gd name="connsiteY3" fmla="*/ 788488 h 2020388"/>
              <a:gd name="connsiteX4" fmla="*/ 2083775 w 2083775"/>
              <a:gd name="connsiteY4" fmla="*/ 1887038 h 2020388"/>
              <a:gd name="connsiteX0" fmla="*/ 1028929 w 2089379"/>
              <a:gd name="connsiteY0" fmla="*/ 2019322 h 2019322"/>
              <a:gd name="connsiteX1" fmla="*/ 139929 w 2089379"/>
              <a:gd name="connsiteY1" fmla="*/ 952522 h 2019322"/>
              <a:gd name="connsiteX2" fmla="*/ 25629 w 2089379"/>
              <a:gd name="connsiteY2" fmla="*/ 22 h 2019322"/>
              <a:gd name="connsiteX3" fmla="*/ 305029 w 2089379"/>
              <a:gd name="connsiteY3" fmla="*/ 787422 h 2019322"/>
              <a:gd name="connsiteX4" fmla="*/ 2089379 w 2089379"/>
              <a:gd name="connsiteY4" fmla="*/ 1885972 h 2019322"/>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923373 w 2123523"/>
              <a:gd name="connsiteY0" fmla="*/ 1867221 h 1886271"/>
              <a:gd name="connsiteX1" fmla="*/ 174073 w 2123523"/>
              <a:gd name="connsiteY1" fmla="*/ 952821 h 1886271"/>
              <a:gd name="connsiteX2" fmla="*/ 59773 w 2123523"/>
              <a:gd name="connsiteY2" fmla="*/ 321 h 1886271"/>
              <a:gd name="connsiteX3" fmla="*/ 339173 w 2123523"/>
              <a:gd name="connsiteY3" fmla="*/ 787721 h 1886271"/>
              <a:gd name="connsiteX4" fmla="*/ 2123523 w 2123523"/>
              <a:gd name="connsiteY4" fmla="*/ 1886271 h 1886271"/>
              <a:gd name="connsiteX0" fmla="*/ 1010371 w 2210521"/>
              <a:gd name="connsiteY0" fmla="*/ 1886824 h 1905874"/>
              <a:gd name="connsiteX1" fmla="*/ 261071 w 2210521"/>
              <a:gd name="connsiteY1" fmla="*/ 972424 h 1905874"/>
              <a:gd name="connsiteX2" fmla="*/ 146771 w 2210521"/>
              <a:gd name="connsiteY2" fmla="*/ 19924 h 1905874"/>
              <a:gd name="connsiteX3" fmla="*/ 2210521 w 2210521"/>
              <a:gd name="connsiteY3" fmla="*/ 1905874 h 1905874"/>
              <a:gd name="connsiteX0" fmla="*/ 789738 w 1989888"/>
              <a:gd name="connsiteY0" fmla="*/ 914414 h 933464"/>
              <a:gd name="connsiteX1" fmla="*/ 40438 w 1989888"/>
              <a:gd name="connsiteY1" fmla="*/ 14 h 933464"/>
              <a:gd name="connsiteX2" fmla="*/ 1989888 w 1989888"/>
              <a:gd name="connsiteY2" fmla="*/ 933464 h 933464"/>
              <a:gd name="connsiteX0" fmla="*/ 983834 w 983834"/>
              <a:gd name="connsiteY0" fmla="*/ 1643723 h 1643723"/>
              <a:gd name="connsiteX1" fmla="*/ 234534 w 983834"/>
              <a:gd name="connsiteY1" fmla="*/ 729323 h 1643723"/>
              <a:gd name="connsiteX2" fmla="*/ 202784 w 983834"/>
              <a:gd name="connsiteY2" fmla="*/ 37173 h 1643723"/>
              <a:gd name="connsiteX0" fmla="*/ 950329 w 950329"/>
              <a:gd name="connsiteY0" fmla="*/ 1606550 h 1606550"/>
              <a:gd name="connsiteX1" fmla="*/ 201029 w 950329"/>
              <a:gd name="connsiteY1" fmla="*/ 692150 h 1606550"/>
              <a:gd name="connsiteX2" fmla="*/ 169279 w 950329"/>
              <a:gd name="connsiteY2" fmla="*/ 0 h 1606550"/>
              <a:gd name="connsiteX0" fmla="*/ 1047939 w 1047939"/>
              <a:gd name="connsiteY0" fmla="*/ 1625600 h 1625600"/>
              <a:gd name="connsiteX1" fmla="*/ 298639 w 1047939"/>
              <a:gd name="connsiteY1" fmla="*/ 711200 h 1625600"/>
              <a:gd name="connsiteX2" fmla="*/ 139889 w 1047939"/>
              <a:gd name="connsiteY2" fmla="*/ 0 h 1625600"/>
              <a:gd name="connsiteX0" fmla="*/ 989083 w 989083"/>
              <a:gd name="connsiteY0" fmla="*/ 1625600 h 1625600"/>
              <a:gd name="connsiteX1" fmla="*/ 239783 w 989083"/>
              <a:gd name="connsiteY1" fmla="*/ 711200 h 1625600"/>
              <a:gd name="connsiteX2" fmla="*/ 81033 w 989083"/>
              <a:gd name="connsiteY2" fmla="*/ 0 h 1625600"/>
              <a:gd name="connsiteX0" fmla="*/ 963389 w 963389"/>
              <a:gd name="connsiteY0" fmla="*/ 1638300 h 1638300"/>
              <a:gd name="connsiteX1" fmla="*/ 214089 w 963389"/>
              <a:gd name="connsiteY1" fmla="*/ 723900 h 1638300"/>
              <a:gd name="connsiteX2" fmla="*/ 87089 w 963389"/>
              <a:gd name="connsiteY2" fmla="*/ 0 h 1638300"/>
              <a:gd name="connsiteX0" fmla="*/ 901568 w 901568"/>
              <a:gd name="connsiteY0" fmla="*/ 1638300 h 1638300"/>
              <a:gd name="connsiteX1" fmla="*/ 152268 w 901568"/>
              <a:gd name="connsiteY1" fmla="*/ 723900 h 1638300"/>
              <a:gd name="connsiteX2" fmla="*/ 25268 w 901568"/>
              <a:gd name="connsiteY2" fmla="*/ 0 h 1638300"/>
            </a:gdLst>
            <a:ahLst/>
            <a:cxnLst>
              <a:cxn ang="0">
                <a:pos x="connsiteX0" y="connsiteY0"/>
              </a:cxn>
              <a:cxn ang="0">
                <a:pos x="connsiteX1" y="connsiteY1"/>
              </a:cxn>
              <a:cxn ang="0">
                <a:pos x="connsiteX2" y="connsiteY2"/>
              </a:cxn>
            </a:cxnLst>
            <a:rect l="l" t="t" r="r" b="b"/>
            <a:pathLst>
              <a:path w="901568" h="1638300">
                <a:moveTo>
                  <a:pt x="901568" y="1638300"/>
                </a:moveTo>
                <a:cubicBezTo>
                  <a:pt x="540676" y="1273175"/>
                  <a:pt x="298318" y="996950"/>
                  <a:pt x="152268" y="723900"/>
                </a:cubicBezTo>
                <a:cubicBezTo>
                  <a:pt x="6218" y="450850"/>
                  <a:pt x="-31617" y="319881"/>
                  <a:pt x="25268" y="0"/>
                </a:cubicBezTo>
              </a:path>
            </a:pathLst>
          </a:custGeom>
          <a:noFill/>
          <a:ln>
            <a:solidFill>
              <a:schemeClr val="accent6"/>
            </a:solidFill>
            <a:headEnd type="none" w="lg" len="lg"/>
            <a:tailEnd type="non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5F98C13E-A91C-7547-4A50-B976D5A6A8C7}"/>
              </a:ext>
            </a:extLst>
          </p:cNvPr>
          <p:cNvSpPr txBox="1"/>
          <p:nvPr/>
        </p:nvSpPr>
        <p:spPr>
          <a:xfrm>
            <a:off x="8858672" y="5482113"/>
            <a:ext cx="972813" cy="369332"/>
          </a:xfrm>
          <a:prstGeom prst="rect">
            <a:avLst/>
          </a:prstGeom>
          <a:solidFill>
            <a:schemeClr val="tx1">
              <a:lumMod val="85000"/>
              <a:alpha val="73047"/>
            </a:schemeClr>
          </a:solidFill>
        </p:spPr>
        <p:txBody>
          <a:bodyPr wrap="square" rtlCol="0">
            <a:spAutoFit/>
          </a:bodyPr>
          <a:lstStyle/>
          <a:p>
            <a:r>
              <a:rPr lang="en-DE">
                <a:solidFill>
                  <a:schemeClr val="accent6"/>
                </a:solidFill>
                <a:latin typeface="+mn-lt"/>
              </a:rPr>
              <a:t>“2304”</a:t>
            </a:r>
          </a:p>
        </p:txBody>
      </p:sp>
      <p:sp>
        <p:nvSpPr>
          <p:cNvPr id="22" name="Freeform 21">
            <a:extLst>
              <a:ext uri="{FF2B5EF4-FFF2-40B4-BE49-F238E27FC236}">
                <a16:creationId xmlns:a16="http://schemas.microsoft.com/office/drawing/2014/main" id="{CD880193-FFE3-87DE-D589-A5A2854B434F}"/>
              </a:ext>
            </a:extLst>
          </p:cNvPr>
          <p:cNvSpPr/>
          <p:nvPr/>
        </p:nvSpPr>
        <p:spPr>
          <a:xfrm>
            <a:off x="8937624" y="3717747"/>
            <a:ext cx="2047875" cy="1762303"/>
          </a:xfrm>
          <a:custGeom>
            <a:avLst/>
            <a:gdLst>
              <a:gd name="connsiteX0" fmla="*/ 0 w 2038350"/>
              <a:gd name="connsiteY0" fmla="*/ 34141 h 1742291"/>
              <a:gd name="connsiteX1" fmla="*/ 50800 w 2038350"/>
              <a:gd name="connsiteY1" fmla="*/ 2391 h 1742291"/>
              <a:gd name="connsiteX2" fmla="*/ 171450 w 2038350"/>
              <a:gd name="connsiteY2" fmla="*/ 91291 h 1742291"/>
              <a:gd name="connsiteX3" fmla="*/ 565150 w 2038350"/>
              <a:gd name="connsiteY3" fmla="*/ 751691 h 1742291"/>
              <a:gd name="connsiteX4" fmla="*/ 2038350 w 2038350"/>
              <a:gd name="connsiteY4" fmla="*/ 1742291 h 1742291"/>
              <a:gd name="connsiteX0" fmla="*/ 0 w 2044700"/>
              <a:gd name="connsiteY0" fmla="*/ 59625 h 1742375"/>
              <a:gd name="connsiteX1" fmla="*/ 57150 w 2044700"/>
              <a:gd name="connsiteY1" fmla="*/ 2475 h 1742375"/>
              <a:gd name="connsiteX2" fmla="*/ 177800 w 2044700"/>
              <a:gd name="connsiteY2" fmla="*/ 91375 h 1742375"/>
              <a:gd name="connsiteX3" fmla="*/ 571500 w 2044700"/>
              <a:gd name="connsiteY3" fmla="*/ 751775 h 1742375"/>
              <a:gd name="connsiteX4" fmla="*/ 2044700 w 2044700"/>
              <a:gd name="connsiteY4" fmla="*/ 1742375 h 1742375"/>
              <a:gd name="connsiteX0" fmla="*/ 0 w 2044700"/>
              <a:gd name="connsiteY0" fmla="*/ 79684 h 1762434"/>
              <a:gd name="connsiteX1" fmla="*/ 60325 w 2044700"/>
              <a:gd name="connsiteY1" fmla="*/ 309 h 1762434"/>
              <a:gd name="connsiteX2" fmla="*/ 177800 w 2044700"/>
              <a:gd name="connsiteY2" fmla="*/ 111434 h 1762434"/>
              <a:gd name="connsiteX3" fmla="*/ 571500 w 2044700"/>
              <a:gd name="connsiteY3" fmla="*/ 771834 h 1762434"/>
              <a:gd name="connsiteX4" fmla="*/ 2044700 w 2044700"/>
              <a:gd name="connsiteY4" fmla="*/ 1762434 h 1762434"/>
              <a:gd name="connsiteX0" fmla="*/ 0 w 2044700"/>
              <a:gd name="connsiteY0" fmla="*/ 79429 h 1762179"/>
              <a:gd name="connsiteX1" fmla="*/ 60325 w 2044700"/>
              <a:gd name="connsiteY1" fmla="*/ 54 h 1762179"/>
              <a:gd name="connsiteX2" fmla="*/ 177800 w 2044700"/>
              <a:gd name="connsiteY2" fmla="*/ 111179 h 1762179"/>
              <a:gd name="connsiteX3" fmla="*/ 571500 w 2044700"/>
              <a:gd name="connsiteY3" fmla="*/ 771579 h 1762179"/>
              <a:gd name="connsiteX4" fmla="*/ 2044700 w 2044700"/>
              <a:gd name="connsiteY4" fmla="*/ 1762179 h 1762179"/>
              <a:gd name="connsiteX0" fmla="*/ 0 w 2047875"/>
              <a:gd name="connsiteY0" fmla="*/ 101778 h 1762303"/>
              <a:gd name="connsiteX1" fmla="*/ 63500 w 2047875"/>
              <a:gd name="connsiteY1" fmla="*/ 178 h 1762303"/>
              <a:gd name="connsiteX2" fmla="*/ 180975 w 2047875"/>
              <a:gd name="connsiteY2" fmla="*/ 111303 h 1762303"/>
              <a:gd name="connsiteX3" fmla="*/ 574675 w 2047875"/>
              <a:gd name="connsiteY3" fmla="*/ 771703 h 1762303"/>
              <a:gd name="connsiteX4" fmla="*/ 2047875 w 2047875"/>
              <a:gd name="connsiteY4" fmla="*/ 1762303 h 176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875" h="1762303">
                <a:moveTo>
                  <a:pt x="0" y="101778"/>
                </a:moveTo>
                <a:cubicBezTo>
                  <a:pt x="11112" y="81140"/>
                  <a:pt x="33338" y="-1409"/>
                  <a:pt x="63500" y="178"/>
                </a:cubicBezTo>
                <a:cubicBezTo>
                  <a:pt x="93662" y="1765"/>
                  <a:pt x="95779" y="-17285"/>
                  <a:pt x="180975" y="111303"/>
                </a:cubicBezTo>
                <a:cubicBezTo>
                  <a:pt x="266171" y="239891"/>
                  <a:pt x="263525" y="496536"/>
                  <a:pt x="574675" y="771703"/>
                </a:cubicBezTo>
                <a:cubicBezTo>
                  <a:pt x="885825" y="1046870"/>
                  <a:pt x="1466850" y="1404586"/>
                  <a:pt x="2047875" y="1762303"/>
                </a:cubicBezTo>
              </a:path>
            </a:pathLst>
          </a:custGeom>
          <a:noFill/>
          <a:ln>
            <a:solidFill>
              <a:schemeClr val="accent6"/>
            </a:solidFill>
            <a:tailEnd type="triangl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845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500"/>
                            </p:stCondLst>
                            <p:childTnLst>
                              <p:par>
                                <p:cTn id="21" presetID="1" presetClass="entr" presetSubtype="0" fill="hold" nodeType="afterEffect">
                                  <p:stCondLst>
                                    <p:cond delay="100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DAB64-1EC2-B5F6-398B-165302C63389}"/>
              </a:ext>
            </a:extLst>
          </p:cNvPr>
          <p:cNvSpPr>
            <a:spLocks noGrp="1"/>
          </p:cNvSpPr>
          <p:nvPr>
            <p:ph type="body" sz="quarter" idx="10"/>
          </p:nvPr>
        </p:nvSpPr>
        <p:spPr/>
        <p:txBody>
          <a:bodyPr/>
          <a:lstStyle/>
          <a:p>
            <a:r>
              <a:rPr lang="en-DE"/>
              <a:t>W</a:t>
            </a:r>
            <a:r>
              <a:rPr lang="en-GB" err="1"/>
              <a:t>ebex</a:t>
            </a:r>
            <a:r>
              <a:rPr lang="en-GB"/>
              <a:t> Calling</a:t>
            </a:r>
            <a:r>
              <a:rPr lang="en-DE"/>
              <a:t> user dials extension of U</a:t>
            </a:r>
            <a:r>
              <a:rPr lang="en-GB" err="1"/>
              <a:t>nified</a:t>
            </a:r>
            <a:r>
              <a:rPr lang="en-GB"/>
              <a:t> </a:t>
            </a:r>
            <a:r>
              <a:rPr lang="en-DE"/>
              <a:t>CM user</a:t>
            </a:r>
          </a:p>
          <a:p>
            <a:r>
              <a:rPr lang="en-DE"/>
              <a:t>Unknown extension policy is enabled for calling user’s location</a:t>
            </a:r>
          </a:p>
          <a:p>
            <a:r>
              <a:rPr lang="en-DE"/>
              <a:t>Call is sent to selected destination</a:t>
            </a:r>
          </a:p>
          <a:p>
            <a:r>
              <a:rPr lang="en-DE"/>
              <a:t>U</a:t>
            </a:r>
            <a:r>
              <a:rPr lang="en-GB" err="1"/>
              <a:t>nified</a:t>
            </a:r>
            <a:r>
              <a:rPr lang="en-GB"/>
              <a:t> </a:t>
            </a:r>
            <a:r>
              <a:rPr lang="en-DE"/>
              <a:t>CM dial plan routes based on </a:t>
            </a:r>
            <a:br>
              <a:rPr lang="en-DE"/>
            </a:br>
            <a:r>
              <a:rPr lang="en-DE"/>
              <a:t>extension match on DN</a:t>
            </a:r>
          </a:p>
          <a:p>
            <a:pPr marL="76198" indent="0">
              <a:buNone/>
            </a:pPr>
            <a:endParaRPr lang="en-US"/>
          </a:p>
          <a:p>
            <a:pPr marL="76198" indent="0">
              <a:buNone/>
            </a:pPr>
            <a:endParaRPr lang="en-US"/>
          </a:p>
        </p:txBody>
      </p:sp>
      <p:sp>
        <p:nvSpPr>
          <p:cNvPr id="3" name="Text Placeholder 2">
            <a:extLst>
              <a:ext uri="{FF2B5EF4-FFF2-40B4-BE49-F238E27FC236}">
                <a16:creationId xmlns:a16="http://schemas.microsoft.com/office/drawing/2014/main" id="{0A54DAF7-356A-F18C-4FBF-913C4C3B9C13}"/>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4231DDA3-1A29-12B0-CABB-6044F85FD2FD}"/>
              </a:ext>
            </a:extLst>
          </p:cNvPr>
          <p:cNvSpPr>
            <a:spLocks noGrp="1"/>
          </p:cNvSpPr>
          <p:nvPr>
            <p:ph type="body" sz="quarter" idx="23"/>
          </p:nvPr>
        </p:nvSpPr>
        <p:spPr>
          <a:xfrm>
            <a:off x="625928" y="739630"/>
            <a:ext cx="9690547" cy="482748"/>
          </a:xfrm>
        </p:spPr>
        <p:txBody>
          <a:bodyPr/>
          <a:lstStyle/>
          <a:p>
            <a:r>
              <a:rPr lang="en-DE"/>
              <a:t>W</a:t>
            </a:r>
            <a:r>
              <a:rPr lang="en-GB" err="1"/>
              <a:t>ebex</a:t>
            </a:r>
            <a:r>
              <a:rPr lang="en-GB"/>
              <a:t> Calling</a:t>
            </a:r>
            <a:r>
              <a:rPr lang="en-DE"/>
              <a:t> to U</a:t>
            </a:r>
            <a:r>
              <a:rPr lang="en-GB" err="1"/>
              <a:t>nified</a:t>
            </a:r>
            <a:r>
              <a:rPr lang="en-GB"/>
              <a:t> </a:t>
            </a:r>
            <a:r>
              <a:rPr lang="en-DE"/>
              <a:t>CM</a:t>
            </a:r>
          </a:p>
        </p:txBody>
      </p:sp>
      <p:cxnSp>
        <p:nvCxnSpPr>
          <p:cNvPr id="174" name="Google Shape;575;p107">
            <a:extLst>
              <a:ext uri="{FF2B5EF4-FFF2-40B4-BE49-F238E27FC236}">
                <a16:creationId xmlns:a16="http://schemas.microsoft.com/office/drawing/2014/main" id="{65D177D4-69FA-964D-AD11-7594C4BA2ABF}"/>
              </a:ext>
            </a:extLst>
          </p:cNvPr>
          <p:cNvCxnSpPr>
            <a:cxnSpLocks/>
          </p:cNvCxnSpPr>
          <p:nvPr/>
        </p:nvCxnSpPr>
        <p:spPr>
          <a:xfrm flipH="1">
            <a:off x="9253580" y="3695700"/>
            <a:ext cx="1" cy="52702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175" name="Group 174">
            <a:extLst>
              <a:ext uri="{FF2B5EF4-FFF2-40B4-BE49-F238E27FC236}">
                <a16:creationId xmlns:a16="http://schemas.microsoft.com/office/drawing/2014/main" id="{197BA957-0DEE-C001-2BE8-714D3AAB8CDC}"/>
              </a:ext>
            </a:extLst>
          </p:cNvPr>
          <p:cNvGrpSpPr/>
          <p:nvPr/>
        </p:nvGrpSpPr>
        <p:grpSpPr>
          <a:xfrm>
            <a:off x="7590265" y="2715733"/>
            <a:ext cx="2186935" cy="1140171"/>
            <a:chOff x="3692395" y="948372"/>
            <a:chExt cx="2186934" cy="1140171"/>
          </a:xfrm>
        </p:grpSpPr>
        <p:sp>
          <p:nvSpPr>
            <p:cNvPr id="176" name="Shape 426">
              <a:extLst>
                <a:ext uri="{FF2B5EF4-FFF2-40B4-BE49-F238E27FC236}">
                  <a16:creationId xmlns:a16="http://schemas.microsoft.com/office/drawing/2014/main" id="{B8EAE09B-597B-979D-7A4A-BC4A95D54BE6}"/>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177" name="Group 176">
              <a:extLst>
                <a:ext uri="{FF2B5EF4-FFF2-40B4-BE49-F238E27FC236}">
                  <a16:creationId xmlns:a16="http://schemas.microsoft.com/office/drawing/2014/main" id="{259F1A66-AEB9-3C10-BA74-7FBBC8A38C0D}"/>
                </a:ext>
              </a:extLst>
            </p:cNvPr>
            <p:cNvGrpSpPr/>
            <p:nvPr/>
          </p:nvGrpSpPr>
          <p:grpSpPr>
            <a:xfrm>
              <a:off x="3900734" y="1584175"/>
              <a:ext cx="1978595" cy="400110"/>
              <a:chOff x="3900734" y="1584175"/>
              <a:chExt cx="1978595" cy="400110"/>
            </a:xfrm>
          </p:grpSpPr>
          <p:sp>
            <p:nvSpPr>
              <p:cNvPr id="180" name="TextBox 179">
                <a:extLst>
                  <a:ext uri="{FF2B5EF4-FFF2-40B4-BE49-F238E27FC236}">
                    <a16:creationId xmlns:a16="http://schemas.microsoft.com/office/drawing/2014/main" id="{647CAC73-B3E9-BE3F-81D1-671591B2AFCD}"/>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81" name="Picture 180" descr="Logo, icon&#10;&#10;Description automatically generated">
                <a:extLst>
                  <a:ext uri="{FF2B5EF4-FFF2-40B4-BE49-F238E27FC236}">
                    <a16:creationId xmlns:a16="http://schemas.microsoft.com/office/drawing/2014/main" id="{DDE2E35A-C3F9-A306-853C-9744CEEF89C6}"/>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178" name="Image" descr="Image">
              <a:extLst>
                <a:ext uri="{FF2B5EF4-FFF2-40B4-BE49-F238E27FC236}">
                  <a16:creationId xmlns:a16="http://schemas.microsoft.com/office/drawing/2014/main" id="{739271A4-D530-109C-E50A-74DDF7FCBB4A}"/>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179" name="calling_black@4x.png" descr="calling_black@4x.png">
              <a:extLst>
                <a:ext uri="{FF2B5EF4-FFF2-40B4-BE49-F238E27FC236}">
                  <a16:creationId xmlns:a16="http://schemas.microsoft.com/office/drawing/2014/main" id="{FD8B509B-7033-2662-F844-D2E31C1DCA2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cxnSp>
        <p:nvCxnSpPr>
          <p:cNvPr id="182" name="Google Shape;575;p107">
            <a:extLst>
              <a:ext uri="{FF2B5EF4-FFF2-40B4-BE49-F238E27FC236}">
                <a16:creationId xmlns:a16="http://schemas.microsoft.com/office/drawing/2014/main" id="{02CE4A3A-AD71-0D38-38D9-6400A369F45A}"/>
              </a:ext>
            </a:extLst>
          </p:cNvPr>
          <p:cNvCxnSpPr/>
          <p:nvPr/>
        </p:nvCxnSpPr>
        <p:spPr>
          <a:xfrm flipH="1">
            <a:off x="8693826" y="4718271"/>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3" name="Google Shape;575;p107">
            <a:extLst>
              <a:ext uri="{FF2B5EF4-FFF2-40B4-BE49-F238E27FC236}">
                <a16:creationId xmlns:a16="http://schemas.microsoft.com/office/drawing/2014/main" id="{F52542D8-A8DF-A7D8-DED8-CD424DF589EF}"/>
              </a:ext>
            </a:extLst>
          </p:cNvPr>
          <p:cNvCxnSpPr/>
          <p:nvPr/>
        </p:nvCxnSpPr>
        <p:spPr>
          <a:xfrm flipH="1">
            <a:off x="9540208" y="4755189"/>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4" name="Google Shape;575;p107">
            <a:extLst>
              <a:ext uri="{FF2B5EF4-FFF2-40B4-BE49-F238E27FC236}">
                <a16:creationId xmlns:a16="http://schemas.microsoft.com/office/drawing/2014/main" id="{0B8F4450-FE93-85BF-837D-79F2FC1D054A}"/>
              </a:ext>
            </a:extLst>
          </p:cNvPr>
          <p:cNvCxnSpPr>
            <a:cxnSpLocks/>
          </p:cNvCxnSpPr>
          <p:nvPr/>
        </p:nvCxnSpPr>
        <p:spPr>
          <a:xfrm>
            <a:off x="9767784" y="4594139"/>
            <a:ext cx="769605" cy="38757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5" name="Rounded Rectangle 184">
            <a:extLst>
              <a:ext uri="{FF2B5EF4-FFF2-40B4-BE49-F238E27FC236}">
                <a16:creationId xmlns:a16="http://schemas.microsoft.com/office/drawing/2014/main" id="{1ADFA70C-1AA2-1E4E-7214-4A8934951E67}"/>
              </a:ext>
            </a:extLst>
          </p:cNvPr>
          <p:cNvSpPr/>
          <p:nvPr/>
        </p:nvSpPr>
        <p:spPr>
          <a:xfrm>
            <a:off x="6467954" y="5278396"/>
            <a:ext cx="2381356" cy="895464"/>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186" name="Group 105">
            <a:extLst>
              <a:ext uri="{FF2B5EF4-FFF2-40B4-BE49-F238E27FC236}">
                <a16:creationId xmlns:a16="http://schemas.microsoft.com/office/drawing/2014/main" id="{FCF1B1B5-AAFC-CF8D-0909-2D85F8F4F6F7}"/>
              </a:ext>
            </a:extLst>
          </p:cNvPr>
          <p:cNvGrpSpPr>
            <a:grpSpLocks noChangeAspect="1"/>
          </p:cNvGrpSpPr>
          <p:nvPr/>
        </p:nvGrpSpPr>
        <p:grpSpPr bwMode="auto">
          <a:xfrm>
            <a:off x="8372257" y="4902760"/>
            <a:ext cx="638322" cy="601789"/>
            <a:chOff x="1991" y="1544"/>
            <a:chExt cx="961" cy="906"/>
          </a:xfrm>
        </p:grpSpPr>
        <p:sp>
          <p:nvSpPr>
            <p:cNvPr id="187" name="Freeform 106">
              <a:extLst>
                <a:ext uri="{FF2B5EF4-FFF2-40B4-BE49-F238E27FC236}">
                  <a16:creationId xmlns:a16="http://schemas.microsoft.com/office/drawing/2014/main" id="{9208B7E9-43AD-CAC1-31CB-2319D6CD966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88" name="Rectangle 107">
              <a:extLst>
                <a:ext uri="{FF2B5EF4-FFF2-40B4-BE49-F238E27FC236}">
                  <a16:creationId xmlns:a16="http://schemas.microsoft.com/office/drawing/2014/main" id="{5784AA64-D254-CF31-AE15-8AD6205AB5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89" name="Rectangle 108">
              <a:extLst>
                <a:ext uri="{FF2B5EF4-FFF2-40B4-BE49-F238E27FC236}">
                  <a16:creationId xmlns:a16="http://schemas.microsoft.com/office/drawing/2014/main" id="{11A4AEF6-39BC-3E1B-90DE-8A60F5EC834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0" name="Rectangle 109">
              <a:extLst>
                <a:ext uri="{FF2B5EF4-FFF2-40B4-BE49-F238E27FC236}">
                  <a16:creationId xmlns:a16="http://schemas.microsoft.com/office/drawing/2014/main" id="{D61BE284-9701-575A-BFAB-4F2457E8A09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1" name="Rectangle 110">
              <a:extLst>
                <a:ext uri="{FF2B5EF4-FFF2-40B4-BE49-F238E27FC236}">
                  <a16:creationId xmlns:a16="http://schemas.microsoft.com/office/drawing/2014/main" id="{19DF1850-F3EC-8F79-5DB9-02313714DAE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2" name="Rectangle 111">
              <a:extLst>
                <a:ext uri="{FF2B5EF4-FFF2-40B4-BE49-F238E27FC236}">
                  <a16:creationId xmlns:a16="http://schemas.microsoft.com/office/drawing/2014/main" id="{17AF1C7A-B783-5B6F-5807-39E1B6434B6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3" name="Rectangle 112">
              <a:extLst>
                <a:ext uri="{FF2B5EF4-FFF2-40B4-BE49-F238E27FC236}">
                  <a16:creationId xmlns:a16="http://schemas.microsoft.com/office/drawing/2014/main" id="{B23650F1-9479-0C3F-E56A-EE83BFE727F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4" name="Rectangle 113">
              <a:extLst>
                <a:ext uri="{FF2B5EF4-FFF2-40B4-BE49-F238E27FC236}">
                  <a16:creationId xmlns:a16="http://schemas.microsoft.com/office/drawing/2014/main" id="{EF705FEE-63A5-95A9-0647-4AA9F44BCFE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5" name="Rectangle 114">
              <a:extLst>
                <a:ext uri="{FF2B5EF4-FFF2-40B4-BE49-F238E27FC236}">
                  <a16:creationId xmlns:a16="http://schemas.microsoft.com/office/drawing/2014/main" id="{D0F67E01-9768-4B4E-6D17-56F5FB1D48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6" name="Rectangle 115">
              <a:extLst>
                <a:ext uri="{FF2B5EF4-FFF2-40B4-BE49-F238E27FC236}">
                  <a16:creationId xmlns:a16="http://schemas.microsoft.com/office/drawing/2014/main" id="{28DB8EFC-11B6-9249-1428-15B1BE670B5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7" name="Freeform 116">
              <a:extLst>
                <a:ext uri="{FF2B5EF4-FFF2-40B4-BE49-F238E27FC236}">
                  <a16:creationId xmlns:a16="http://schemas.microsoft.com/office/drawing/2014/main" id="{C4041C8E-D1F1-8AE3-72C3-07745E1F695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8" name="Rectangle 117">
              <a:extLst>
                <a:ext uri="{FF2B5EF4-FFF2-40B4-BE49-F238E27FC236}">
                  <a16:creationId xmlns:a16="http://schemas.microsoft.com/office/drawing/2014/main" id="{F090B556-A2F8-5DB4-64BB-747E674B57FE}"/>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99" name="Rectangle 118">
              <a:extLst>
                <a:ext uri="{FF2B5EF4-FFF2-40B4-BE49-F238E27FC236}">
                  <a16:creationId xmlns:a16="http://schemas.microsoft.com/office/drawing/2014/main" id="{561BDE7B-F02F-46F7-19A5-481055EAF5B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0" name="Rectangle 119">
              <a:extLst>
                <a:ext uri="{FF2B5EF4-FFF2-40B4-BE49-F238E27FC236}">
                  <a16:creationId xmlns:a16="http://schemas.microsoft.com/office/drawing/2014/main" id="{1ACD57B3-6A79-35C8-86D8-348AC6CA3ED5}"/>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1" name="Rectangle 120">
              <a:extLst>
                <a:ext uri="{FF2B5EF4-FFF2-40B4-BE49-F238E27FC236}">
                  <a16:creationId xmlns:a16="http://schemas.microsoft.com/office/drawing/2014/main" id="{7E459D2F-3EE3-4DD2-B4A2-AA3ADC0D367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2" name="Rectangle 121">
              <a:extLst>
                <a:ext uri="{FF2B5EF4-FFF2-40B4-BE49-F238E27FC236}">
                  <a16:creationId xmlns:a16="http://schemas.microsoft.com/office/drawing/2014/main" id="{BD4B7F6F-206C-B759-52E1-24B1DA6696E2}"/>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3" name="Rectangle 122">
              <a:extLst>
                <a:ext uri="{FF2B5EF4-FFF2-40B4-BE49-F238E27FC236}">
                  <a16:creationId xmlns:a16="http://schemas.microsoft.com/office/drawing/2014/main" id="{D812DFBA-A3A7-7A42-C5BC-48B7AC0494E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4" name="Rectangle 123">
              <a:extLst>
                <a:ext uri="{FF2B5EF4-FFF2-40B4-BE49-F238E27FC236}">
                  <a16:creationId xmlns:a16="http://schemas.microsoft.com/office/drawing/2014/main" id="{52B39F0E-7A7D-22DA-8FCB-577F5149E13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5" name="Rectangle 124">
              <a:extLst>
                <a:ext uri="{FF2B5EF4-FFF2-40B4-BE49-F238E27FC236}">
                  <a16:creationId xmlns:a16="http://schemas.microsoft.com/office/drawing/2014/main" id="{B085B3A1-B59A-45EC-8FBE-672D102D60CB}"/>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06" name="Rectangle 125">
              <a:extLst>
                <a:ext uri="{FF2B5EF4-FFF2-40B4-BE49-F238E27FC236}">
                  <a16:creationId xmlns:a16="http://schemas.microsoft.com/office/drawing/2014/main" id="{338834B4-9192-F5B3-D98A-DF29C59A3121}"/>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sp>
        <p:nvSpPr>
          <p:cNvPr id="207" name="TextBox 206">
            <a:extLst>
              <a:ext uri="{FF2B5EF4-FFF2-40B4-BE49-F238E27FC236}">
                <a16:creationId xmlns:a16="http://schemas.microsoft.com/office/drawing/2014/main" id="{70438F71-D111-6016-ACB2-063DC6AE99EF}"/>
              </a:ext>
            </a:extLst>
          </p:cNvPr>
          <p:cNvSpPr txBox="1"/>
          <p:nvPr/>
        </p:nvSpPr>
        <p:spPr>
          <a:xfrm>
            <a:off x="7855508" y="4925942"/>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1</a:t>
            </a:r>
          </a:p>
        </p:txBody>
      </p:sp>
      <p:cxnSp>
        <p:nvCxnSpPr>
          <p:cNvPr id="208" name="Google Shape;575;p107">
            <a:extLst>
              <a:ext uri="{FF2B5EF4-FFF2-40B4-BE49-F238E27FC236}">
                <a16:creationId xmlns:a16="http://schemas.microsoft.com/office/drawing/2014/main" id="{968DF3E6-E799-7C2A-CEBA-4C639F84DD72}"/>
              </a:ext>
            </a:extLst>
          </p:cNvPr>
          <p:cNvCxnSpPr/>
          <p:nvPr/>
        </p:nvCxnSpPr>
        <p:spPr>
          <a:xfrm>
            <a:off x="7148123" y="4718271"/>
            <a:ext cx="0" cy="469825"/>
          </a:xfrm>
          <a:prstGeom prst="straightConnector1">
            <a:avLst/>
          </a:prstGeom>
          <a:noFill/>
          <a:ln w="19050" cap="flat" cmpd="sng">
            <a:solidFill>
              <a:srgbClr val="0D274D"/>
            </a:solidFill>
            <a:prstDash val="solid"/>
            <a:round/>
            <a:headEnd type="none" w="med" len="med"/>
            <a:tailEnd type="none" w="med" len="med"/>
          </a:ln>
        </p:spPr>
      </p:cxnSp>
      <p:sp>
        <p:nvSpPr>
          <p:cNvPr id="209" name="TextBox 208">
            <a:extLst>
              <a:ext uri="{FF2B5EF4-FFF2-40B4-BE49-F238E27FC236}">
                <a16:creationId xmlns:a16="http://schemas.microsoft.com/office/drawing/2014/main" id="{5E45F5B2-7A24-BD50-FE05-C9F06A0DF407}"/>
              </a:ext>
            </a:extLst>
          </p:cNvPr>
          <p:cNvSpPr txBox="1"/>
          <p:nvPr/>
        </p:nvSpPr>
        <p:spPr>
          <a:xfrm>
            <a:off x="7583848" y="5531211"/>
            <a:ext cx="747320" cy="246221"/>
          </a:xfrm>
          <a:prstGeom prst="rect">
            <a:avLst/>
          </a:prstGeom>
          <a:noFill/>
        </p:spPr>
        <p:txBody>
          <a:bodyPr wrap="none" rtlCol="0">
            <a:spAutoFit/>
          </a:bodyPr>
          <a:lstStyle/>
          <a:p>
            <a:pPr algn="ctr" defTabSz="457189"/>
            <a:r>
              <a:rPr lang="en-US" sz="1000" b="1">
                <a:solidFill>
                  <a:srgbClr val="0D274D">
                    <a:lumMod val="50000"/>
                  </a:srgbClr>
                </a:solidFill>
                <a:latin typeface="CiscoSansTT ExtraLight"/>
              </a:rPr>
              <a:t>Local GW</a:t>
            </a:r>
          </a:p>
        </p:txBody>
      </p:sp>
      <p:sp>
        <p:nvSpPr>
          <p:cNvPr id="210" name="Rounded Rectangle 209">
            <a:extLst>
              <a:ext uri="{FF2B5EF4-FFF2-40B4-BE49-F238E27FC236}">
                <a16:creationId xmlns:a16="http://schemas.microsoft.com/office/drawing/2014/main" id="{4AF2506A-DE36-7F96-92B7-0284481EF3A3}"/>
              </a:ext>
            </a:extLst>
          </p:cNvPr>
          <p:cNvSpPr/>
          <p:nvPr/>
        </p:nvSpPr>
        <p:spPr>
          <a:xfrm>
            <a:off x="10594237" y="5267611"/>
            <a:ext cx="1058512" cy="906250"/>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sp>
        <p:nvSpPr>
          <p:cNvPr id="211" name="TextBox 210">
            <a:extLst>
              <a:ext uri="{FF2B5EF4-FFF2-40B4-BE49-F238E27FC236}">
                <a16:creationId xmlns:a16="http://schemas.microsoft.com/office/drawing/2014/main" id="{3E70FCDB-4532-919A-1D5C-6A79AE7C9E93}"/>
              </a:ext>
            </a:extLst>
          </p:cNvPr>
          <p:cNvSpPr txBox="1"/>
          <p:nvPr/>
        </p:nvSpPr>
        <p:spPr>
          <a:xfrm>
            <a:off x="10916788" y="4905371"/>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3</a:t>
            </a:r>
          </a:p>
        </p:txBody>
      </p:sp>
      <p:sp>
        <p:nvSpPr>
          <p:cNvPr id="212" name="Rounded Rectangle 211">
            <a:extLst>
              <a:ext uri="{FF2B5EF4-FFF2-40B4-BE49-F238E27FC236}">
                <a16:creationId xmlns:a16="http://schemas.microsoft.com/office/drawing/2014/main" id="{3B424637-0254-C7A3-3684-FCE895E643D6}"/>
              </a:ext>
            </a:extLst>
          </p:cNvPr>
          <p:cNvSpPr/>
          <p:nvPr/>
        </p:nvSpPr>
        <p:spPr>
          <a:xfrm>
            <a:off x="9257963" y="5290283"/>
            <a:ext cx="1058512" cy="883578"/>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213" name="Group 105">
            <a:extLst>
              <a:ext uri="{FF2B5EF4-FFF2-40B4-BE49-F238E27FC236}">
                <a16:creationId xmlns:a16="http://schemas.microsoft.com/office/drawing/2014/main" id="{1103EA9B-3E1B-35FA-72D7-DDF794C445CF}"/>
              </a:ext>
            </a:extLst>
          </p:cNvPr>
          <p:cNvGrpSpPr>
            <a:grpSpLocks noChangeAspect="1"/>
          </p:cNvGrpSpPr>
          <p:nvPr/>
        </p:nvGrpSpPr>
        <p:grpSpPr bwMode="auto">
          <a:xfrm>
            <a:off x="9164940" y="4986198"/>
            <a:ext cx="456467" cy="430343"/>
            <a:chOff x="1991" y="1544"/>
            <a:chExt cx="961" cy="906"/>
          </a:xfrm>
        </p:grpSpPr>
        <p:sp>
          <p:nvSpPr>
            <p:cNvPr id="214" name="Freeform 106">
              <a:extLst>
                <a:ext uri="{FF2B5EF4-FFF2-40B4-BE49-F238E27FC236}">
                  <a16:creationId xmlns:a16="http://schemas.microsoft.com/office/drawing/2014/main" id="{41689C92-E493-8A9B-4134-FFD8C29FEAA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15" name="Rectangle 107">
              <a:extLst>
                <a:ext uri="{FF2B5EF4-FFF2-40B4-BE49-F238E27FC236}">
                  <a16:creationId xmlns:a16="http://schemas.microsoft.com/office/drawing/2014/main" id="{E449A115-E65F-1A50-E76D-D23CF6769891}"/>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16" name="Rectangle 108">
              <a:extLst>
                <a:ext uri="{FF2B5EF4-FFF2-40B4-BE49-F238E27FC236}">
                  <a16:creationId xmlns:a16="http://schemas.microsoft.com/office/drawing/2014/main" id="{06C418C8-22E8-5A93-84FB-FEDA9EC9E80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17" name="Rectangle 109">
              <a:extLst>
                <a:ext uri="{FF2B5EF4-FFF2-40B4-BE49-F238E27FC236}">
                  <a16:creationId xmlns:a16="http://schemas.microsoft.com/office/drawing/2014/main" id="{0C587502-3B47-BE2B-BE5B-847C00A1A9F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18" name="Rectangle 110">
              <a:extLst>
                <a:ext uri="{FF2B5EF4-FFF2-40B4-BE49-F238E27FC236}">
                  <a16:creationId xmlns:a16="http://schemas.microsoft.com/office/drawing/2014/main" id="{DCB0EB3B-790F-C446-3F98-E21E99145CE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19" name="Rectangle 111">
              <a:extLst>
                <a:ext uri="{FF2B5EF4-FFF2-40B4-BE49-F238E27FC236}">
                  <a16:creationId xmlns:a16="http://schemas.microsoft.com/office/drawing/2014/main" id="{8559E9D5-AC22-810A-E36D-2DF394637B3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0" name="Rectangle 112">
              <a:extLst>
                <a:ext uri="{FF2B5EF4-FFF2-40B4-BE49-F238E27FC236}">
                  <a16:creationId xmlns:a16="http://schemas.microsoft.com/office/drawing/2014/main" id="{BF8FCFA0-7095-57C5-BBF8-4E22F262BBF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1" name="Rectangle 113">
              <a:extLst>
                <a:ext uri="{FF2B5EF4-FFF2-40B4-BE49-F238E27FC236}">
                  <a16:creationId xmlns:a16="http://schemas.microsoft.com/office/drawing/2014/main" id="{26276CBF-E67D-0BF5-86BB-4E7C4EC8C5B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2" name="Rectangle 114">
              <a:extLst>
                <a:ext uri="{FF2B5EF4-FFF2-40B4-BE49-F238E27FC236}">
                  <a16:creationId xmlns:a16="http://schemas.microsoft.com/office/drawing/2014/main" id="{ED6611DA-D821-F5B5-2CC7-B4A2428214B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3" name="Rectangle 115">
              <a:extLst>
                <a:ext uri="{FF2B5EF4-FFF2-40B4-BE49-F238E27FC236}">
                  <a16:creationId xmlns:a16="http://schemas.microsoft.com/office/drawing/2014/main" id="{C51B9216-FDFA-C8EC-502B-17FE97E990A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4" name="Freeform 116">
              <a:extLst>
                <a:ext uri="{FF2B5EF4-FFF2-40B4-BE49-F238E27FC236}">
                  <a16:creationId xmlns:a16="http://schemas.microsoft.com/office/drawing/2014/main" id="{BF559B1E-8278-E162-F74F-D8ACF258EBB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5" name="Rectangle 117">
              <a:extLst>
                <a:ext uri="{FF2B5EF4-FFF2-40B4-BE49-F238E27FC236}">
                  <a16:creationId xmlns:a16="http://schemas.microsoft.com/office/drawing/2014/main" id="{10F0AD29-C118-1578-A14F-52AFD1FA4E8A}"/>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6" name="Rectangle 118">
              <a:extLst>
                <a:ext uri="{FF2B5EF4-FFF2-40B4-BE49-F238E27FC236}">
                  <a16:creationId xmlns:a16="http://schemas.microsoft.com/office/drawing/2014/main" id="{6D65C68E-A34E-5EEF-3F3A-0E053FB3454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7" name="Rectangle 119">
              <a:extLst>
                <a:ext uri="{FF2B5EF4-FFF2-40B4-BE49-F238E27FC236}">
                  <a16:creationId xmlns:a16="http://schemas.microsoft.com/office/drawing/2014/main" id="{A86C9389-926E-A39F-38E7-0AC921F6C85D}"/>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8" name="Rectangle 120">
              <a:extLst>
                <a:ext uri="{FF2B5EF4-FFF2-40B4-BE49-F238E27FC236}">
                  <a16:creationId xmlns:a16="http://schemas.microsoft.com/office/drawing/2014/main" id="{4C278377-0908-C240-7C61-1FD1E611645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29" name="Rectangle 121">
              <a:extLst>
                <a:ext uri="{FF2B5EF4-FFF2-40B4-BE49-F238E27FC236}">
                  <a16:creationId xmlns:a16="http://schemas.microsoft.com/office/drawing/2014/main" id="{EC2C788E-D84F-0663-6781-7F6CF0CE184E}"/>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30" name="Rectangle 122">
              <a:extLst>
                <a:ext uri="{FF2B5EF4-FFF2-40B4-BE49-F238E27FC236}">
                  <a16:creationId xmlns:a16="http://schemas.microsoft.com/office/drawing/2014/main" id="{132ED66F-9D21-C197-3CA3-BEFEC3892A7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31" name="Rectangle 123">
              <a:extLst>
                <a:ext uri="{FF2B5EF4-FFF2-40B4-BE49-F238E27FC236}">
                  <a16:creationId xmlns:a16="http://schemas.microsoft.com/office/drawing/2014/main" id="{C2DD19CE-B58F-70E8-B58D-89DF39741A7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32" name="Rectangle 124">
              <a:extLst>
                <a:ext uri="{FF2B5EF4-FFF2-40B4-BE49-F238E27FC236}">
                  <a16:creationId xmlns:a16="http://schemas.microsoft.com/office/drawing/2014/main" id="{AF2D2BA4-BD9D-C3E2-4F3D-26128A1E07C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33" name="Rectangle 125">
              <a:extLst>
                <a:ext uri="{FF2B5EF4-FFF2-40B4-BE49-F238E27FC236}">
                  <a16:creationId xmlns:a16="http://schemas.microsoft.com/office/drawing/2014/main" id="{6B932522-CB94-AE79-B665-8926E44C96C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sp>
        <p:nvSpPr>
          <p:cNvPr id="234" name="TextBox 233">
            <a:extLst>
              <a:ext uri="{FF2B5EF4-FFF2-40B4-BE49-F238E27FC236}">
                <a16:creationId xmlns:a16="http://schemas.microsoft.com/office/drawing/2014/main" id="{9108C9F5-61AB-5D67-B1DC-5CCDFD3D4929}"/>
              </a:ext>
            </a:extLst>
          </p:cNvPr>
          <p:cNvSpPr txBox="1"/>
          <p:nvPr/>
        </p:nvSpPr>
        <p:spPr>
          <a:xfrm>
            <a:off x="9605254" y="4920977"/>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2</a:t>
            </a:r>
          </a:p>
        </p:txBody>
      </p:sp>
      <p:sp>
        <p:nvSpPr>
          <p:cNvPr id="235" name="Rectangle 234">
            <a:extLst>
              <a:ext uri="{FF2B5EF4-FFF2-40B4-BE49-F238E27FC236}">
                <a16:creationId xmlns:a16="http://schemas.microsoft.com/office/drawing/2014/main" id="{95AFE503-5E3D-47D8-6CB3-1C1E6519E0D7}"/>
              </a:ext>
            </a:extLst>
          </p:cNvPr>
          <p:cNvSpPr/>
          <p:nvPr/>
        </p:nvSpPr>
        <p:spPr>
          <a:xfrm>
            <a:off x="6356036" y="4837857"/>
            <a:ext cx="5467664" cy="1425273"/>
          </a:xfrm>
          <a:prstGeom prst="rect">
            <a:avLst/>
          </a:prstGeom>
          <a:noFill/>
          <a:ln w="12700" cap="flat" cmpd="sng" algn="ctr">
            <a:solidFill>
              <a:schemeClr val="tx1">
                <a:lumMod val="85000"/>
              </a:schemeClr>
            </a:solidFill>
            <a:prstDash val="dash"/>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236" name="Group 235">
            <a:extLst>
              <a:ext uri="{FF2B5EF4-FFF2-40B4-BE49-F238E27FC236}">
                <a16:creationId xmlns:a16="http://schemas.microsoft.com/office/drawing/2014/main" id="{6F7C5799-F30D-CEAC-20B9-9BB562394024}"/>
              </a:ext>
            </a:extLst>
          </p:cNvPr>
          <p:cNvGrpSpPr/>
          <p:nvPr/>
        </p:nvGrpSpPr>
        <p:grpSpPr>
          <a:xfrm>
            <a:off x="7669752" y="5196883"/>
            <a:ext cx="558491" cy="362931"/>
            <a:chOff x="3450034" y="2192353"/>
            <a:chExt cx="945898" cy="614684"/>
          </a:xfrm>
        </p:grpSpPr>
        <p:sp>
          <p:nvSpPr>
            <p:cNvPr id="237" name="Rounded Rectangle 236">
              <a:extLst>
                <a:ext uri="{FF2B5EF4-FFF2-40B4-BE49-F238E27FC236}">
                  <a16:creationId xmlns:a16="http://schemas.microsoft.com/office/drawing/2014/main" id="{5D2F8A67-C13C-50E0-4E9E-7453B8FEAE3E}"/>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238" name="Group 237">
              <a:extLst>
                <a:ext uri="{FF2B5EF4-FFF2-40B4-BE49-F238E27FC236}">
                  <a16:creationId xmlns:a16="http://schemas.microsoft.com/office/drawing/2014/main" id="{3A64C4BF-AF59-BF2E-4D2D-51DFDECF76B4}"/>
                </a:ext>
              </a:extLst>
            </p:cNvPr>
            <p:cNvGrpSpPr>
              <a:grpSpLocks noChangeAspect="1"/>
            </p:cNvGrpSpPr>
            <p:nvPr/>
          </p:nvGrpSpPr>
          <p:grpSpPr>
            <a:xfrm>
              <a:off x="3881778" y="2229127"/>
              <a:ext cx="457099" cy="226431"/>
              <a:chOff x="836085" y="1496592"/>
              <a:chExt cx="538984" cy="266991"/>
            </a:xfrm>
            <a:solidFill>
              <a:srgbClr val="FFFFFF"/>
            </a:solidFill>
          </p:grpSpPr>
          <p:sp>
            <p:nvSpPr>
              <p:cNvPr id="275" name="Freeform 751">
                <a:extLst>
                  <a:ext uri="{FF2B5EF4-FFF2-40B4-BE49-F238E27FC236}">
                    <a16:creationId xmlns:a16="http://schemas.microsoft.com/office/drawing/2014/main" id="{8114ACDA-9692-4FEE-4BC2-B542C272C903}"/>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6" name="Freeform 752">
                <a:extLst>
                  <a:ext uri="{FF2B5EF4-FFF2-40B4-BE49-F238E27FC236}">
                    <a16:creationId xmlns:a16="http://schemas.microsoft.com/office/drawing/2014/main" id="{DB350C04-6E81-A039-4C86-80A9F34BF946}"/>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7" name="Freeform 753">
                <a:extLst>
                  <a:ext uri="{FF2B5EF4-FFF2-40B4-BE49-F238E27FC236}">
                    <a16:creationId xmlns:a16="http://schemas.microsoft.com/office/drawing/2014/main" id="{BC4809DE-3F2F-B45F-B9FC-AD5127BAA281}"/>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239" name="Group 105">
              <a:extLst>
                <a:ext uri="{FF2B5EF4-FFF2-40B4-BE49-F238E27FC236}">
                  <a16:creationId xmlns:a16="http://schemas.microsoft.com/office/drawing/2014/main" id="{A4B150EE-9D7C-B050-47C0-70FA60997734}"/>
                </a:ext>
              </a:extLst>
            </p:cNvPr>
            <p:cNvGrpSpPr>
              <a:grpSpLocks noChangeAspect="1"/>
            </p:cNvGrpSpPr>
            <p:nvPr/>
          </p:nvGrpSpPr>
          <p:grpSpPr bwMode="auto">
            <a:xfrm>
              <a:off x="3501889" y="2492927"/>
              <a:ext cx="283203" cy="266993"/>
              <a:chOff x="1991" y="1544"/>
              <a:chExt cx="961" cy="906"/>
            </a:xfrm>
          </p:grpSpPr>
          <p:sp>
            <p:nvSpPr>
              <p:cNvPr id="255" name="Freeform 106">
                <a:extLst>
                  <a:ext uri="{FF2B5EF4-FFF2-40B4-BE49-F238E27FC236}">
                    <a16:creationId xmlns:a16="http://schemas.microsoft.com/office/drawing/2014/main" id="{AB719CD6-FF02-889E-CE11-5A54E766E35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6" name="Rectangle 107">
                <a:extLst>
                  <a:ext uri="{FF2B5EF4-FFF2-40B4-BE49-F238E27FC236}">
                    <a16:creationId xmlns:a16="http://schemas.microsoft.com/office/drawing/2014/main" id="{B7C1C49B-EB19-A89C-066A-C47811ECB89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7" name="Rectangle 108">
                <a:extLst>
                  <a:ext uri="{FF2B5EF4-FFF2-40B4-BE49-F238E27FC236}">
                    <a16:creationId xmlns:a16="http://schemas.microsoft.com/office/drawing/2014/main" id="{7D600BBA-EA6F-9D83-D3F8-0D14499541E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8" name="Rectangle 109">
                <a:extLst>
                  <a:ext uri="{FF2B5EF4-FFF2-40B4-BE49-F238E27FC236}">
                    <a16:creationId xmlns:a16="http://schemas.microsoft.com/office/drawing/2014/main" id="{90972ABA-9B52-36CC-4121-7FE3E385DF5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9" name="Rectangle 110">
                <a:extLst>
                  <a:ext uri="{FF2B5EF4-FFF2-40B4-BE49-F238E27FC236}">
                    <a16:creationId xmlns:a16="http://schemas.microsoft.com/office/drawing/2014/main" id="{82608068-D9F4-1750-EA7F-64A5C0B8C70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0" name="Rectangle 111">
                <a:extLst>
                  <a:ext uri="{FF2B5EF4-FFF2-40B4-BE49-F238E27FC236}">
                    <a16:creationId xmlns:a16="http://schemas.microsoft.com/office/drawing/2014/main" id="{68571618-A0AC-6BEB-6BA4-B3A1ADC7269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1" name="Rectangle 112">
                <a:extLst>
                  <a:ext uri="{FF2B5EF4-FFF2-40B4-BE49-F238E27FC236}">
                    <a16:creationId xmlns:a16="http://schemas.microsoft.com/office/drawing/2014/main" id="{87900D8B-5F91-B1A6-4458-8A854779009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2" name="Rectangle 113">
                <a:extLst>
                  <a:ext uri="{FF2B5EF4-FFF2-40B4-BE49-F238E27FC236}">
                    <a16:creationId xmlns:a16="http://schemas.microsoft.com/office/drawing/2014/main" id="{5C4FA26B-2EFE-B44D-7BBA-EF651BB6084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3" name="Rectangle 114">
                <a:extLst>
                  <a:ext uri="{FF2B5EF4-FFF2-40B4-BE49-F238E27FC236}">
                    <a16:creationId xmlns:a16="http://schemas.microsoft.com/office/drawing/2014/main" id="{4D5BF410-06C1-8F16-43F6-ABDEA33D73C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4" name="Rectangle 115">
                <a:extLst>
                  <a:ext uri="{FF2B5EF4-FFF2-40B4-BE49-F238E27FC236}">
                    <a16:creationId xmlns:a16="http://schemas.microsoft.com/office/drawing/2014/main" id="{CE7D07FC-0BBA-C89C-128B-E3FCD7B60F72}"/>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5" name="Freeform 116">
                <a:extLst>
                  <a:ext uri="{FF2B5EF4-FFF2-40B4-BE49-F238E27FC236}">
                    <a16:creationId xmlns:a16="http://schemas.microsoft.com/office/drawing/2014/main" id="{2D432390-F01A-02A9-2C3A-99BF31BB460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6" name="Rectangle 117">
                <a:extLst>
                  <a:ext uri="{FF2B5EF4-FFF2-40B4-BE49-F238E27FC236}">
                    <a16:creationId xmlns:a16="http://schemas.microsoft.com/office/drawing/2014/main" id="{9FD907BD-69F1-E4D5-20C1-F1E6C2584528}"/>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7" name="Rectangle 118">
                <a:extLst>
                  <a:ext uri="{FF2B5EF4-FFF2-40B4-BE49-F238E27FC236}">
                    <a16:creationId xmlns:a16="http://schemas.microsoft.com/office/drawing/2014/main" id="{9B7FB5C4-5F94-CBD9-68C2-C8055E72EC1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8" name="Rectangle 119">
                <a:extLst>
                  <a:ext uri="{FF2B5EF4-FFF2-40B4-BE49-F238E27FC236}">
                    <a16:creationId xmlns:a16="http://schemas.microsoft.com/office/drawing/2014/main" id="{A2C09D33-1ED4-A4D5-A652-B489DEB890D0}"/>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69" name="Rectangle 120">
                <a:extLst>
                  <a:ext uri="{FF2B5EF4-FFF2-40B4-BE49-F238E27FC236}">
                    <a16:creationId xmlns:a16="http://schemas.microsoft.com/office/drawing/2014/main" id="{FAFD1D80-0993-1BB7-07C8-E3BA00BF7AB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0" name="Rectangle 121">
                <a:extLst>
                  <a:ext uri="{FF2B5EF4-FFF2-40B4-BE49-F238E27FC236}">
                    <a16:creationId xmlns:a16="http://schemas.microsoft.com/office/drawing/2014/main" id="{C78C44C1-425E-E253-880F-9B199F3EC5C7}"/>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1" name="Rectangle 122">
                <a:extLst>
                  <a:ext uri="{FF2B5EF4-FFF2-40B4-BE49-F238E27FC236}">
                    <a16:creationId xmlns:a16="http://schemas.microsoft.com/office/drawing/2014/main" id="{45E5B7C8-A920-3BD9-9A5C-BE6E4C39641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2" name="Rectangle 123">
                <a:extLst>
                  <a:ext uri="{FF2B5EF4-FFF2-40B4-BE49-F238E27FC236}">
                    <a16:creationId xmlns:a16="http://schemas.microsoft.com/office/drawing/2014/main" id="{7240E9C1-C5A6-C2A2-EBE9-DF5586AA06A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3" name="Rectangle 124">
                <a:extLst>
                  <a:ext uri="{FF2B5EF4-FFF2-40B4-BE49-F238E27FC236}">
                    <a16:creationId xmlns:a16="http://schemas.microsoft.com/office/drawing/2014/main" id="{9F3ACC3D-D6A4-47D9-FBA8-F1A692EFC7E5}"/>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74" name="Rectangle 125">
                <a:extLst>
                  <a:ext uri="{FF2B5EF4-FFF2-40B4-BE49-F238E27FC236}">
                    <a16:creationId xmlns:a16="http://schemas.microsoft.com/office/drawing/2014/main" id="{5CD38554-AE9E-30C6-C2FF-A5AAF36884B0}"/>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240" name="Group 239">
              <a:extLst>
                <a:ext uri="{FF2B5EF4-FFF2-40B4-BE49-F238E27FC236}">
                  <a16:creationId xmlns:a16="http://schemas.microsoft.com/office/drawing/2014/main" id="{6AF12F60-4EC3-C95A-C602-0761E68C6CF7}"/>
                </a:ext>
              </a:extLst>
            </p:cNvPr>
            <p:cNvGrpSpPr>
              <a:grpSpLocks noChangeAspect="1"/>
            </p:cNvGrpSpPr>
            <p:nvPr/>
          </p:nvGrpSpPr>
          <p:grpSpPr>
            <a:xfrm rot="19800000">
              <a:off x="3694273" y="2456129"/>
              <a:ext cx="181873" cy="80768"/>
              <a:chOff x="4705351" y="4362451"/>
              <a:chExt cx="1165225" cy="493712"/>
            </a:xfrm>
          </p:grpSpPr>
          <p:sp>
            <p:nvSpPr>
              <p:cNvPr id="241" name="Freeform 29">
                <a:extLst>
                  <a:ext uri="{FF2B5EF4-FFF2-40B4-BE49-F238E27FC236}">
                    <a16:creationId xmlns:a16="http://schemas.microsoft.com/office/drawing/2014/main" id="{6B5EBBEA-221A-AFBA-857B-9B8692D7F880}"/>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2" name="Freeform 30">
                <a:extLst>
                  <a:ext uri="{FF2B5EF4-FFF2-40B4-BE49-F238E27FC236}">
                    <a16:creationId xmlns:a16="http://schemas.microsoft.com/office/drawing/2014/main" id="{42FFB392-743C-C4F2-2445-AFF3A354F89E}"/>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3" name="Freeform 31">
                <a:extLst>
                  <a:ext uri="{FF2B5EF4-FFF2-40B4-BE49-F238E27FC236}">
                    <a16:creationId xmlns:a16="http://schemas.microsoft.com/office/drawing/2014/main" id="{CE372EF5-EC73-CE81-233B-F6FA62E7824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4" name="Freeform 68">
                <a:extLst>
                  <a:ext uri="{FF2B5EF4-FFF2-40B4-BE49-F238E27FC236}">
                    <a16:creationId xmlns:a16="http://schemas.microsoft.com/office/drawing/2014/main" id="{0FCEDE5E-3800-690F-2D4B-0A113AA2989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5" name="Freeform 69">
                <a:extLst>
                  <a:ext uri="{FF2B5EF4-FFF2-40B4-BE49-F238E27FC236}">
                    <a16:creationId xmlns:a16="http://schemas.microsoft.com/office/drawing/2014/main" id="{9820EF71-50BF-4CD2-668B-2EFEC07EDA2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6" name="Freeform 70">
                <a:extLst>
                  <a:ext uri="{FF2B5EF4-FFF2-40B4-BE49-F238E27FC236}">
                    <a16:creationId xmlns:a16="http://schemas.microsoft.com/office/drawing/2014/main" id="{7B1BBB17-66F1-6200-99A5-305D6BC9914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7" name="Freeform 71">
                <a:extLst>
                  <a:ext uri="{FF2B5EF4-FFF2-40B4-BE49-F238E27FC236}">
                    <a16:creationId xmlns:a16="http://schemas.microsoft.com/office/drawing/2014/main" id="{B22740ED-6EE5-D528-ECA6-A1BACC3DBC3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8" name="Freeform 72">
                <a:extLst>
                  <a:ext uri="{FF2B5EF4-FFF2-40B4-BE49-F238E27FC236}">
                    <a16:creationId xmlns:a16="http://schemas.microsoft.com/office/drawing/2014/main" id="{81121095-7250-B3B5-9522-5B2A36CC8FD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49" name="Freeform 73">
                <a:extLst>
                  <a:ext uri="{FF2B5EF4-FFF2-40B4-BE49-F238E27FC236}">
                    <a16:creationId xmlns:a16="http://schemas.microsoft.com/office/drawing/2014/main" id="{3C5FC9B5-043D-A710-A821-5642F41F7D6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0" name="Freeform 74">
                <a:extLst>
                  <a:ext uri="{FF2B5EF4-FFF2-40B4-BE49-F238E27FC236}">
                    <a16:creationId xmlns:a16="http://schemas.microsoft.com/office/drawing/2014/main" id="{11396D75-1EF1-75EB-81CF-2EE6224AAD53}"/>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1" name="Freeform 75">
                <a:extLst>
                  <a:ext uri="{FF2B5EF4-FFF2-40B4-BE49-F238E27FC236}">
                    <a16:creationId xmlns:a16="http://schemas.microsoft.com/office/drawing/2014/main" id="{B01038E9-A9E6-C301-C850-BAB2545F1FA2}"/>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2" name="Freeform 76">
                <a:extLst>
                  <a:ext uri="{FF2B5EF4-FFF2-40B4-BE49-F238E27FC236}">
                    <a16:creationId xmlns:a16="http://schemas.microsoft.com/office/drawing/2014/main" id="{EE67A0C4-0223-E7E9-C62E-8F810637BAA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3" name="Freeform 77">
                <a:extLst>
                  <a:ext uri="{FF2B5EF4-FFF2-40B4-BE49-F238E27FC236}">
                    <a16:creationId xmlns:a16="http://schemas.microsoft.com/office/drawing/2014/main" id="{781C2232-9094-17D0-C082-BA86CE9D3EE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54" name="Freeform 78">
                <a:extLst>
                  <a:ext uri="{FF2B5EF4-FFF2-40B4-BE49-F238E27FC236}">
                    <a16:creationId xmlns:a16="http://schemas.microsoft.com/office/drawing/2014/main" id="{95CB9516-4394-2405-16ED-8759F67C1EAF}"/>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pic>
        <p:nvPicPr>
          <p:cNvPr id="279" name="Picture 278">
            <a:extLst>
              <a:ext uri="{FF2B5EF4-FFF2-40B4-BE49-F238E27FC236}">
                <a16:creationId xmlns:a16="http://schemas.microsoft.com/office/drawing/2014/main" id="{9F316433-4DCB-745A-835E-8D5ACDA053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1264" y="5752955"/>
            <a:ext cx="500378" cy="369484"/>
          </a:xfrm>
          <a:prstGeom prst="rect">
            <a:avLst/>
          </a:prstGeom>
        </p:spPr>
      </p:pic>
      <p:pic>
        <p:nvPicPr>
          <p:cNvPr id="281" name="Picture 280">
            <a:extLst>
              <a:ext uri="{FF2B5EF4-FFF2-40B4-BE49-F238E27FC236}">
                <a16:creationId xmlns:a16="http://schemas.microsoft.com/office/drawing/2014/main" id="{83886DE7-955B-A796-3866-A0B7E3D5D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235" y="5380169"/>
            <a:ext cx="358324" cy="274505"/>
          </a:xfrm>
          <a:prstGeom prst="rect">
            <a:avLst/>
          </a:prstGeom>
        </p:spPr>
      </p:pic>
      <p:grpSp>
        <p:nvGrpSpPr>
          <p:cNvPr id="284" name="Group 283">
            <a:extLst>
              <a:ext uri="{FF2B5EF4-FFF2-40B4-BE49-F238E27FC236}">
                <a16:creationId xmlns:a16="http://schemas.microsoft.com/office/drawing/2014/main" id="{F52F5DB3-CD85-DAA8-F73A-8A150684DE92}"/>
              </a:ext>
            </a:extLst>
          </p:cNvPr>
          <p:cNvGrpSpPr/>
          <p:nvPr/>
        </p:nvGrpSpPr>
        <p:grpSpPr>
          <a:xfrm>
            <a:off x="8489771" y="3994343"/>
            <a:ext cx="1290356" cy="754131"/>
            <a:chOff x="2157938" y="3332033"/>
            <a:chExt cx="1342649" cy="784694"/>
          </a:xfrm>
        </p:grpSpPr>
        <p:sp>
          <p:nvSpPr>
            <p:cNvPr id="285" name="Shape 426">
              <a:extLst>
                <a:ext uri="{FF2B5EF4-FFF2-40B4-BE49-F238E27FC236}">
                  <a16:creationId xmlns:a16="http://schemas.microsoft.com/office/drawing/2014/main" id="{C4990E69-EF9B-C0B1-FBE2-7ECF4696A167}"/>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286" name="Google Shape;582;p107">
              <a:extLst>
                <a:ext uri="{FF2B5EF4-FFF2-40B4-BE49-F238E27FC236}">
                  <a16:creationId xmlns:a16="http://schemas.microsoft.com/office/drawing/2014/main" id="{F8685427-BC45-0E79-56D2-C443E8D47186}"/>
                </a:ext>
              </a:extLst>
            </p:cNvPr>
            <p:cNvSpPr txBox="1"/>
            <p:nvPr/>
          </p:nvSpPr>
          <p:spPr>
            <a:xfrm>
              <a:off x="2238460"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Internet</a:t>
              </a:r>
            </a:p>
          </p:txBody>
        </p:sp>
      </p:grpSp>
      <p:grpSp>
        <p:nvGrpSpPr>
          <p:cNvPr id="287" name="Group 105">
            <a:extLst>
              <a:ext uri="{FF2B5EF4-FFF2-40B4-BE49-F238E27FC236}">
                <a16:creationId xmlns:a16="http://schemas.microsoft.com/office/drawing/2014/main" id="{B5F0FC41-C7F2-BF0F-D8C3-46B1B69DC823}"/>
              </a:ext>
            </a:extLst>
          </p:cNvPr>
          <p:cNvGrpSpPr>
            <a:grpSpLocks noChangeAspect="1"/>
          </p:cNvGrpSpPr>
          <p:nvPr/>
        </p:nvGrpSpPr>
        <p:grpSpPr bwMode="auto">
          <a:xfrm>
            <a:off x="10517541" y="4981711"/>
            <a:ext cx="456467" cy="430343"/>
            <a:chOff x="1991" y="1544"/>
            <a:chExt cx="961" cy="906"/>
          </a:xfrm>
        </p:grpSpPr>
        <p:sp>
          <p:nvSpPr>
            <p:cNvPr id="288" name="Freeform 106">
              <a:extLst>
                <a:ext uri="{FF2B5EF4-FFF2-40B4-BE49-F238E27FC236}">
                  <a16:creationId xmlns:a16="http://schemas.microsoft.com/office/drawing/2014/main" id="{2B10698F-7092-16CA-5944-9AF82289BEB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89" name="Rectangle 107">
              <a:extLst>
                <a:ext uri="{FF2B5EF4-FFF2-40B4-BE49-F238E27FC236}">
                  <a16:creationId xmlns:a16="http://schemas.microsoft.com/office/drawing/2014/main" id="{23310F1D-A9D5-8863-727B-44C266AC9DA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0" name="Rectangle 108">
              <a:extLst>
                <a:ext uri="{FF2B5EF4-FFF2-40B4-BE49-F238E27FC236}">
                  <a16:creationId xmlns:a16="http://schemas.microsoft.com/office/drawing/2014/main" id="{0A9BAB8D-31C2-26B1-58B5-B95B178C9DB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1" name="Rectangle 109">
              <a:extLst>
                <a:ext uri="{FF2B5EF4-FFF2-40B4-BE49-F238E27FC236}">
                  <a16:creationId xmlns:a16="http://schemas.microsoft.com/office/drawing/2014/main" id="{741C88BC-AAE7-4B7B-58D3-92D6E9F8E16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2" name="Rectangle 110">
              <a:extLst>
                <a:ext uri="{FF2B5EF4-FFF2-40B4-BE49-F238E27FC236}">
                  <a16:creationId xmlns:a16="http://schemas.microsoft.com/office/drawing/2014/main" id="{ADF7B4F3-29FC-2BF3-DD4D-356A0D13AE0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3" name="Rectangle 111">
              <a:extLst>
                <a:ext uri="{FF2B5EF4-FFF2-40B4-BE49-F238E27FC236}">
                  <a16:creationId xmlns:a16="http://schemas.microsoft.com/office/drawing/2014/main" id="{D29616D2-1072-D210-654A-2DD11E0D405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4" name="Rectangle 112">
              <a:extLst>
                <a:ext uri="{FF2B5EF4-FFF2-40B4-BE49-F238E27FC236}">
                  <a16:creationId xmlns:a16="http://schemas.microsoft.com/office/drawing/2014/main" id="{58692F60-75B9-ECC5-D4A7-FAE7268E5E8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5" name="Rectangle 113">
              <a:extLst>
                <a:ext uri="{FF2B5EF4-FFF2-40B4-BE49-F238E27FC236}">
                  <a16:creationId xmlns:a16="http://schemas.microsoft.com/office/drawing/2014/main" id="{E31D64F9-664E-DFED-50C6-1D05C1B4010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6" name="Rectangle 114">
              <a:extLst>
                <a:ext uri="{FF2B5EF4-FFF2-40B4-BE49-F238E27FC236}">
                  <a16:creationId xmlns:a16="http://schemas.microsoft.com/office/drawing/2014/main" id="{147F7F91-3035-FB55-71E5-1E9B2A85B13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7" name="Rectangle 115">
              <a:extLst>
                <a:ext uri="{FF2B5EF4-FFF2-40B4-BE49-F238E27FC236}">
                  <a16:creationId xmlns:a16="http://schemas.microsoft.com/office/drawing/2014/main" id="{32D6F832-CCE2-B5A4-3488-B6147B2E2A4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8" name="Freeform 116">
              <a:extLst>
                <a:ext uri="{FF2B5EF4-FFF2-40B4-BE49-F238E27FC236}">
                  <a16:creationId xmlns:a16="http://schemas.microsoft.com/office/drawing/2014/main" id="{F456DD46-BA7A-B0D3-5FFE-DD6578A342B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299" name="Rectangle 117">
              <a:extLst>
                <a:ext uri="{FF2B5EF4-FFF2-40B4-BE49-F238E27FC236}">
                  <a16:creationId xmlns:a16="http://schemas.microsoft.com/office/drawing/2014/main" id="{9FBE47DF-6658-2983-5A29-37368FC7710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0" name="Rectangle 118">
              <a:extLst>
                <a:ext uri="{FF2B5EF4-FFF2-40B4-BE49-F238E27FC236}">
                  <a16:creationId xmlns:a16="http://schemas.microsoft.com/office/drawing/2014/main" id="{B52C497C-3800-D315-2748-FD0704075B4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1" name="Rectangle 119">
              <a:extLst>
                <a:ext uri="{FF2B5EF4-FFF2-40B4-BE49-F238E27FC236}">
                  <a16:creationId xmlns:a16="http://schemas.microsoft.com/office/drawing/2014/main" id="{93EF0A28-B3BA-ADF4-23D0-08A66500B4D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2" name="Rectangle 120">
              <a:extLst>
                <a:ext uri="{FF2B5EF4-FFF2-40B4-BE49-F238E27FC236}">
                  <a16:creationId xmlns:a16="http://schemas.microsoft.com/office/drawing/2014/main" id="{D9509596-43B2-1F34-9D1F-C8772C65B13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3" name="Rectangle 121">
              <a:extLst>
                <a:ext uri="{FF2B5EF4-FFF2-40B4-BE49-F238E27FC236}">
                  <a16:creationId xmlns:a16="http://schemas.microsoft.com/office/drawing/2014/main" id="{B81E4A7B-8F97-5972-C63A-0881634014E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4" name="Rectangle 122">
              <a:extLst>
                <a:ext uri="{FF2B5EF4-FFF2-40B4-BE49-F238E27FC236}">
                  <a16:creationId xmlns:a16="http://schemas.microsoft.com/office/drawing/2014/main" id="{E8FBC997-F4A2-1DAB-81A9-233CE569676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5" name="Rectangle 123">
              <a:extLst>
                <a:ext uri="{FF2B5EF4-FFF2-40B4-BE49-F238E27FC236}">
                  <a16:creationId xmlns:a16="http://schemas.microsoft.com/office/drawing/2014/main" id="{AA90408B-8643-113B-68E5-BD6A03A69738}"/>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6" name="Rectangle 124">
              <a:extLst>
                <a:ext uri="{FF2B5EF4-FFF2-40B4-BE49-F238E27FC236}">
                  <a16:creationId xmlns:a16="http://schemas.microsoft.com/office/drawing/2014/main" id="{934E72EE-B17E-4CA3-3BC1-F5FDF631BD7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07" name="Rectangle 125">
              <a:extLst>
                <a:ext uri="{FF2B5EF4-FFF2-40B4-BE49-F238E27FC236}">
                  <a16:creationId xmlns:a16="http://schemas.microsoft.com/office/drawing/2014/main" id="{1C924E26-F287-3D17-5879-CBEE05727D7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309" name="Group 308">
            <a:extLst>
              <a:ext uri="{FF2B5EF4-FFF2-40B4-BE49-F238E27FC236}">
                <a16:creationId xmlns:a16="http://schemas.microsoft.com/office/drawing/2014/main" id="{DA11023A-9C61-FB57-3C45-02C861DA4283}"/>
              </a:ext>
            </a:extLst>
          </p:cNvPr>
          <p:cNvGrpSpPr/>
          <p:nvPr/>
        </p:nvGrpSpPr>
        <p:grpSpPr>
          <a:xfrm>
            <a:off x="11038973" y="5381218"/>
            <a:ext cx="484333" cy="338528"/>
            <a:chOff x="3033613" y="3226627"/>
            <a:chExt cx="569481" cy="398043"/>
          </a:xfrm>
        </p:grpSpPr>
        <p:sp>
          <p:nvSpPr>
            <p:cNvPr id="321" name="Rectangle 320">
              <a:extLst>
                <a:ext uri="{FF2B5EF4-FFF2-40B4-BE49-F238E27FC236}">
                  <a16:creationId xmlns:a16="http://schemas.microsoft.com/office/drawing/2014/main" id="{393D4C30-BEC2-278D-0283-9CC8401DC2C8}"/>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322" name="Group 321">
              <a:extLst>
                <a:ext uri="{FF2B5EF4-FFF2-40B4-BE49-F238E27FC236}">
                  <a16:creationId xmlns:a16="http://schemas.microsoft.com/office/drawing/2014/main" id="{5AB9BED6-3398-0544-A1AF-768D1D51D132}"/>
                </a:ext>
              </a:extLst>
            </p:cNvPr>
            <p:cNvGrpSpPr/>
            <p:nvPr/>
          </p:nvGrpSpPr>
          <p:grpSpPr>
            <a:xfrm>
              <a:off x="3033613" y="3226627"/>
              <a:ext cx="569481" cy="398043"/>
              <a:chOff x="4574256" y="3226627"/>
              <a:chExt cx="569481" cy="398043"/>
            </a:xfrm>
          </p:grpSpPr>
          <p:grpSp>
            <p:nvGrpSpPr>
              <p:cNvPr id="323" name="Group 322">
                <a:extLst>
                  <a:ext uri="{FF2B5EF4-FFF2-40B4-BE49-F238E27FC236}">
                    <a16:creationId xmlns:a16="http://schemas.microsoft.com/office/drawing/2014/main" id="{5CEEEFA5-009C-99C9-E248-0A175F8D48DA}"/>
                  </a:ext>
                </a:extLst>
              </p:cNvPr>
              <p:cNvGrpSpPr/>
              <p:nvPr/>
            </p:nvGrpSpPr>
            <p:grpSpPr>
              <a:xfrm>
                <a:off x="4574256" y="3226627"/>
                <a:ext cx="485463" cy="364349"/>
                <a:chOff x="-614664" y="3556031"/>
                <a:chExt cx="769937" cy="577850"/>
              </a:xfrm>
              <a:solidFill>
                <a:srgbClr val="57585A"/>
              </a:solidFill>
            </p:grpSpPr>
            <p:sp>
              <p:nvSpPr>
                <p:cNvPr id="328" name="Freeform 95">
                  <a:extLst>
                    <a:ext uri="{FF2B5EF4-FFF2-40B4-BE49-F238E27FC236}">
                      <a16:creationId xmlns:a16="http://schemas.microsoft.com/office/drawing/2014/main" id="{415F163F-5E70-7FFB-5BD0-8F379231CE0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29" name="Freeform 96">
                  <a:extLst>
                    <a:ext uri="{FF2B5EF4-FFF2-40B4-BE49-F238E27FC236}">
                      <a16:creationId xmlns:a16="http://schemas.microsoft.com/office/drawing/2014/main" id="{68CE9924-22AB-9E86-F623-C56C440E5D6F}"/>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324" name="Group 323">
                <a:extLst>
                  <a:ext uri="{FF2B5EF4-FFF2-40B4-BE49-F238E27FC236}">
                    <a16:creationId xmlns:a16="http://schemas.microsoft.com/office/drawing/2014/main" id="{96C30362-0DFF-6A63-6FB9-29BB27EAD202}"/>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325" name="Freeform 751">
                  <a:extLst>
                    <a:ext uri="{FF2B5EF4-FFF2-40B4-BE49-F238E27FC236}">
                      <a16:creationId xmlns:a16="http://schemas.microsoft.com/office/drawing/2014/main" id="{B7B07C25-9E08-E5EA-9C2E-79F939815C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26" name="Freeform 752">
                  <a:extLst>
                    <a:ext uri="{FF2B5EF4-FFF2-40B4-BE49-F238E27FC236}">
                      <a16:creationId xmlns:a16="http://schemas.microsoft.com/office/drawing/2014/main" id="{95EFC121-E663-3E56-6C30-BD56AAB0C86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327" name="Freeform 753">
                  <a:extLst>
                    <a:ext uri="{FF2B5EF4-FFF2-40B4-BE49-F238E27FC236}">
                      <a16:creationId xmlns:a16="http://schemas.microsoft.com/office/drawing/2014/main" id="{2D0AB9E8-6068-455D-A28A-54457DCB221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
        <p:nvSpPr>
          <p:cNvPr id="5" name="TextBox 4">
            <a:extLst>
              <a:ext uri="{FF2B5EF4-FFF2-40B4-BE49-F238E27FC236}">
                <a16:creationId xmlns:a16="http://schemas.microsoft.com/office/drawing/2014/main" id="{274E894F-A817-466D-4CD0-CFB29453DA18}"/>
              </a:ext>
            </a:extLst>
          </p:cNvPr>
          <p:cNvSpPr txBox="1"/>
          <p:nvPr/>
        </p:nvSpPr>
        <p:spPr>
          <a:xfrm>
            <a:off x="6443262" y="5654321"/>
            <a:ext cx="614271" cy="307777"/>
          </a:xfrm>
          <a:prstGeom prst="rect">
            <a:avLst/>
          </a:prstGeom>
          <a:noFill/>
        </p:spPr>
        <p:txBody>
          <a:bodyPr wrap="none" rtlCol="0">
            <a:spAutoFit/>
          </a:bodyPr>
          <a:lstStyle/>
          <a:p>
            <a:r>
              <a:rPr lang="en-DE" sz="1400">
                <a:solidFill>
                  <a:schemeClr val="bg2"/>
                </a:solidFill>
                <a:latin typeface="+mn-lt"/>
              </a:rPr>
              <a:t>1501</a:t>
            </a:r>
          </a:p>
        </p:txBody>
      </p:sp>
      <p:sp>
        <p:nvSpPr>
          <p:cNvPr id="6" name="TextBox 5">
            <a:extLst>
              <a:ext uri="{FF2B5EF4-FFF2-40B4-BE49-F238E27FC236}">
                <a16:creationId xmlns:a16="http://schemas.microsoft.com/office/drawing/2014/main" id="{5E967F74-2C03-B28C-D6B5-4D8EABBC72BB}"/>
              </a:ext>
            </a:extLst>
          </p:cNvPr>
          <p:cNvSpPr txBox="1"/>
          <p:nvPr/>
        </p:nvSpPr>
        <p:spPr>
          <a:xfrm>
            <a:off x="10974008" y="5736115"/>
            <a:ext cx="614271" cy="307777"/>
          </a:xfrm>
          <a:prstGeom prst="rect">
            <a:avLst/>
          </a:prstGeom>
          <a:noFill/>
        </p:spPr>
        <p:txBody>
          <a:bodyPr wrap="none" rtlCol="0">
            <a:spAutoFit/>
          </a:bodyPr>
          <a:lstStyle/>
          <a:p>
            <a:r>
              <a:rPr lang="en-DE" sz="1400">
                <a:solidFill>
                  <a:schemeClr val="bg2"/>
                </a:solidFill>
                <a:latin typeface="+mn-lt"/>
              </a:rPr>
              <a:t>2304</a:t>
            </a:r>
          </a:p>
        </p:txBody>
      </p:sp>
      <p:grpSp>
        <p:nvGrpSpPr>
          <p:cNvPr id="7" name="Group 6">
            <a:extLst>
              <a:ext uri="{FF2B5EF4-FFF2-40B4-BE49-F238E27FC236}">
                <a16:creationId xmlns:a16="http://schemas.microsoft.com/office/drawing/2014/main" id="{C4989EE2-9DC4-0158-E6FC-86DBDDC0A5A7}"/>
              </a:ext>
            </a:extLst>
          </p:cNvPr>
          <p:cNvGrpSpPr/>
          <p:nvPr/>
        </p:nvGrpSpPr>
        <p:grpSpPr>
          <a:xfrm>
            <a:off x="9711528" y="5402975"/>
            <a:ext cx="484333" cy="338528"/>
            <a:chOff x="3033613" y="3226627"/>
            <a:chExt cx="569481" cy="398043"/>
          </a:xfrm>
        </p:grpSpPr>
        <p:sp>
          <p:nvSpPr>
            <p:cNvPr id="8" name="Rectangle 7">
              <a:extLst>
                <a:ext uri="{FF2B5EF4-FFF2-40B4-BE49-F238E27FC236}">
                  <a16:creationId xmlns:a16="http://schemas.microsoft.com/office/drawing/2014/main" id="{B2852671-DC21-D425-542F-57B708BFCE40}"/>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9" name="Group 8">
              <a:extLst>
                <a:ext uri="{FF2B5EF4-FFF2-40B4-BE49-F238E27FC236}">
                  <a16:creationId xmlns:a16="http://schemas.microsoft.com/office/drawing/2014/main" id="{FB0D1E35-410E-C4C8-F386-8B339DB1FBAA}"/>
                </a:ext>
              </a:extLst>
            </p:cNvPr>
            <p:cNvGrpSpPr/>
            <p:nvPr/>
          </p:nvGrpSpPr>
          <p:grpSpPr>
            <a:xfrm>
              <a:off x="3033613" y="3226627"/>
              <a:ext cx="569481" cy="398043"/>
              <a:chOff x="4574256" y="3226627"/>
              <a:chExt cx="569481" cy="398043"/>
            </a:xfrm>
          </p:grpSpPr>
          <p:grpSp>
            <p:nvGrpSpPr>
              <p:cNvPr id="10" name="Group 9">
                <a:extLst>
                  <a:ext uri="{FF2B5EF4-FFF2-40B4-BE49-F238E27FC236}">
                    <a16:creationId xmlns:a16="http://schemas.microsoft.com/office/drawing/2014/main" id="{B8BCC23E-BC8C-0EC3-B072-3B0125F963DB}"/>
                  </a:ext>
                </a:extLst>
              </p:cNvPr>
              <p:cNvGrpSpPr/>
              <p:nvPr/>
            </p:nvGrpSpPr>
            <p:grpSpPr>
              <a:xfrm>
                <a:off x="4574256" y="3226627"/>
                <a:ext cx="485463" cy="364349"/>
                <a:chOff x="-614664" y="3556031"/>
                <a:chExt cx="769937" cy="577850"/>
              </a:xfrm>
              <a:solidFill>
                <a:srgbClr val="57585A"/>
              </a:solidFill>
            </p:grpSpPr>
            <p:sp>
              <p:nvSpPr>
                <p:cNvPr id="15" name="Freeform 95">
                  <a:extLst>
                    <a:ext uri="{FF2B5EF4-FFF2-40B4-BE49-F238E27FC236}">
                      <a16:creationId xmlns:a16="http://schemas.microsoft.com/office/drawing/2014/main" id="{5381B6B9-9748-4F68-A7E7-C6D9DFAD64E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6" name="Freeform 96">
                  <a:extLst>
                    <a:ext uri="{FF2B5EF4-FFF2-40B4-BE49-F238E27FC236}">
                      <a16:creationId xmlns:a16="http://schemas.microsoft.com/office/drawing/2014/main" id="{4BC76DFF-98D6-F34B-A1A6-34FBA097DF5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11" name="Group 10">
                <a:extLst>
                  <a:ext uri="{FF2B5EF4-FFF2-40B4-BE49-F238E27FC236}">
                    <a16:creationId xmlns:a16="http://schemas.microsoft.com/office/drawing/2014/main" id="{80F04E7E-D43C-EFA4-B30E-4F7F39016339}"/>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12" name="Freeform 751">
                  <a:extLst>
                    <a:ext uri="{FF2B5EF4-FFF2-40B4-BE49-F238E27FC236}">
                      <a16:creationId xmlns:a16="http://schemas.microsoft.com/office/drawing/2014/main" id="{2F70DC68-3F96-CE37-BAEC-1F7A363049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3" name="Freeform 752">
                  <a:extLst>
                    <a:ext uri="{FF2B5EF4-FFF2-40B4-BE49-F238E27FC236}">
                      <a16:creationId xmlns:a16="http://schemas.microsoft.com/office/drawing/2014/main" id="{67F7B9AF-A528-0609-C90C-F335B56B4ECA}"/>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14" name="Freeform 753">
                  <a:extLst>
                    <a:ext uri="{FF2B5EF4-FFF2-40B4-BE49-F238E27FC236}">
                      <a16:creationId xmlns:a16="http://schemas.microsoft.com/office/drawing/2014/main" id="{61A55D4A-7C16-89A4-0C19-3CE8808B1D7D}"/>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
        <p:nvSpPr>
          <p:cNvPr id="17" name="TextBox 16">
            <a:extLst>
              <a:ext uri="{FF2B5EF4-FFF2-40B4-BE49-F238E27FC236}">
                <a16:creationId xmlns:a16="http://schemas.microsoft.com/office/drawing/2014/main" id="{9E9C909E-3BC1-C54D-EDF1-1086723C11BC}"/>
              </a:ext>
            </a:extLst>
          </p:cNvPr>
          <p:cNvSpPr txBox="1"/>
          <p:nvPr/>
        </p:nvSpPr>
        <p:spPr>
          <a:xfrm>
            <a:off x="9646563" y="5757872"/>
            <a:ext cx="614271" cy="307777"/>
          </a:xfrm>
          <a:prstGeom prst="rect">
            <a:avLst/>
          </a:prstGeom>
          <a:noFill/>
        </p:spPr>
        <p:txBody>
          <a:bodyPr wrap="none" rtlCol="0">
            <a:spAutoFit/>
          </a:bodyPr>
          <a:lstStyle/>
          <a:p>
            <a:r>
              <a:rPr lang="en-DE" sz="1400">
                <a:solidFill>
                  <a:schemeClr val="bg2"/>
                </a:solidFill>
                <a:latin typeface="+mn-lt"/>
              </a:rPr>
              <a:t>3105</a:t>
            </a:r>
          </a:p>
        </p:txBody>
      </p:sp>
      <p:sp>
        <p:nvSpPr>
          <p:cNvPr id="18" name="TextBox 17">
            <a:extLst>
              <a:ext uri="{FF2B5EF4-FFF2-40B4-BE49-F238E27FC236}">
                <a16:creationId xmlns:a16="http://schemas.microsoft.com/office/drawing/2014/main" id="{A0AF7067-F9DA-C09D-E8C3-9C83EF9490F6}"/>
              </a:ext>
            </a:extLst>
          </p:cNvPr>
          <p:cNvSpPr txBox="1"/>
          <p:nvPr/>
        </p:nvSpPr>
        <p:spPr>
          <a:xfrm>
            <a:off x="8858672" y="5482113"/>
            <a:ext cx="972813" cy="369332"/>
          </a:xfrm>
          <a:prstGeom prst="rect">
            <a:avLst/>
          </a:prstGeom>
          <a:solidFill>
            <a:schemeClr val="tx1">
              <a:lumMod val="85000"/>
              <a:alpha val="73047"/>
            </a:schemeClr>
          </a:solidFill>
        </p:spPr>
        <p:txBody>
          <a:bodyPr wrap="square" rtlCol="0">
            <a:spAutoFit/>
          </a:bodyPr>
          <a:lstStyle/>
          <a:p>
            <a:r>
              <a:rPr lang="en-DE">
                <a:solidFill>
                  <a:schemeClr val="accent6"/>
                </a:solidFill>
                <a:latin typeface="+mn-lt"/>
              </a:rPr>
              <a:t>“1501”</a:t>
            </a:r>
          </a:p>
        </p:txBody>
      </p:sp>
      <p:sp>
        <p:nvSpPr>
          <p:cNvPr id="19" name="Freeform 18">
            <a:extLst>
              <a:ext uri="{FF2B5EF4-FFF2-40B4-BE49-F238E27FC236}">
                <a16:creationId xmlns:a16="http://schemas.microsoft.com/office/drawing/2014/main" id="{474B5236-F284-8557-21B1-8C96D4C42194}"/>
              </a:ext>
            </a:extLst>
          </p:cNvPr>
          <p:cNvSpPr/>
          <p:nvPr/>
        </p:nvSpPr>
        <p:spPr>
          <a:xfrm>
            <a:off x="8921884" y="3784599"/>
            <a:ext cx="901568" cy="1638300"/>
          </a:xfrm>
          <a:custGeom>
            <a:avLst/>
            <a:gdLst>
              <a:gd name="connsiteX0" fmla="*/ 1023325 w 2083775"/>
              <a:gd name="connsiteY0" fmla="*/ 2020388 h 2020388"/>
              <a:gd name="connsiteX1" fmla="*/ 134325 w 2083775"/>
              <a:gd name="connsiteY1" fmla="*/ 953588 h 2020388"/>
              <a:gd name="connsiteX2" fmla="*/ 20025 w 2083775"/>
              <a:gd name="connsiteY2" fmla="*/ 1088 h 2020388"/>
              <a:gd name="connsiteX3" fmla="*/ 299425 w 2083775"/>
              <a:gd name="connsiteY3" fmla="*/ 788488 h 2020388"/>
              <a:gd name="connsiteX4" fmla="*/ 2083775 w 2083775"/>
              <a:gd name="connsiteY4" fmla="*/ 1887038 h 2020388"/>
              <a:gd name="connsiteX0" fmla="*/ 1028929 w 2089379"/>
              <a:gd name="connsiteY0" fmla="*/ 2019322 h 2019322"/>
              <a:gd name="connsiteX1" fmla="*/ 139929 w 2089379"/>
              <a:gd name="connsiteY1" fmla="*/ 952522 h 2019322"/>
              <a:gd name="connsiteX2" fmla="*/ 25629 w 2089379"/>
              <a:gd name="connsiteY2" fmla="*/ 22 h 2019322"/>
              <a:gd name="connsiteX3" fmla="*/ 305029 w 2089379"/>
              <a:gd name="connsiteY3" fmla="*/ 787422 h 2019322"/>
              <a:gd name="connsiteX4" fmla="*/ 2089379 w 2089379"/>
              <a:gd name="connsiteY4" fmla="*/ 1885972 h 2019322"/>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923373 w 2123523"/>
              <a:gd name="connsiteY0" fmla="*/ 1867221 h 1886271"/>
              <a:gd name="connsiteX1" fmla="*/ 174073 w 2123523"/>
              <a:gd name="connsiteY1" fmla="*/ 952821 h 1886271"/>
              <a:gd name="connsiteX2" fmla="*/ 59773 w 2123523"/>
              <a:gd name="connsiteY2" fmla="*/ 321 h 1886271"/>
              <a:gd name="connsiteX3" fmla="*/ 339173 w 2123523"/>
              <a:gd name="connsiteY3" fmla="*/ 787721 h 1886271"/>
              <a:gd name="connsiteX4" fmla="*/ 2123523 w 2123523"/>
              <a:gd name="connsiteY4" fmla="*/ 1886271 h 1886271"/>
              <a:gd name="connsiteX0" fmla="*/ 1010371 w 2210521"/>
              <a:gd name="connsiteY0" fmla="*/ 1886824 h 1905874"/>
              <a:gd name="connsiteX1" fmla="*/ 261071 w 2210521"/>
              <a:gd name="connsiteY1" fmla="*/ 972424 h 1905874"/>
              <a:gd name="connsiteX2" fmla="*/ 146771 w 2210521"/>
              <a:gd name="connsiteY2" fmla="*/ 19924 h 1905874"/>
              <a:gd name="connsiteX3" fmla="*/ 2210521 w 2210521"/>
              <a:gd name="connsiteY3" fmla="*/ 1905874 h 1905874"/>
              <a:gd name="connsiteX0" fmla="*/ 789738 w 1989888"/>
              <a:gd name="connsiteY0" fmla="*/ 914414 h 933464"/>
              <a:gd name="connsiteX1" fmla="*/ 40438 w 1989888"/>
              <a:gd name="connsiteY1" fmla="*/ 14 h 933464"/>
              <a:gd name="connsiteX2" fmla="*/ 1989888 w 1989888"/>
              <a:gd name="connsiteY2" fmla="*/ 933464 h 933464"/>
              <a:gd name="connsiteX0" fmla="*/ 983834 w 983834"/>
              <a:gd name="connsiteY0" fmla="*/ 1643723 h 1643723"/>
              <a:gd name="connsiteX1" fmla="*/ 234534 w 983834"/>
              <a:gd name="connsiteY1" fmla="*/ 729323 h 1643723"/>
              <a:gd name="connsiteX2" fmla="*/ 202784 w 983834"/>
              <a:gd name="connsiteY2" fmla="*/ 37173 h 1643723"/>
              <a:gd name="connsiteX0" fmla="*/ 950329 w 950329"/>
              <a:gd name="connsiteY0" fmla="*/ 1606550 h 1606550"/>
              <a:gd name="connsiteX1" fmla="*/ 201029 w 950329"/>
              <a:gd name="connsiteY1" fmla="*/ 692150 h 1606550"/>
              <a:gd name="connsiteX2" fmla="*/ 169279 w 950329"/>
              <a:gd name="connsiteY2" fmla="*/ 0 h 1606550"/>
              <a:gd name="connsiteX0" fmla="*/ 1047939 w 1047939"/>
              <a:gd name="connsiteY0" fmla="*/ 1625600 h 1625600"/>
              <a:gd name="connsiteX1" fmla="*/ 298639 w 1047939"/>
              <a:gd name="connsiteY1" fmla="*/ 711200 h 1625600"/>
              <a:gd name="connsiteX2" fmla="*/ 139889 w 1047939"/>
              <a:gd name="connsiteY2" fmla="*/ 0 h 1625600"/>
              <a:gd name="connsiteX0" fmla="*/ 989083 w 989083"/>
              <a:gd name="connsiteY0" fmla="*/ 1625600 h 1625600"/>
              <a:gd name="connsiteX1" fmla="*/ 239783 w 989083"/>
              <a:gd name="connsiteY1" fmla="*/ 711200 h 1625600"/>
              <a:gd name="connsiteX2" fmla="*/ 81033 w 989083"/>
              <a:gd name="connsiteY2" fmla="*/ 0 h 1625600"/>
              <a:gd name="connsiteX0" fmla="*/ 963389 w 963389"/>
              <a:gd name="connsiteY0" fmla="*/ 1638300 h 1638300"/>
              <a:gd name="connsiteX1" fmla="*/ 214089 w 963389"/>
              <a:gd name="connsiteY1" fmla="*/ 723900 h 1638300"/>
              <a:gd name="connsiteX2" fmla="*/ 87089 w 963389"/>
              <a:gd name="connsiteY2" fmla="*/ 0 h 1638300"/>
              <a:gd name="connsiteX0" fmla="*/ 901568 w 901568"/>
              <a:gd name="connsiteY0" fmla="*/ 1638300 h 1638300"/>
              <a:gd name="connsiteX1" fmla="*/ 152268 w 901568"/>
              <a:gd name="connsiteY1" fmla="*/ 723900 h 1638300"/>
              <a:gd name="connsiteX2" fmla="*/ 25268 w 901568"/>
              <a:gd name="connsiteY2" fmla="*/ 0 h 1638300"/>
            </a:gdLst>
            <a:ahLst/>
            <a:cxnLst>
              <a:cxn ang="0">
                <a:pos x="connsiteX0" y="connsiteY0"/>
              </a:cxn>
              <a:cxn ang="0">
                <a:pos x="connsiteX1" y="connsiteY1"/>
              </a:cxn>
              <a:cxn ang="0">
                <a:pos x="connsiteX2" y="connsiteY2"/>
              </a:cxn>
            </a:cxnLst>
            <a:rect l="l" t="t" r="r" b="b"/>
            <a:pathLst>
              <a:path w="901568" h="1638300">
                <a:moveTo>
                  <a:pt x="901568" y="1638300"/>
                </a:moveTo>
                <a:cubicBezTo>
                  <a:pt x="540676" y="1273175"/>
                  <a:pt x="298318" y="996950"/>
                  <a:pt x="152268" y="723900"/>
                </a:cubicBezTo>
                <a:cubicBezTo>
                  <a:pt x="6218" y="450850"/>
                  <a:pt x="-31617" y="319881"/>
                  <a:pt x="25268" y="0"/>
                </a:cubicBezTo>
              </a:path>
            </a:pathLst>
          </a:custGeom>
          <a:noFill/>
          <a:ln>
            <a:solidFill>
              <a:schemeClr val="accent6"/>
            </a:solidFill>
            <a:headEnd type="none" w="lg" len="lg"/>
            <a:tailEnd type="non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0" name="Picture 19">
            <a:extLst>
              <a:ext uri="{FF2B5EF4-FFF2-40B4-BE49-F238E27FC236}">
                <a16:creationId xmlns:a16="http://schemas.microsoft.com/office/drawing/2014/main" id="{5996FD39-F371-C959-CD05-8074753DF44A}"/>
              </a:ext>
            </a:extLst>
          </p:cNvPr>
          <p:cNvPicPr>
            <a:picLocks noChangeAspect="1"/>
          </p:cNvPicPr>
          <p:nvPr/>
        </p:nvPicPr>
        <p:blipFill>
          <a:blip r:embed="rId7"/>
          <a:stretch>
            <a:fillRect/>
          </a:stretch>
        </p:blipFill>
        <p:spPr>
          <a:xfrm>
            <a:off x="8214754" y="2741789"/>
            <a:ext cx="3671265" cy="626314"/>
          </a:xfrm>
          <a:prstGeom prst="rect">
            <a:avLst/>
          </a:prstGeom>
          <a:ln>
            <a:solidFill>
              <a:schemeClr val="accent6"/>
            </a:solidFill>
          </a:ln>
        </p:spPr>
      </p:pic>
      <p:sp>
        <p:nvSpPr>
          <p:cNvPr id="21" name="Freeform 20">
            <a:extLst>
              <a:ext uri="{FF2B5EF4-FFF2-40B4-BE49-F238E27FC236}">
                <a16:creationId xmlns:a16="http://schemas.microsoft.com/office/drawing/2014/main" id="{294B3C26-051D-0351-3875-42E2E04E2999}"/>
              </a:ext>
            </a:extLst>
          </p:cNvPr>
          <p:cNvSpPr/>
          <p:nvPr/>
        </p:nvSpPr>
        <p:spPr>
          <a:xfrm>
            <a:off x="8047362" y="3633607"/>
            <a:ext cx="903201" cy="2224052"/>
          </a:xfrm>
          <a:custGeom>
            <a:avLst/>
            <a:gdLst>
              <a:gd name="connsiteX0" fmla="*/ 897258 w 921169"/>
              <a:gd name="connsiteY0" fmla="*/ 106118 h 2189300"/>
              <a:gd name="connsiteX1" fmla="*/ 890382 w 921169"/>
              <a:gd name="connsiteY1" fmla="*/ 44242 h 2189300"/>
              <a:gd name="connsiteX2" fmla="*/ 594749 w 921169"/>
              <a:gd name="connsiteY2" fmla="*/ 71742 h 2189300"/>
              <a:gd name="connsiteX3" fmla="*/ 656626 w 921169"/>
              <a:gd name="connsiteY3" fmla="*/ 883014 h 2189300"/>
              <a:gd name="connsiteX4" fmla="*/ 519122 w 921169"/>
              <a:gd name="connsiteY4" fmla="*/ 1687411 h 2189300"/>
              <a:gd name="connsiteX5" fmla="*/ 3483 w 921169"/>
              <a:gd name="connsiteY5" fmla="*/ 1742413 h 2189300"/>
              <a:gd name="connsiteX6" fmla="*/ 333492 w 921169"/>
              <a:gd name="connsiteY6" fmla="*/ 2189300 h 2189300"/>
              <a:gd name="connsiteX0" fmla="*/ 894083 w 919640"/>
              <a:gd name="connsiteY0" fmla="*/ 139371 h 2190803"/>
              <a:gd name="connsiteX1" fmla="*/ 890382 w 919640"/>
              <a:gd name="connsiteY1" fmla="*/ 45745 h 2190803"/>
              <a:gd name="connsiteX2" fmla="*/ 594749 w 919640"/>
              <a:gd name="connsiteY2" fmla="*/ 73245 h 2190803"/>
              <a:gd name="connsiteX3" fmla="*/ 656626 w 919640"/>
              <a:gd name="connsiteY3" fmla="*/ 884517 h 2190803"/>
              <a:gd name="connsiteX4" fmla="*/ 519122 w 919640"/>
              <a:gd name="connsiteY4" fmla="*/ 1688914 h 2190803"/>
              <a:gd name="connsiteX5" fmla="*/ 3483 w 919640"/>
              <a:gd name="connsiteY5" fmla="*/ 1743916 h 2190803"/>
              <a:gd name="connsiteX6" fmla="*/ 333492 w 919640"/>
              <a:gd name="connsiteY6" fmla="*/ 2190803 h 2190803"/>
              <a:gd name="connsiteX0" fmla="*/ 894083 w 925083"/>
              <a:gd name="connsiteY0" fmla="*/ 139371 h 2190803"/>
              <a:gd name="connsiteX1" fmla="*/ 890382 w 925083"/>
              <a:gd name="connsiteY1" fmla="*/ 45745 h 2190803"/>
              <a:gd name="connsiteX2" fmla="*/ 594749 w 925083"/>
              <a:gd name="connsiteY2" fmla="*/ 73245 h 2190803"/>
              <a:gd name="connsiteX3" fmla="*/ 656626 w 925083"/>
              <a:gd name="connsiteY3" fmla="*/ 884517 h 2190803"/>
              <a:gd name="connsiteX4" fmla="*/ 519122 w 925083"/>
              <a:gd name="connsiteY4" fmla="*/ 1688914 h 2190803"/>
              <a:gd name="connsiteX5" fmla="*/ 3483 w 925083"/>
              <a:gd name="connsiteY5" fmla="*/ 1743916 h 2190803"/>
              <a:gd name="connsiteX6" fmla="*/ 333492 w 925083"/>
              <a:gd name="connsiteY6" fmla="*/ 2190803 h 2190803"/>
              <a:gd name="connsiteX0" fmla="*/ 894083 w 902827"/>
              <a:gd name="connsiteY0" fmla="*/ 173287 h 2224719"/>
              <a:gd name="connsiteX1" fmla="*/ 788782 w 902827"/>
              <a:gd name="connsiteY1" fmla="*/ 16161 h 2224719"/>
              <a:gd name="connsiteX2" fmla="*/ 594749 w 902827"/>
              <a:gd name="connsiteY2" fmla="*/ 107161 h 2224719"/>
              <a:gd name="connsiteX3" fmla="*/ 656626 w 902827"/>
              <a:gd name="connsiteY3" fmla="*/ 918433 h 2224719"/>
              <a:gd name="connsiteX4" fmla="*/ 519122 w 902827"/>
              <a:gd name="connsiteY4" fmla="*/ 1722830 h 2224719"/>
              <a:gd name="connsiteX5" fmla="*/ 3483 w 902827"/>
              <a:gd name="connsiteY5" fmla="*/ 1777832 h 2224719"/>
              <a:gd name="connsiteX6" fmla="*/ 333492 w 902827"/>
              <a:gd name="connsiteY6" fmla="*/ 2224719 h 2224719"/>
              <a:gd name="connsiteX0" fmla="*/ 894083 w 894477"/>
              <a:gd name="connsiteY0" fmla="*/ 173287 h 2224719"/>
              <a:gd name="connsiteX1" fmla="*/ 788782 w 894477"/>
              <a:gd name="connsiteY1" fmla="*/ 16161 h 2224719"/>
              <a:gd name="connsiteX2" fmla="*/ 594749 w 894477"/>
              <a:gd name="connsiteY2" fmla="*/ 107161 h 2224719"/>
              <a:gd name="connsiteX3" fmla="*/ 656626 w 894477"/>
              <a:gd name="connsiteY3" fmla="*/ 918433 h 2224719"/>
              <a:gd name="connsiteX4" fmla="*/ 519122 w 894477"/>
              <a:gd name="connsiteY4" fmla="*/ 1722830 h 2224719"/>
              <a:gd name="connsiteX5" fmla="*/ 3483 w 894477"/>
              <a:gd name="connsiteY5" fmla="*/ 1777832 h 2224719"/>
              <a:gd name="connsiteX6" fmla="*/ 333492 w 894477"/>
              <a:gd name="connsiteY6" fmla="*/ 2224719 h 2224719"/>
              <a:gd name="connsiteX0" fmla="*/ 894083 w 894477"/>
              <a:gd name="connsiteY0" fmla="*/ 193677 h 2226059"/>
              <a:gd name="connsiteX1" fmla="*/ 788782 w 894477"/>
              <a:gd name="connsiteY1" fmla="*/ 17501 h 2226059"/>
              <a:gd name="connsiteX2" fmla="*/ 594749 w 894477"/>
              <a:gd name="connsiteY2" fmla="*/ 108501 h 2226059"/>
              <a:gd name="connsiteX3" fmla="*/ 656626 w 894477"/>
              <a:gd name="connsiteY3" fmla="*/ 919773 h 2226059"/>
              <a:gd name="connsiteX4" fmla="*/ 519122 w 894477"/>
              <a:gd name="connsiteY4" fmla="*/ 1724170 h 2226059"/>
              <a:gd name="connsiteX5" fmla="*/ 3483 w 894477"/>
              <a:gd name="connsiteY5" fmla="*/ 1779172 h 2226059"/>
              <a:gd name="connsiteX6" fmla="*/ 333492 w 894477"/>
              <a:gd name="connsiteY6" fmla="*/ 2226059 h 2226059"/>
              <a:gd name="connsiteX0" fmla="*/ 906783 w 907123"/>
              <a:gd name="connsiteY0" fmla="*/ 142714 h 2222721"/>
              <a:gd name="connsiteX1" fmla="*/ 788782 w 907123"/>
              <a:gd name="connsiteY1" fmla="*/ 14163 h 2222721"/>
              <a:gd name="connsiteX2" fmla="*/ 594749 w 907123"/>
              <a:gd name="connsiteY2" fmla="*/ 105163 h 2222721"/>
              <a:gd name="connsiteX3" fmla="*/ 656626 w 907123"/>
              <a:gd name="connsiteY3" fmla="*/ 916435 h 2222721"/>
              <a:gd name="connsiteX4" fmla="*/ 519122 w 907123"/>
              <a:gd name="connsiteY4" fmla="*/ 1720832 h 2222721"/>
              <a:gd name="connsiteX5" fmla="*/ 3483 w 907123"/>
              <a:gd name="connsiteY5" fmla="*/ 1775834 h 2222721"/>
              <a:gd name="connsiteX6" fmla="*/ 333492 w 907123"/>
              <a:gd name="connsiteY6" fmla="*/ 2222721 h 2222721"/>
              <a:gd name="connsiteX0" fmla="*/ 919483 w 919782"/>
              <a:gd name="connsiteY0" fmla="*/ 105369 h 2220301"/>
              <a:gd name="connsiteX1" fmla="*/ 788782 w 919782"/>
              <a:gd name="connsiteY1" fmla="*/ 11743 h 2220301"/>
              <a:gd name="connsiteX2" fmla="*/ 594749 w 919782"/>
              <a:gd name="connsiteY2" fmla="*/ 102743 h 2220301"/>
              <a:gd name="connsiteX3" fmla="*/ 656626 w 919782"/>
              <a:gd name="connsiteY3" fmla="*/ 914015 h 2220301"/>
              <a:gd name="connsiteX4" fmla="*/ 519122 w 919782"/>
              <a:gd name="connsiteY4" fmla="*/ 1718412 h 2220301"/>
              <a:gd name="connsiteX5" fmla="*/ 3483 w 919782"/>
              <a:gd name="connsiteY5" fmla="*/ 1773414 h 2220301"/>
              <a:gd name="connsiteX6" fmla="*/ 333492 w 919782"/>
              <a:gd name="connsiteY6" fmla="*/ 2220301 h 2220301"/>
              <a:gd name="connsiteX0" fmla="*/ 919483 w 924193"/>
              <a:gd name="connsiteY0" fmla="*/ 105369 h 2220301"/>
              <a:gd name="connsiteX1" fmla="*/ 788782 w 924193"/>
              <a:gd name="connsiteY1" fmla="*/ 11743 h 2220301"/>
              <a:gd name="connsiteX2" fmla="*/ 594749 w 924193"/>
              <a:gd name="connsiteY2" fmla="*/ 102743 h 2220301"/>
              <a:gd name="connsiteX3" fmla="*/ 656626 w 924193"/>
              <a:gd name="connsiteY3" fmla="*/ 914015 h 2220301"/>
              <a:gd name="connsiteX4" fmla="*/ 519122 w 924193"/>
              <a:gd name="connsiteY4" fmla="*/ 1718412 h 2220301"/>
              <a:gd name="connsiteX5" fmla="*/ 3483 w 924193"/>
              <a:gd name="connsiteY5" fmla="*/ 1773414 h 2220301"/>
              <a:gd name="connsiteX6" fmla="*/ 333492 w 924193"/>
              <a:gd name="connsiteY6" fmla="*/ 2220301 h 2220301"/>
              <a:gd name="connsiteX0" fmla="*/ 906783 w 911919"/>
              <a:gd name="connsiteY0" fmla="*/ 159697 h 2223829"/>
              <a:gd name="connsiteX1" fmla="*/ 788782 w 911919"/>
              <a:gd name="connsiteY1" fmla="*/ 15271 h 2223829"/>
              <a:gd name="connsiteX2" fmla="*/ 594749 w 911919"/>
              <a:gd name="connsiteY2" fmla="*/ 106271 h 2223829"/>
              <a:gd name="connsiteX3" fmla="*/ 656626 w 911919"/>
              <a:gd name="connsiteY3" fmla="*/ 917543 h 2223829"/>
              <a:gd name="connsiteX4" fmla="*/ 519122 w 911919"/>
              <a:gd name="connsiteY4" fmla="*/ 1721940 h 2223829"/>
              <a:gd name="connsiteX5" fmla="*/ 3483 w 911919"/>
              <a:gd name="connsiteY5" fmla="*/ 1776942 h 2223829"/>
              <a:gd name="connsiteX6" fmla="*/ 333492 w 911919"/>
              <a:gd name="connsiteY6" fmla="*/ 2223829 h 2223829"/>
              <a:gd name="connsiteX0" fmla="*/ 900433 w 905812"/>
              <a:gd name="connsiteY0" fmla="*/ 163095 h 2224052"/>
              <a:gd name="connsiteX1" fmla="*/ 788782 w 905812"/>
              <a:gd name="connsiteY1" fmla="*/ 15494 h 2224052"/>
              <a:gd name="connsiteX2" fmla="*/ 594749 w 905812"/>
              <a:gd name="connsiteY2" fmla="*/ 106494 h 2224052"/>
              <a:gd name="connsiteX3" fmla="*/ 656626 w 905812"/>
              <a:gd name="connsiteY3" fmla="*/ 917766 h 2224052"/>
              <a:gd name="connsiteX4" fmla="*/ 519122 w 905812"/>
              <a:gd name="connsiteY4" fmla="*/ 1722163 h 2224052"/>
              <a:gd name="connsiteX5" fmla="*/ 3483 w 905812"/>
              <a:gd name="connsiteY5" fmla="*/ 1777165 h 2224052"/>
              <a:gd name="connsiteX6" fmla="*/ 333492 w 905812"/>
              <a:gd name="connsiteY6" fmla="*/ 2224052 h 2224052"/>
              <a:gd name="connsiteX0" fmla="*/ 900433 w 903201"/>
              <a:gd name="connsiteY0" fmla="*/ 163095 h 2224052"/>
              <a:gd name="connsiteX1" fmla="*/ 788782 w 903201"/>
              <a:gd name="connsiteY1" fmla="*/ 15494 h 2224052"/>
              <a:gd name="connsiteX2" fmla="*/ 594749 w 903201"/>
              <a:gd name="connsiteY2" fmla="*/ 106494 h 2224052"/>
              <a:gd name="connsiteX3" fmla="*/ 656626 w 903201"/>
              <a:gd name="connsiteY3" fmla="*/ 917766 h 2224052"/>
              <a:gd name="connsiteX4" fmla="*/ 519122 w 903201"/>
              <a:gd name="connsiteY4" fmla="*/ 1722163 h 2224052"/>
              <a:gd name="connsiteX5" fmla="*/ 3483 w 903201"/>
              <a:gd name="connsiteY5" fmla="*/ 1777165 h 2224052"/>
              <a:gd name="connsiteX6" fmla="*/ 333492 w 903201"/>
              <a:gd name="connsiteY6" fmla="*/ 2224052 h 222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01" h="2224052">
                <a:moveTo>
                  <a:pt x="900433" y="163095"/>
                </a:moveTo>
                <a:cubicBezTo>
                  <a:pt x="919029" y="93746"/>
                  <a:pt x="839729" y="24928"/>
                  <a:pt x="788782" y="15494"/>
                </a:cubicBezTo>
                <a:cubicBezTo>
                  <a:pt x="737835" y="6060"/>
                  <a:pt x="616775" y="-43885"/>
                  <a:pt x="594749" y="106494"/>
                </a:cubicBezTo>
                <a:cubicBezTo>
                  <a:pt x="572723" y="256873"/>
                  <a:pt x="669230" y="648488"/>
                  <a:pt x="656626" y="917766"/>
                </a:cubicBezTo>
                <a:cubicBezTo>
                  <a:pt x="644021" y="1187044"/>
                  <a:pt x="627979" y="1578930"/>
                  <a:pt x="519122" y="1722163"/>
                </a:cubicBezTo>
                <a:cubicBezTo>
                  <a:pt x="410265" y="1865396"/>
                  <a:pt x="34421" y="1693517"/>
                  <a:pt x="3483" y="1777165"/>
                </a:cubicBezTo>
                <a:cubicBezTo>
                  <a:pt x="-27455" y="1860813"/>
                  <a:pt x="153018" y="2042432"/>
                  <a:pt x="333492" y="2224052"/>
                </a:cubicBezTo>
              </a:path>
            </a:pathLst>
          </a:cu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Freeform 21">
            <a:extLst>
              <a:ext uri="{FF2B5EF4-FFF2-40B4-BE49-F238E27FC236}">
                <a16:creationId xmlns:a16="http://schemas.microsoft.com/office/drawing/2014/main" id="{AD58E976-CDAC-80BF-FB41-64B45EBE59A9}"/>
              </a:ext>
            </a:extLst>
          </p:cNvPr>
          <p:cNvSpPr/>
          <p:nvPr/>
        </p:nvSpPr>
        <p:spPr>
          <a:xfrm>
            <a:off x="6953250" y="5597525"/>
            <a:ext cx="1511474" cy="422862"/>
          </a:xfrm>
          <a:custGeom>
            <a:avLst/>
            <a:gdLst>
              <a:gd name="connsiteX0" fmla="*/ 1428750 w 1567012"/>
              <a:gd name="connsiteY0" fmla="*/ 260350 h 367538"/>
              <a:gd name="connsiteX1" fmla="*/ 1511300 w 1567012"/>
              <a:gd name="connsiteY1" fmla="*/ 365125 h 367538"/>
              <a:gd name="connsiteX2" fmla="*/ 695325 w 1567012"/>
              <a:gd name="connsiteY2" fmla="*/ 304800 h 367538"/>
              <a:gd name="connsiteX3" fmla="*/ 0 w 1567012"/>
              <a:gd name="connsiteY3" fmla="*/ 0 h 367538"/>
              <a:gd name="connsiteX0" fmla="*/ 1428750 w 1511474"/>
              <a:gd name="connsiteY0" fmla="*/ 260350 h 422862"/>
              <a:gd name="connsiteX1" fmla="*/ 1425575 w 1511474"/>
              <a:gd name="connsiteY1" fmla="*/ 422275 h 422862"/>
              <a:gd name="connsiteX2" fmla="*/ 695325 w 1511474"/>
              <a:gd name="connsiteY2" fmla="*/ 304800 h 422862"/>
              <a:gd name="connsiteX3" fmla="*/ 0 w 1511474"/>
              <a:gd name="connsiteY3" fmla="*/ 0 h 422862"/>
            </a:gdLst>
            <a:ahLst/>
            <a:cxnLst>
              <a:cxn ang="0">
                <a:pos x="connsiteX0" y="connsiteY0"/>
              </a:cxn>
              <a:cxn ang="0">
                <a:pos x="connsiteX1" y="connsiteY1"/>
              </a:cxn>
              <a:cxn ang="0">
                <a:pos x="connsiteX2" y="connsiteY2"/>
              </a:cxn>
              <a:cxn ang="0">
                <a:pos x="connsiteX3" y="connsiteY3"/>
              </a:cxn>
            </a:cxnLst>
            <a:rect l="l" t="t" r="r" b="b"/>
            <a:pathLst>
              <a:path w="1511474" h="422862">
                <a:moveTo>
                  <a:pt x="1428750" y="260350"/>
                </a:moveTo>
                <a:cubicBezTo>
                  <a:pt x="1531143" y="309033"/>
                  <a:pt x="1547812" y="414867"/>
                  <a:pt x="1425575" y="422275"/>
                </a:cubicBezTo>
                <a:cubicBezTo>
                  <a:pt x="1303338" y="429683"/>
                  <a:pt x="947208" y="365654"/>
                  <a:pt x="695325" y="304800"/>
                </a:cubicBezTo>
                <a:cubicBezTo>
                  <a:pt x="443442" y="243946"/>
                  <a:pt x="221721" y="121973"/>
                  <a:pt x="0" y="0"/>
                </a:cubicBezTo>
              </a:path>
            </a:pathLst>
          </a:custGeom>
          <a:noFill/>
          <a:ln>
            <a:solidFill>
              <a:schemeClr val="accent6"/>
            </a:solidFill>
            <a:tailEnd type="triangl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63255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150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par>
                          <p:cTn id="29" fill="hold">
                            <p:stCondLst>
                              <p:cond delay="0"/>
                            </p:stCondLst>
                            <p:childTnLst>
                              <p:par>
                                <p:cTn id="30" presetID="2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181BC-BB3A-B513-4A98-B29EA87F7D00}"/>
              </a:ext>
            </a:extLst>
          </p:cNvPr>
          <p:cNvSpPr>
            <a:spLocks noGrp="1"/>
          </p:cNvSpPr>
          <p:nvPr>
            <p:ph type="body" sz="quarter" idx="10"/>
          </p:nvPr>
        </p:nvSpPr>
        <p:spPr/>
        <p:txBody>
          <a:bodyPr/>
          <a:lstStyle/>
          <a:p>
            <a:r>
              <a:rPr lang="en-US"/>
              <a:t>Unified CM uses a flat extension dial plan</a:t>
            </a:r>
          </a:p>
          <a:p>
            <a:r>
              <a:rPr lang="en-US"/>
              <a:t>DNs are extensions</a:t>
            </a:r>
          </a:p>
          <a:p>
            <a:r>
              <a:rPr lang="en-US"/>
              <a:t>Note: not in line with best practices documented in the PA docs</a:t>
            </a:r>
          </a:p>
          <a:p>
            <a:r>
              <a:rPr lang="en-US"/>
              <a:t>Trivial setup: trunk calling search space only needs access to DN partition</a:t>
            </a:r>
          </a:p>
        </p:txBody>
      </p:sp>
      <p:sp>
        <p:nvSpPr>
          <p:cNvPr id="3" name="Text Placeholder 2">
            <a:extLst>
              <a:ext uri="{FF2B5EF4-FFF2-40B4-BE49-F238E27FC236}">
                <a16:creationId xmlns:a16="http://schemas.microsoft.com/office/drawing/2014/main" id="{211DD7C9-A345-7888-98C2-B318ADA9C102}"/>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9E5C3B97-F3E3-0C5B-3B98-581481661D39}"/>
              </a:ext>
            </a:extLst>
          </p:cNvPr>
          <p:cNvSpPr>
            <a:spLocks noGrp="1"/>
          </p:cNvSpPr>
          <p:nvPr>
            <p:ph type="body" sz="quarter" idx="23"/>
          </p:nvPr>
        </p:nvSpPr>
        <p:spPr>
          <a:xfrm>
            <a:off x="625928" y="739630"/>
            <a:ext cx="9219341" cy="482748"/>
          </a:xfrm>
        </p:spPr>
        <p:txBody>
          <a:bodyPr/>
          <a:lstStyle/>
          <a:p>
            <a:r>
              <a:rPr lang="en-DE"/>
              <a:t>W</a:t>
            </a:r>
            <a:r>
              <a:rPr lang="en-GB" err="1"/>
              <a:t>ebex</a:t>
            </a:r>
            <a:r>
              <a:rPr lang="en-GB"/>
              <a:t> Calling</a:t>
            </a:r>
            <a:r>
              <a:rPr lang="en-DE"/>
              <a:t> to U</a:t>
            </a:r>
            <a:r>
              <a:rPr lang="en-GB" err="1"/>
              <a:t>nified</a:t>
            </a:r>
            <a:r>
              <a:rPr lang="en-GB"/>
              <a:t> </a:t>
            </a:r>
            <a:r>
              <a:rPr lang="en-DE"/>
              <a:t>CM (UCM Dial Plan)</a:t>
            </a:r>
          </a:p>
          <a:p>
            <a:endParaRPr lang="en-US"/>
          </a:p>
        </p:txBody>
      </p:sp>
      <p:grpSp>
        <p:nvGrpSpPr>
          <p:cNvPr id="48" name="Group 47">
            <a:extLst>
              <a:ext uri="{FF2B5EF4-FFF2-40B4-BE49-F238E27FC236}">
                <a16:creationId xmlns:a16="http://schemas.microsoft.com/office/drawing/2014/main" id="{BA92FC17-6D17-53FC-5C82-64612B848016}"/>
              </a:ext>
            </a:extLst>
          </p:cNvPr>
          <p:cNvGrpSpPr/>
          <p:nvPr/>
        </p:nvGrpSpPr>
        <p:grpSpPr>
          <a:xfrm>
            <a:off x="2415609" y="4143579"/>
            <a:ext cx="5894089" cy="1267356"/>
            <a:chOff x="2415607" y="4143578"/>
            <a:chExt cx="5894089" cy="1267356"/>
          </a:xfrm>
        </p:grpSpPr>
        <p:sp>
          <p:nvSpPr>
            <p:cNvPr id="5" name="Line 133">
              <a:extLst>
                <a:ext uri="{FF2B5EF4-FFF2-40B4-BE49-F238E27FC236}">
                  <a16:creationId xmlns:a16="http://schemas.microsoft.com/office/drawing/2014/main" id="{C2315F78-5AEC-69E2-D00F-2D448DE8E75F}"/>
                </a:ext>
              </a:extLst>
            </p:cNvPr>
            <p:cNvSpPr>
              <a:spLocks noChangeShapeType="1"/>
            </p:cNvSpPr>
            <p:nvPr/>
          </p:nvSpPr>
          <p:spPr bwMode="auto">
            <a:xfrm>
              <a:off x="6665933" y="4385923"/>
              <a:ext cx="0" cy="871877"/>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 name="Line 118">
              <a:extLst>
                <a:ext uri="{FF2B5EF4-FFF2-40B4-BE49-F238E27FC236}">
                  <a16:creationId xmlns:a16="http://schemas.microsoft.com/office/drawing/2014/main" id="{8B5F34ED-0152-AB87-FD9F-08485ED1EAE6}"/>
                </a:ext>
              </a:extLst>
            </p:cNvPr>
            <p:cNvSpPr>
              <a:spLocks noChangeShapeType="1"/>
            </p:cNvSpPr>
            <p:nvPr/>
          </p:nvSpPr>
          <p:spPr bwMode="auto">
            <a:xfrm>
              <a:off x="4556145" y="4377985"/>
              <a:ext cx="0" cy="87981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7" name="Group 10">
              <a:extLst>
                <a:ext uri="{FF2B5EF4-FFF2-40B4-BE49-F238E27FC236}">
                  <a16:creationId xmlns:a16="http://schemas.microsoft.com/office/drawing/2014/main" id="{26D76C29-2B0B-B095-E3B7-271F33ADD34D}"/>
                </a:ext>
              </a:extLst>
            </p:cNvPr>
            <p:cNvGrpSpPr>
              <a:grpSpLocks/>
            </p:cNvGrpSpPr>
            <p:nvPr/>
          </p:nvGrpSpPr>
          <p:grpSpPr bwMode="auto">
            <a:xfrm>
              <a:off x="5673745" y="4490698"/>
              <a:ext cx="1841500" cy="433387"/>
              <a:chOff x="2112" y="2471"/>
              <a:chExt cx="1152" cy="357"/>
            </a:xfrm>
          </p:grpSpPr>
          <p:sp>
            <p:nvSpPr>
              <p:cNvPr id="8" name="AutoShape 11">
                <a:extLst>
                  <a:ext uri="{FF2B5EF4-FFF2-40B4-BE49-F238E27FC236}">
                    <a16:creationId xmlns:a16="http://schemas.microsoft.com/office/drawing/2014/main" id="{3CF1E7E7-3A98-F854-CBDD-85515C6F881C}"/>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9" name="Text Box 12">
                <a:extLst>
                  <a:ext uri="{FF2B5EF4-FFF2-40B4-BE49-F238E27FC236}">
                    <a16:creationId xmlns:a16="http://schemas.microsoft.com/office/drawing/2014/main" id="{8F0F738F-968D-6F44-C347-7C748705176C}"/>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0" name="Rectangle 13">
                <a:extLst>
                  <a:ext uri="{FF2B5EF4-FFF2-40B4-BE49-F238E27FC236}">
                    <a16:creationId xmlns:a16="http://schemas.microsoft.com/office/drawing/2014/main" id="{EEB4F6CC-9DC4-558A-B390-75B398055510}"/>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(extensions	)</a:t>
                </a:r>
              </a:p>
            </p:txBody>
          </p:sp>
        </p:grpSp>
        <p:sp>
          <p:nvSpPr>
            <p:cNvPr id="11" name="Text Box 21">
              <a:extLst>
                <a:ext uri="{FF2B5EF4-FFF2-40B4-BE49-F238E27FC236}">
                  <a16:creationId xmlns:a16="http://schemas.microsoft.com/office/drawing/2014/main" id="{54DDE966-2CFD-E63B-E0B4-B5B899F3870B}"/>
                </a:ext>
              </a:extLst>
            </p:cNvPr>
            <p:cNvSpPr txBox="1">
              <a:spLocks noChangeArrowheads="1"/>
            </p:cNvSpPr>
            <p:nvPr/>
          </p:nvSpPr>
          <p:spPr bwMode="auto">
            <a:xfrm>
              <a:off x="4287114" y="4185898"/>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2" name="Text Box 22">
              <a:extLst>
                <a:ext uri="{FF2B5EF4-FFF2-40B4-BE49-F238E27FC236}">
                  <a16:creationId xmlns:a16="http://schemas.microsoft.com/office/drawing/2014/main" id="{D2DC27C6-4819-11D9-4707-40CDFF3945EB}"/>
                </a:ext>
              </a:extLst>
            </p:cNvPr>
            <p:cNvSpPr txBox="1">
              <a:spLocks noChangeArrowheads="1"/>
            </p:cNvSpPr>
            <p:nvPr/>
          </p:nvSpPr>
          <p:spPr bwMode="auto">
            <a:xfrm>
              <a:off x="6276489" y="4170023"/>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3" name="Line 25">
              <a:extLst>
                <a:ext uri="{FF2B5EF4-FFF2-40B4-BE49-F238E27FC236}">
                  <a16:creationId xmlns:a16="http://schemas.microsoft.com/office/drawing/2014/main" id="{C3A4B20A-9374-EE22-1155-E2F3F1D36247}"/>
                </a:ext>
              </a:extLst>
            </p:cNvPr>
            <p:cNvSpPr>
              <a:spLocks noChangeShapeType="1"/>
            </p:cNvSpPr>
            <p:nvPr/>
          </p:nvSpPr>
          <p:spPr bwMode="auto">
            <a:xfrm flipV="1">
              <a:off x="2415607" y="4387510"/>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4" name="Rectangle 111">
              <a:extLst>
                <a:ext uri="{FF2B5EF4-FFF2-40B4-BE49-F238E27FC236}">
                  <a16:creationId xmlns:a16="http://schemas.microsoft.com/office/drawing/2014/main" id="{4D33D691-575F-3EF3-7912-5F5BB1FAAE64}"/>
                </a:ext>
              </a:extLst>
            </p:cNvPr>
            <p:cNvSpPr>
              <a:spLocks noChangeArrowheads="1"/>
            </p:cNvSpPr>
            <p:nvPr/>
          </p:nvSpPr>
          <p:spPr bwMode="auto">
            <a:xfrm>
              <a:off x="3886220" y="4522448"/>
              <a:ext cx="1328738" cy="349250"/>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051" b="1">
                  <a:solidFill>
                    <a:srgbClr val="061C23"/>
                  </a:solidFill>
                  <a:cs typeface="Arial" charset="0"/>
                </a:rPr>
                <a:t>Trunk Inbound CSS</a:t>
              </a:r>
            </a:p>
          </p:txBody>
        </p:sp>
        <p:sp>
          <p:nvSpPr>
            <p:cNvPr id="22" name="Line 116">
              <a:extLst>
                <a:ext uri="{FF2B5EF4-FFF2-40B4-BE49-F238E27FC236}">
                  <a16:creationId xmlns:a16="http://schemas.microsoft.com/office/drawing/2014/main" id="{CEA39A11-A387-9AB4-BE05-B41D70352EE2}"/>
                </a:ext>
              </a:extLst>
            </p:cNvPr>
            <p:cNvSpPr>
              <a:spLocks noChangeShapeType="1"/>
            </p:cNvSpPr>
            <p:nvPr/>
          </p:nvSpPr>
          <p:spPr bwMode="auto">
            <a:xfrm>
              <a:off x="5235595" y="4581185"/>
              <a:ext cx="400050" cy="5715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42" name="Line 133">
              <a:extLst>
                <a:ext uri="{FF2B5EF4-FFF2-40B4-BE49-F238E27FC236}">
                  <a16:creationId xmlns:a16="http://schemas.microsoft.com/office/drawing/2014/main" id="{4D107039-BCBF-F5ED-51DD-8CC0F8FDBA01}"/>
                </a:ext>
              </a:extLst>
            </p:cNvPr>
            <p:cNvSpPr>
              <a:spLocks noChangeShapeType="1"/>
            </p:cNvSpPr>
            <p:nvPr/>
          </p:nvSpPr>
          <p:spPr bwMode="auto">
            <a:xfrm>
              <a:off x="2939504" y="4359478"/>
              <a:ext cx="0" cy="1051456"/>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43" name="Group 50">
              <a:extLst>
                <a:ext uri="{FF2B5EF4-FFF2-40B4-BE49-F238E27FC236}">
                  <a16:creationId xmlns:a16="http://schemas.microsoft.com/office/drawing/2014/main" id="{C36E1FD1-7A7F-0422-3E87-3337FCE53CAA}"/>
                </a:ext>
              </a:extLst>
            </p:cNvPr>
            <p:cNvGrpSpPr/>
            <p:nvPr/>
          </p:nvGrpSpPr>
          <p:grpSpPr>
            <a:xfrm>
              <a:off x="2491567" y="4666060"/>
              <a:ext cx="890819" cy="591740"/>
              <a:chOff x="7737475" y="3673476"/>
              <a:chExt cx="1187450" cy="788987"/>
            </a:xfrm>
          </p:grpSpPr>
          <p:sp>
            <p:nvSpPr>
              <p:cNvPr id="44" name="Rectangle 122">
                <a:extLst>
                  <a:ext uri="{FF2B5EF4-FFF2-40B4-BE49-F238E27FC236}">
                    <a16:creationId xmlns:a16="http://schemas.microsoft.com/office/drawing/2014/main" id="{9891AD26-4986-7608-0AEF-35A2492B354E}"/>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LGW</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45" name="Picture 125" descr="Router_Voice">
                <a:extLst>
                  <a:ext uri="{FF2B5EF4-FFF2-40B4-BE49-F238E27FC236}">
                    <a16:creationId xmlns:a16="http://schemas.microsoft.com/office/drawing/2014/main" id="{5150CE48-2E84-E03C-46B4-F0A8C5E27BA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60768" y="4089799"/>
                <a:ext cx="693737" cy="309561"/>
              </a:xfrm>
              <a:prstGeom prst="rect">
                <a:avLst/>
              </a:prstGeom>
              <a:noFill/>
              <a:ln w="9525">
                <a:noFill/>
                <a:miter lim="800000"/>
                <a:headEnd/>
                <a:tailEnd/>
              </a:ln>
            </p:spPr>
          </p:pic>
        </p:grpSp>
        <p:sp>
          <p:nvSpPr>
            <p:cNvPr id="46" name="Line 116">
              <a:extLst>
                <a:ext uri="{FF2B5EF4-FFF2-40B4-BE49-F238E27FC236}">
                  <a16:creationId xmlns:a16="http://schemas.microsoft.com/office/drawing/2014/main" id="{56A2D094-46F1-ABB4-1EE2-610A044A2E80}"/>
                </a:ext>
              </a:extLst>
            </p:cNvPr>
            <p:cNvSpPr>
              <a:spLocks noChangeShapeType="1"/>
            </p:cNvSpPr>
            <p:nvPr/>
          </p:nvSpPr>
          <p:spPr bwMode="auto">
            <a:xfrm flipV="1">
              <a:off x="3382386" y="4680409"/>
              <a:ext cx="513356" cy="278601"/>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47" name="Text Box 22">
              <a:extLst>
                <a:ext uri="{FF2B5EF4-FFF2-40B4-BE49-F238E27FC236}">
                  <a16:creationId xmlns:a16="http://schemas.microsoft.com/office/drawing/2014/main" id="{821A687F-D329-0B3C-0A03-27E7E3D0A93B}"/>
                </a:ext>
              </a:extLst>
            </p:cNvPr>
            <p:cNvSpPr txBox="1">
              <a:spLocks noChangeArrowheads="1"/>
            </p:cNvSpPr>
            <p:nvPr/>
          </p:nvSpPr>
          <p:spPr bwMode="auto">
            <a:xfrm>
              <a:off x="2749266" y="4143578"/>
              <a:ext cx="503358"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Trunk</a:t>
              </a:r>
            </a:p>
          </p:txBody>
        </p:sp>
      </p:grpSp>
    </p:spTree>
    <p:extLst>
      <p:ext uri="{BB962C8B-B14F-4D97-AF65-F5344CB8AC3E}">
        <p14:creationId xmlns:p14="http://schemas.microsoft.com/office/powerpoint/2010/main" val="1981516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DAB64-1EC2-B5F6-398B-165302C63389}"/>
              </a:ext>
            </a:extLst>
          </p:cNvPr>
          <p:cNvSpPr>
            <a:spLocks noGrp="1"/>
          </p:cNvSpPr>
          <p:nvPr>
            <p:ph type="body" sz="quarter" idx="10"/>
          </p:nvPr>
        </p:nvSpPr>
        <p:spPr/>
        <p:txBody>
          <a:bodyPr/>
          <a:lstStyle/>
          <a:p>
            <a:r>
              <a:rPr lang="de-DE"/>
              <a:t>Unified CM </a:t>
            </a:r>
            <a:r>
              <a:rPr lang="de-DE" err="1"/>
              <a:t>user</a:t>
            </a:r>
            <a:r>
              <a:rPr lang="de-DE"/>
              <a:t> </a:t>
            </a:r>
            <a:r>
              <a:rPr lang="de-DE" err="1"/>
              <a:t>dials</a:t>
            </a:r>
            <a:r>
              <a:rPr lang="de-DE"/>
              <a:t> </a:t>
            </a:r>
            <a:r>
              <a:rPr lang="de-DE" err="1"/>
              <a:t>extension</a:t>
            </a:r>
            <a:r>
              <a:rPr lang="de-DE"/>
              <a:t> </a:t>
            </a:r>
            <a:r>
              <a:rPr lang="de-DE" err="1"/>
              <a:t>of</a:t>
            </a:r>
            <a:r>
              <a:rPr lang="de-DE"/>
              <a:t> Webex Calling </a:t>
            </a:r>
            <a:r>
              <a:rPr lang="de-DE" err="1"/>
              <a:t>user</a:t>
            </a:r>
            <a:endParaRPr lang="de-DE"/>
          </a:p>
          <a:p>
            <a:r>
              <a:rPr lang="de-DE"/>
              <a:t>Unified CM </a:t>
            </a:r>
            <a:r>
              <a:rPr lang="de-DE" err="1"/>
              <a:t>routes</a:t>
            </a:r>
            <a:r>
              <a:rPr lang="de-DE"/>
              <a:t> </a:t>
            </a:r>
            <a:r>
              <a:rPr lang="de-DE" err="1"/>
              <a:t>to</a:t>
            </a:r>
            <a:r>
              <a:rPr lang="de-DE"/>
              <a:t> </a:t>
            </a:r>
            <a:r>
              <a:rPr lang="de-DE" err="1"/>
              <a:t>Local</a:t>
            </a:r>
            <a:r>
              <a:rPr lang="de-DE"/>
              <a:t> Gateway via RP (e.g. „[23]XXX“)</a:t>
            </a:r>
          </a:p>
          <a:p>
            <a:r>
              <a:rPr lang="de-DE" err="1"/>
              <a:t>Caller</a:t>
            </a:r>
            <a:r>
              <a:rPr lang="de-DE"/>
              <a:t> </a:t>
            </a:r>
            <a:r>
              <a:rPr lang="de-DE" err="1"/>
              <a:t>id</a:t>
            </a:r>
            <a:r>
              <a:rPr lang="de-DE"/>
              <a:t> </a:t>
            </a:r>
            <a:r>
              <a:rPr lang="de-DE" err="1"/>
              <a:t>is</a:t>
            </a:r>
            <a:r>
              <a:rPr lang="de-DE"/>
              <a:t> Unified CM </a:t>
            </a:r>
            <a:r>
              <a:rPr lang="de-DE" err="1"/>
              <a:t>user‘s</a:t>
            </a:r>
            <a:r>
              <a:rPr lang="de-DE"/>
              <a:t> </a:t>
            </a:r>
            <a:r>
              <a:rPr lang="de-DE" err="1"/>
              <a:t>extension</a:t>
            </a:r>
            <a:endParaRPr lang="en-DE"/>
          </a:p>
          <a:p>
            <a:r>
              <a:rPr lang="en-DE"/>
              <a:t>Unknown extension policy is enabled for </a:t>
            </a:r>
            <a:br>
              <a:rPr lang="en-DE"/>
            </a:br>
            <a:r>
              <a:rPr lang="en-DE"/>
              <a:t>trunk’s location </a:t>
            </a:r>
            <a:r>
              <a:rPr lang="en-DE">
                <a:sym typeface="Wingdings" pitchFamily="2" charset="2"/>
              </a:rPr>
              <a:t> call classified as “prem”,</a:t>
            </a:r>
            <a:br>
              <a:rPr lang="en-DE">
                <a:sym typeface="Wingdings" pitchFamily="2" charset="2"/>
              </a:rPr>
            </a:br>
            <a:r>
              <a:rPr lang="en-DE">
                <a:sym typeface="Wingdings" pitchFamily="2" charset="2"/>
              </a:rPr>
              <a:t>extension dialling allowed</a:t>
            </a:r>
          </a:p>
          <a:p>
            <a:r>
              <a:rPr lang="de-DE">
                <a:sym typeface="Wingdings" pitchFamily="2" charset="2"/>
              </a:rPr>
              <a:t>Call </a:t>
            </a:r>
            <a:r>
              <a:rPr lang="en-DE">
                <a:sym typeface="Wingdings" pitchFamily="2" charset="2"/>
              </a:rPr>
              <a:t>routed to W</a:t>
            </a:r>
            <a:r>
              <a:rPr lang="en-GB" err="1">
                <a:sym typeface="Wingdings" pitchFamily="2" charset="2"/>
              </a:rPr>
              <a:t>ebex</a:t>
            </a:r>
            <a:r>
              <a:rPr lang="en-GB">
                <a:sym typeface="Wingdings" pitchFamily="2" charset="2"/>
              </a:rPr>
              <a:t> Calling</a:t>
            </a:r>
            <a:r>
              <a:rPr lang="en-DE">
                <a:sym typeface="Wingdings" pitchFamily="2" charset="2"/>
              </a:rPr>
              <a:t> user</a:t>
            </a:r>
            <a:endParaRPr lang="en-DE"/>
          </a:p>
          <a:p>
            <a:pPr marL="76198" indent="0">
              <a:buNone/>
            </a:pPr>
            <a:endParaRPr lang="en-DE"/>
          </a:p>
        </p:txBody>
      </p:sp>
      <p:sp>
        <p:nvSpPr>
          <p:cNvPr id="3" name="Text Placeholder 2">
            <a:extLst>
              <a:ext uri="{FF2B5EF4-FFF2-40B4-BE49-F238E27FC236}">
                <a16:creationId xmlns:a16="http://schemas.microsoft.com/office/drawing/2014/main" id="{0A54DAF7-356A-F18C-4FBF-913C4C3B9C13}"/>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4231DDA3-1A29-12B0-CABB-6044F85FD2FD}"/>
              </a:ext>
            </a:extLst>
          </p:cNvPr>
          <p:cNvSpPr>
            <a:spLocks noGrp="1"/>
          </p:cNvSpPr>
          <p:nvPr>
            <p:ph type="body" sz="quarter" idx="23"/>
          </p:nvPr>
        </p:nvSpPr>
        <p:spPr>
          <a:xfrm>
            <a:off x="625928" y="739630"/>
            <a:ext cx="9690547" cy="482748"/>
          </a:xfrm>
        </p:spPr>
        <p:txBody>
          <a:bodyPr/>
          <a:lstStyle/>
          <a:p>
            <a:r>
              <a:rPr lang="de-DE"/>
              <a:t>Unified CM </a:t>
            </a:r>
            <a:r>
              <a:rPr lang="de-DE" err="1"/>
              <a:t>to</a:t>
            </a:r>
            <a:r>
              <a:rPr lang="de-DE"/>
              <a:t> Webex Calling</a:t>
            </a:r>
            <a:endParaRPr lang="en-DE"/>
          </a:p>
        </p:txBody>
      </p:sp>
      <p:cxnSp>
        <p:nvCxnSpPr>
          <p:cNvPr id="174" name="Google Shape;575;p107">
            <a:extLst>
              <a:ext uri="{FF2B5EF4-FFF2-40B4-BE49-F238E27FC236}">
                <a16:creationId xmlns:a16="http://schemas.microsoft.com/office/drawing/2014/main" id="{65D177D4-69FA-964D-AD11-7594C4BA2ABF}"/>
              </a:ext>
            </a:extLst>
          </p:cNvPr>
          <p:cNvCxnSpPr>
            <a:cxnSpLocks/>
          </p:cNvCxnSpPr>
          <p:nvPr/>
        </p:nvCxnSpPr>
        <p:spPr>
          <a:xfrm flipH="1">
            <a:off x="9253580" y="3695700"/>
            <a:ext cx="1" cy="527023"/>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grpSp>
        <p:nvGrpSpPr>
          <p:cNvPr id="175" name="Group 174">
            <a:extLst>
              <a:ext uri="{FF2B5EF4-FFF2-40B4-BE49-F238E27FC236}">
                <a16:creationId xmlns:a16="http://schemas.microsoft.com/office/drawing/2014/main" id="{197BA957-0DEE-C001-2BE8-714D3AAB8CDC}"/>
              </a:ext>
            </a:extLst>
          </p:cNvPr>
          <p:cNvGrpSpPr/>
          <p:nvPr/>
        </p:nvGrpSpPr>
        <p:grpSpPr>
          <a:xfrm>
            <a:off x="7590265" y="2715733"/>
            <a:ext cx="2186935" cy="1140171"/>
            <a:chOff x="3692395" y="948372"/>
            <a:chExt cx="2186934" cy="1140171"/>
          </a:xfrm>
        </p:grpSpPr>
        <p:sp>
          <p:nvSpPr>
            <p:cNvPr id="176" name="Shape 426">
              <a:extLst>
                <a:ext uri="{FF2B5EF4-FFF2-40B4-BE49-F238E27FC236}">
                  <a16:creationId xmlns:a16="http://schemas.microsoft.com/office/drawing/2014/main" id="{B8EAE09B-597B-979D-7A4A-BC4A95D54BE6}"/>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177" name="Group 176">
              <a:extLst>
                <a:ext uri="{FF2B5EF4-FFF2-40B4-BE49-F238E27FC236}">
                  <a16:creationId xmlns:a16="http://schemas.microsoft.com/office/drawing/2014/main" id="{259F1A66-AEB9-3C10-BA74-7FBBC8A38C0D}"/>
                </a:ext>
              </a:extLst>
            </p:cNvPr>
            <p:cNvGrpSpPr/>
            <p:nvPr/>
          </p:nvGrpSpPr>
          <p:grpSpPr>
            <a:xfrm>
              <a:off x="3900734" y="1584175"/>
              <a:ext cx="1978595" cy="400110"/>
              <a:chOff x="3900734" y="1584175"/>
              <a:chExt cx="1978595" cy="400110"/>
            </a:xfrm>
          </p:grpSpPr>
          <p:sp>
            <p:nvSpPr>
              <p:cNvPr id="180" name="TextBox 179">
                <a:extLst>
                  <a:ext uri="{FF2B5EF4-FFF2-40B4-BE49-F238E27FC236}">
                    <a16:creationId xmlns:a16="http://schemas.microsoft.com/office/drawing/2014/main" id="{647CAC73-B3E9-BE3F-81D1-671591B2AFCD}"/>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81" name="Picture 180" descr="Logo, icon&#10;&#10;Description automatically generated">
                <a:extLst>
                  <a:ext uri="{FF2B5EF4-FFF2-40B4-BE49-F238E27FC236}">
                    <a16:creationId xmlns:a16="http://schemas.microsoft.com/office/drawing/2014/main" id="{DDE2E35A-C3F9-A306-853C-9744CEEF89C6}"/>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178" name="Image" descr="Image">
              <a:extLst>
                <a:ext uri="{FF2B5EF4-FFF2-40B4-BE49-F238E27FC236}">
                  <a16:creationId xmlns:a16="http://schemas.microsoft.com/office/drawing/2014/main" id="{739271A4-D530-109C-E50A-74DDF7FCBB4A}"/>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179" name="calling_black@4x.png" descr="calling_black@4x.png">
              <a:extLst>
                <a:ext uri="{FF2B5EF4-FFF2-40B4-BE49-F238E27FC236}">
                  <a16:creationId xmlns:a16="http://schemas.microsoft.com/office/drawing/2014/main" id="{FD8B509B-7033-2662-F844-D2E31C1DCA2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cxnSp>
        <p:nvCxnSpPr>
          <p:cNvPr id="182" name="Google Shape;575;p107">
            <a:extLst>
              <a:ext uri="{FF2B5EF4-FFF2-40B4-BE49-F238E27FC236}">
                <a16:creationId xmlns:a16="http://schemas.microsoft.com/office/drawing/2014/main" id="{02CE4A3A-AD71-0D38-38D9-6400A369F45A}"/>
              </a:ext>
            </a:extLst>
          </p:cNvPr>
          <p:cNvCxnSpPr/>
          <p:nvPr/>
        </p:nvCxnSpPr>
        <p:spPr>
          <a:xfrm flipH="1">
            <a:off x="8693826" y="4718271"/>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3" name="Google Shape;575;p107">
            <a:extLst>
              <a:ext uri="{FF2B5EF4-FFF2-40B4-BE49-F238E27FC236}">
                <a16:creationId xmlns:a16="http://schemas.microsoft.com/office/drawing/2014/main" id="{F52542D8-A8DF-A7D8-DED8-CD424DF589EF}"/>
              </a:ext>
            </a:extLst>
          </p:cNvPr>
          <p:cNvCxnSpPr/>
          <p:nvPr/>
        </p:nvCxnSpPr>
        <p:spPr>
          <a:xfrm flipH="1">
            <a:off x="9540208" y="4755189"/>
            <a:ext cx="4087" cy="388762"/>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cxnSp>
        <p:nvCxnSpPr>
          <p:cNvPr id="184" name="Google Shape;575;p107">
            <a:extLst>
              <a:ext uri="{FF2B5EF4-FFF2-40B4-BE49-F238E27FC236}">
                <a16:creationId xmlns:a16="http://schemas.microsoft.com/office/drawing/2014/main" id="{0B8F4450-FE93-85BF-837D-79F2FC1D054A}"/>
              </a:ext>
            </a:extLst>
          </p:cNvPr>
          <p:cNvCxnSpPr>
            <a:cxnSpLocks/>
          </p:cNvCxnSpPr>
          <p:nvPr/>
        </p:nvCxnSpPr>
        <p:spPr>
          <a:xfrm>
            <a:off x="9767784" y="4594139"/>
            <a:ext cx="769605" cy="387571"/>
          </a:xfrm>
          <a:prstGeom prst="straightConnector1">
            <a:avLst/>
          </a:prstGeom>
          <a:noFill/>
          <a:ln w="19050" cap="flat" cmpd="sng">
            <a:solidFill>
              <a:srgbClr val="3F3F3F">
                <a:lumMod val="40000"/>
                <a:lumOff val="60000"/>
              </a:srgbClr>
            </a:solidFill>
            <a:prstDash val="solid"/>
            <a:round/>
            <a:headEnd type="none" w="med" len="med"/>
            <a:tailEnd type="none" w="med" len="med"/>
          </a:ln>
        </p:spPr>
      </p:cxnSp>
      <p:sp>
        <p:nvSpPr>
          <p:cNvPr id="185" name="Rounded Rectangle 184">
            <a:extLst>
              <a:ext uri="{FF2B5EF4-FFF2-40B4-BE49-F238E27FC236}">
                <a16:creationId xmlns:a16="http://schemas.microsoft.com/office/drawing/2014/main" id="{1ADFA70C-1AA2-1E4E-7214-4A8934951E67}"/>
              </a:ext>
            </a:extLst>
          </p:cNvPr>
          <p:cNvSpPr/>
          <p:nvPr/>
        </p:nvSpPr>
        <p:spPr>
          <a:xfrm>
            <a:off x="6467954" y="5278396"/>
            <a:ext cx="2381356" cy="895464"/>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186" name="Group 105">
            <a:extLst>
              <a:ext uri="{FF2B5EF4-FFF2-40B4-BE49-F238E27FC236}">
                <a16:creationId xmlns:a16="http://schemas.microsoft.com/office/drawing/2014/main" id="{FCF1B1B5-AAFC-CF8D-0909-2D85F8F4F6F7}"/>
              </a:ext>
            </a:extLst>
          </p:cNvPr>
          <p:cNvGrpSpPr>
            <a:grpSpLocks noChangeAspect="1"/>
          </p:cNvGrpSpPr>
          <p:nvPr/>
        </p:nvGrpSpPr>
        <p:grpSpPr bwMode="auto">
          <a:xfrm>
            <a:off x="8372257" y="4902760"/>
            <a:ext cx="638322" cy="601789"/>
            <a:chOff x="1991" y="1544"/>
            <a:chExt cx="961" cy="906"/>
          </a:xfrm>
        </p:grpSpPr>
        <p:sp>
          <p:nvSpPr>
            <p:cNvPr id="187" name="Freeform 106">
              <a:extLst>
                <a:ext uri="{FF2B5EF4-FFF2-40B4-BE49-F238E27FC236}">
                  <a16:creationId xmlns:a16="http://schemas.microsoft.com/office/drawing/2014/main" id="{9208B7E9-43AD-CAC1-31CB-2319D6CD966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8" name="Rectangle 107">
              <a:extLst>
                <a:ext uri="{FF2B5EF4-FFF2-40B4-BE49-F238E27FC236}">
                  <a16:creationId xmlns:a16="http://schemas.microsoft.com/office/drawing/2014/main" id="{5784AA64-D254-CF31-AE15-8AD6205AB5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89" name="Rectangle 108">
              <a:extLst>
                <a:ext uri="{FF2B5EF4-FFF2-40B4-BE49-F238E27FC236}">
                  <a16:creationId xmlns:a16="http://schemas.microsoft.com/office/drawing/2014/main" id="{11A4AEF6-39BC-3E1B-90DE-8A60F5EC834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0" name="Rectangle 109">
              <a:extLst>
                <a:ext uri="{FF2B5EF4-FFF2-40B4-BE49-F238E27FC236}">
                  <a16:creationId xmlns:a16="http://schemas.microsoft.com/office/drawing/2014/main" id="{D61BE284-9701-575A-BFAB-4F2457E8A097}"/>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1" name="Rectangle 110">
              <a:extLst>
                <a:ext uri="{FF2B5EF4-FFF2-40B4-BE49-F238E27FC236}">
                  <a16:creationId xmlns:a16="http://schemas.microsoft.com/office/drawing/2014/main" id="{19DF1850-F3EC-8F79-5DB9-02313714DAE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2" name="Rectangle 111">
              <a:extLst>
                <a:ext uri="{FF2B5EF4-FFF2-40B4-BE49-F238E27FC236}">
                  <a16:creationId xmlns:a16="http://schemas.microsoft.com/office/drawing/2014/main" id="{17AF1C7A-B783-5B6F-5807-39E1B6434B60}"/>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3" name="Rectangle 112">
              <a:extLst>
                <a:ext uri="{FF2B5EF4-FFF2-40B4-BE49-F238E27FC236}">
                  <a16:creationId xmlns:a16="http://schemas.microsoft.com/office/drawing/2014/main" id="{B23650F1-9479-0C3F-E56A-EE83BFE727F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4" name="Rectangle 113">
              <a:extLst>
                <a:ext uri="{FF2B5EF4-FFF2-40B4-BE49-F238E27FC236}">
                  <a16:creationId xmlns:a16="http://schemas.microsoft.com/office/drawing/2014/main" id="{EF705FEE-63A5-95A9-0647-4AA9F44BCFEB}"/>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5" name="Rectangle 114">
              <a:extLst>
                <a:ext uri="{FF2B5EF4-FFF2-40B4-BE49-F238E27FC236}">
                  <a16:creationId xmlns:a16="http://schemas.microsoft.com/office/drawing/2014/main" id="{D0F67E01-9768-4B4E-6D17-56F5FB1D486E}"/>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6" name="Rectangle 115">
              <a:extLst>
                <a:ext uri="{FF2B5EF4-FFF2-40B4-BE49-F238E27FC236}">
                  <a16:creationId xmlns:a16="http://schemas.microsoft.com/office/drawing/2014/main" id="{28DB8EFC-11B6-9249-1428-15B1BE670B5C}"/>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7" name="Freeform 116">
              <a:extLst>
                <a:ext uri="{FF2B5EF4-FFF2-40B4-BE49-F238E27FC236}">
                  <a16:creationId xmlns:a16="http://schemas.microsoft.com/office/drawing/2014/main" id="{C4041C8E-D1F1-8AE3-72C3-07745E1F695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8" name="Rectangle 117">
              <a:extLst>
                <a:ext uri="{FF2B5EF4-FFF2-40B4-BE49-F238E27FC236}">
                  <a16:creationId xmlns:a16="http://schemas.microsoft.com/office/drawing/2014/main" id="{F090B556-A2F8-5DB4-64BB-747E674B57FE}"/>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99" name="Rectangle 118">
              <a:extLst>
                <a:ext uri="{FF2B5EF4-FFF2-40B4-BE49-F238E27FC236}">
                  <a16:creationId xmlns:a16="http://schemas.microsoft.com/office/drawing/2014/main" id="{561BDE7B-F02F-46F7-19A5-481055EAF5B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0" name="Rectangle 119">
              <a:extLst>
                <a:ext uri="{FF2B5EF4-FFF2-40B4-BE49-F238E27FC236}">
                  <a16:creationId xmlns:a16="http://schemas.microsoft.com/office/drawing/2014/main" id="{1ACD57B3-6A79-35C8-86D8-348AC6CA3ED5}"/>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1" name="Rectangle 120">
              <a:extLst>
                <a:ext uri="{FF2B5EF4-FFF2-40B4-BE49-F238E27FC236}">
                  <a16:creationId xmlns:a16="http://schemas.microsoft.com/office/drawing/2014/main" id="{7E459D2F-3EE3-4DD2-B4A2-AA3ADC0D367F}"/>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2" name="Rectangle 121">
              <a:extLst>
                <a:ext uri="{FF2B5EF4-FFF2-40B4-BE49-F238E27FC236}">
                  <a16:creationId xmlns:a16="http://schemas.microsoft.com/office/drawing/2014/main" id="{BD4B7F6F-206C-B759-52E1-24B1DA6696E2}"/>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3" name="Rectangle 122">
              <a:extLst>
                <a:ext uri="{FF2B5EF4-FFF2-40B4-BE49-F238E27FC236}">
                  <a16:creationId xmlns:a16="http://schemas.microsoft.com/office/drawing/2014/main" id="{D812DFBA-A3A7-7A42-C5BC-48B7AC0494E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4" name="Rectangle 123">
              <a:extLst>
                <a:ext uri="{FF2B5EF4-FFF2-40B4-BE49-F238E27FC236}">
                  <a16:creationId xmlns:a16="http://schemas.microsoft.com/office/drawing/2014/main" id="{52B39F0E-7A7D-22DA-8FCB-577F5149E134}"/>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5" name="Rectangle 124">
              <a:extLst>
                <a:ext uri="{FF2B5EF4-FFF2-40B4-BE49-F238E27FC236}">
                  <a16:creationId xmlns:a16="http://schemas.microsoft.com/office/drawing/2014/main" id="{B085B3A1-B59A-45EC-8FBE-672D102D60CB}"/>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06" name="Rectangle 125">
              <a:extLst>
                <a:ext uri="{FF2B5EF4-FFF2-40B4-BE49-F238E27FC236}">
                  <a16:creationId xmlns:a16="http://schemas.microsoft.com/office/drawing/2014/main" id="{338834B4-9192-F5B3-D98A-DF29C59A3121}"/>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07" name="TextBox 206">
            <a:extLst>
              <a:ext uri="{FF2B5EF4-FFF2-40B4-BE49-F238E27FC236}">
                <a16:creationId xmlns:a16="http://schemas.microsoft.com/office/drawing/2014/main" id="{70438F71-D111-6016-ACB2-063DC6AE99EF}"/>
              </a:ext>
            </a:extLst>
          </p:cNvPr>
          <p:cNvSpPr txBox="1"/>
          <p:nvPr/>
        </p:nvSpPr>
        <p:spPr>
          <a:xfrm>
            <a:off x="7855508" y="4925942"/>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1</a:t>
            </a:r>
          </a:p>
        </p:txBody>
      </p:sp>
      <p:cxnSp>
        <p:nvCxnSpPr>
          <p:cNvPr id="208" name="Google Shape;575;p107">
            <a:extLst>
              <a:ext uri="{FF2B5EF4-FFF2-40B4-BE49-F238E27FC236}">
                <a16:creationId xmlns:a16="http://schemas.microsoft.com/office/drawing/2014/main" id="{968DF3E6-E799-7C2A-CEBA-4C639F84DD72}"/>
              </a:ext>
            </a:extLst>
          </p:cNvPr>
          <p:cNvCxnSpPr/>
          <p:nvPr/>
        </p:nvCxnSpPr>
        <p:spPr>
          <a:xfrm>
            <a:off x="7148123" y="4718271"/>
            <a:ext cx="0" cy="469825"/>
          </a:xfrm>
          <a:prstGeom prst="straightConnector1">
            <a:avLst/>
          </a:prstGeom>
          <a:noFill/>
          <a:ln w="19050" cap="flat" cmpd="sng">
            <a:solidFill>
              <a:srgbClr val="0D274D"/>
            </a:solidFill>
            <a:prstDash val="solid"/>
            <a:round/>
            <a:headEnd type="none" w="med" len="med"/>
            <a:tailEnd type="none" w="med" len="med"/>
          </a:ln>
        </p:spPr>
      </p:cxnSp>
      <p:sp>
        <p:nvSpPr>
          <p:cNvPr id="209" name="TextBox 208">
            <a:extLst>
              <a:ext uri="{FF2B5EF4-FFF2-40B4-BE49-F238E27FC236}">
                <a16:creationId xmlns:a16="http://schemas.microsoft.com/office/drawing/2014/main" id="{5E45F5B2-7A24-BD50-FE05-C9F06A0DF407}"/>
              </a:ext>
            </a:extLst>
          </p:cNvPr>
          <p:cNvSpPr txBox="1"/>
          <p:nvPr/>
        </p:nvSpPr>
        <p:spPr>
          <a:xfrm>
            <a:off x="7583848" y="5531211"/>
            <a:ext cx="747320" cy="246221"/>
          </a:xfrm>
          <a:prstGeom prst="rect">
            <a:avLst/>
          </a:prstGeom>
          <a:noFill/>
        </p:spPr>
        <p:txBody>
          <a:bodyPr wrap="none" rtlCol="0">
            <a:spAutoFit/>
          </a:bodyPr>
          <a:lstStyle/>
          <a:p>
            <a:pPr algn="ctr" defTabSz="457189"/>
            <a:r>
              <a:rPr lang="en-US" sz="1000" b="1">
                <a:solidFill>
                  <a:srgbClr val="0D274D">
                    <a:lumMod val="50000"/>
                  </a:srgbClr>
                </a:solidFill>
                <a:latin typeface="CiscoSansTT ExtraLight"/>
              </a:rPr>
              <a:t>Local GW</a:t>
            </a:r>
          </a:p>
        </p:txBody>
      </p:sp>
      <p:sp>
        <p:nvSpPr>
          <p:cNvPr id="210" name="Rounded Rectangle 209">
            <a:extLst>
              <a:ext uri="{FF2B5EF4-FFF2-40B4-BE49-F238E27FC236}">
                <a16:creationId xmlns:a16="http://schemas.microsoft.com/office/drawing/2014/main" id="{4AF2506A-DE36-7F96-92B7-0284481EF3A3}"/>
              </a:ext>
            </a:extLst>
          </p:cNvPr>
          <p:cNvSpPr/>
          <p:nvPr/>
        </p:nvSpPr>
        <p:spPr>
          <a:xfrm>
            <a:off x="10594237" y="5267611"/>
            <a:ext cx="1058512" cy="906250"/>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sp>
        <p:nvSpPr>
          <p:cNvPr id="211" name="TextBox 210">
            <a:extLst>
              <a:ext uri="{FF2B5EF4-FFF2-40B4-BE49-F238E27FC236}">
                <a16:creationId xmlns:a16="http://schemas.microsoft.com/office/drawing/2014/main" id="{3E70FCDB-4532-919A-1D5C-6A79AE7C9E93}"/>
              </a:ext>
            </a:extLst>
          </p:cNvPr>
          <p:cNvSpPr txBox="1"/>
          <p:nvPr/>
        </p:nvSpPr>
        <p:spPr>
          <a:xfrm>
            <a:off x="10916788" y="4905371"/>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3</a:t>
            </a:r>
          </a:p>
        </p:txBody>
      </p:sp>
      <p:sp>
        <p:nvSpPr>
          <p:cNvPr id="212" name="Rounded Rectangle 211">
            <a:extLst>
              <a:ext uri="{FF2B5EF4-FFF2-40B4-BE49-F238E27FC236}">
                <a16:creationId xmlns:a16="http://schemas.microsoft.com/office/drawing/2014/main" id="{3B424637-0254-C7A3-3684-FCE895E643D6}"/>
              </a:ext>
            </a:extLst>
          </p:cNvPr>
          <p:cNvSpPr/>
          <p:nvPr/>
        </p:nvSpPr>
        <p:spPr>
          <a:xfrm>
            <a:off x="9257963" y="5290283"/>
            <a:ext cx="1058512" cy="883578"/>
          </a:xfrm>
          <a:prstGeom prst="roundRect">
            <a:avLst/>
          </a:prstGeom>
          <a:solidFill>
            <a:srgbClr val="FFFFFF"/>
          </a:solidFill>
          <a:ln w="25400" cap="flat" cmpd="sng" algn="ctr">
            <a:solidFill>
              <a:srgbClr val="282828">
                <a:lumMod val="75000"/>
                <a:lumOff val="25000"/>
              </a:srgbClr>
            </a:solid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13" name="Group 105">
            <a:extLst>
              <a:ext uri="{FF2B5EF4-FFF2-40B4-BE49-F238E27FC236}">
                <a16:creationId xmlns:a16="http://schemas.microsoft.com/office/drawing/2014/main" id="{1103EA9B-3E1B-35FA-72D7-DDF794C445CF}"/>
              </a:ext>
            </a:extLst>
          </p:cNvPr>
          <p:cNvGrpSpPr>
            <a:grpSpLocks noChangeAspect="1"/>
          </p:cNvGrpSpPr>
          <p:nvPr/>
        </p:nvGrpSpPr>
        <p:grpSpPr bwMode="auto">
          <a:xfrm>
            <a:off x="9164940" y="4986198"/>
            <a:ext cx="456467" cy="430343"/>
            <a:chOff x="1991" y="1544"/>
            <a:chExt cx="961" cy="906"/>
          </a:xfrm>
        </p:grpSpPr>
        <p:sp>
          <p:nvSpPr>
            <p:cNvPr id="214" name="Freeform 106">
              <a:extLst>
                <a:ext uri="{FF2B5EF4-FFF2-40B4-BE49-F238E27FC236}">
                  <a16:creationId xmlns:a16="http://schemas.microsoft.com/office/drawing/2014/main" id="{41689C92-E493-8A9B-4134-FFD8C29FEAA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5" name="Rectangle 107">
              <a:extLst>
                <a:ext uri="{FF2B5EF4-FFF2-40B4-BE49-F238E27FC236}">
                  <a16:creationId xmlns:a16="http://schemas.microsoft.com/office/drawing/2014/main" id="{E449A115-E65F-1A50-E76D-D23CF6769891}"/>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6" name="Rectangle 108">
              <a:extLst>
                <a:ext uri="{FF2B5EF4-FFF2-40B4-BE49-F238E27FC236}">
                  <a16:creationId xmlns:a16="http://schemas.microsoft.com/office/drawing/2014/main" id="{06C418C8-22E8-5A93-84FB-FEDA9EC9E80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7" name="Rectangle 109">
              <a:extLst>
                <a:ext uri="{FF2B5EF4-FFF2-40B4-BE49-F238E27FC236}">
                  <a16:creationId xmlns:a16="http://schemas.microsoft.com/office/drawing/2014/main" id="{0C587502-3B47-BE2B-BE5B-847C00A1A9F3}"/>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8" name="Rectangle 110">
              <a:extLst>
                <a:ext uri="{FF2B5EF4-FFF2-40B4-BE49-F238E27FC236}">
                  <a16:creationId xmlns:a16="http://schemas.microsoft.com/office/drawing/2014/main" id="{DCB0EB3B-790F-C446-3F98-E21E99145CEA}"/>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19" name="Rectangle 111">
              <a:extLst>
                <a:ext uri="{FF2B5EF4-FFF2-40B4-BE49-F238E27FC236}">
                  <a16:creationId xmlns:a16="http://schemas.microsoft.com/office/drawing/2014/main" id="{8559E9D5-AC22-810A-E36D-2DF394637B3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0" name="Rectangle 112">
              <a:extLst>
                <a:ext uri="{FF2B5EF4-FFF2-40B4-BE49-F238E27FC236}">
                  <a16:creationId xmlns:a16="http://schemas.microsoft.com/office/drawing/2014/main" id="{BF8FCFA0-7095-57C5-BBF8-4E22F262BBF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1" name="Rectangle 113">
              <a:extLst>
                <a:ext uri="{FF2B5EF4-FFF2-40B4-BE49-F238E27FC236}">
                  <a16:creationId xmlns:a16="http://schemas.microsoft.com/office/drawing/2014/main" id="{26276CBF-E67D-0BF5-86BB-4E7C4EC8C5B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2" name="Rectangle 114">
              <a:extLst>
                <a:ext uri="{FF2B5EF4-FFF2-40B4-BE49-F238E27FC236}">
                  <a16:creationId xmlns:a16="http://schemas.microsoft.com/office/drawing/2014/main" id="{ED6611DA-D821-F5B5-2CC7-B4A2428214BD}"/>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3" name="Rectangle 115">
              <a:extLst>
                <a:ext uri="{FF2B5EF4-FFF2-40B4-BE49-F238E27FC236}">
                  <a16:creationId xmlns:a16="http://schemas.microsoft.com/office/drawing/2014/main" id="{C51B9216-FDFA-C8EC-502B-17FE97E990A8}"/>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4" name="Freeform 116">
              <a:extLst>
                <a:ext uri="{FF2B5EF4-FFF2-40B4-BE49-F238E27FC236}">
                  <a16:creationId xmlns:a16="http://schemas.microsoft.com/office/drawing/2014/main" id="{BF559B1E-8278-E162-F74F-D8ACF258EBB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5" name="Rectangle 117">
              <a:extLst>
                <a:ext uri="{FF2B5EF4-FFF2-40B4-BE49-F238E27FC236}">
                  <a16:creationId xmlns:a16="http://schemas.microsoft.com/office/drawing/2014/main" id="{10F0AD29-C118-1578-A14F-52AFD1FA4E8A}"/>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6" name="Rectangle 118">
              <a:extLst>
                <a:ext uri="{FF2B5EF4-FFF2-40B4-BE49-F238E27FC236}">
                  <a16:creationId xmlns:a16="http://schemas.microsoft.com/office/drawing/2014/main" id="{6D65C68E-A34E-5EEF-3F3A-0E053FB34547}"/>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7" name="Rectangle 119">
              <a:extLst>
                <a:ext uri="{FF2B5EF4-FFF2-40B4-BE49-F238E27FC236}">
                  <a16:creationId xmlns:a16="http://schemas.microsoft.com/office/drawing/2014/main" id="{A86C9389-926E-A39F-38E7-0AC921F6C85D}"/>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8" name="Rectangle 120">
              <a:extLst>
                <a:ext uri="{FF2B5EF4-FFF2-40B4-BE49-F238E27FC236}">
                  <a16:creationId xmlns:a16="http://schemas.microsoft.com/office/drawing/2014/main" id="{4C278377-0908-C240-7C61-1FD1E611645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29" name="Rectangle 121">
              <a:extLst>
                <a:ext uri="{FF2B5EF4-FFF2-40B4-BE49-F238E27FC236}">
                  <a16:creationId xmlns:a16="http://schemas.microsoft.com/office/drawing/2014/main" id="{EC2C788E-D84F-0663-6781-7F6CF0CE184E}"/>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0" name="Rectangle 122">
              <a:extLst>
                <a:ext uri="{FF2B5EF4-FFF2-40B4-BE49-F238E27FC236}">
                  <a16:creationId xmlns:a16="http://schemas.microsoft.com/office/drawing/2014/main" id="{132ED66F-9D21-C197-3CA3-BEFEC3892A75}"/>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1" name="Rectangle 123">
              <a:extLst>
                <a:ext uri="{FF2B5EF4-FFF2-40B4-BE49-F238E27FC236}">
                  <a16:creationId xmlns:a16="http://schemas.microsoft.com/office/drawing/2014/main" id="{C2DD19CE-B58F-70E8-B58D-89DF39741A7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2" name="Rectangle 124">
              <a:extLst>
                <a:ext uri="{FF2B5EF4-FFF2-40B4-BE49-F238E27FC236}">
                  <a16:creationId xmlns:a16="http://schemas.microsoft.com/office/drawing/2014/main" id="{AF2D2BA4-BD9D-C3E2-4F3D-26128A1E07C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33" name="Rectangle 125">
              <a:extLst>
                <a:ext uri="{FF2B5EF4-FFF2-40B4-BE49-F238E27FC236}">
                  <a16:creationId xmlns:a16="http://schemas.microsoft.com/office/drawing/2014/main" id="{6B932522-CB94-AE79-B665-8926E44C96C2}"/>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sp>
        <p:nvSpPr>
          <p:cNvPr id="234" name="TextBox 233">
            <a:extLst>
              <a:ext uri="{FF2B5EF4-FFF2-40B4-BE49-F238E27FC236}">
                <a16:creationId xmlns:a16="http://schemas.microsoft.com/office/drawing/2014/main" id="{9108C9F5-61AB-5D67-B1DC-5CCDFD3D4929}"/>
              </a:ext>
            </a:extLst>
          </p:cNvPr>
          <p:cNvSpPr txBox="1"/>
          <p:nvPr/>
        </p:nvSpPr>
        <p:spPr>
          <a:xfrm>
            <a:off x="9605254" y="4920977"/>
            <a:ext cx="522900" cy="246221"/>
          </a:xfrm>
          <a:prstGeom prst="rect">
            <a:avLst/>
          </a:prstGeom>
          <a:noFill/>
        </p:spPr>
        <p:txBody>
          <a:bodyPr wrap="none" rtlCol="0">
            <a:spAutoFit/>
          </a:bodyPr>
          <a:lstStyle/>
          <a:p>
            <a:pPr algn="ctr" defTabSz="457189"/>
            <a:r>
              <a:rPr lang="en-US" sz="1000">
                <a:solidFill>
                  <a:srgbClr val="FFFFFF"/>
                </a:solidFill>
                <a:latin typeface="CiscoSansTT ExtraLight"/>
              </a:rPr>
              <a:t>Site 2</a:t>
            </a:r>
          </a:p>
        </p:txBody>
      </p:sp>
      <p:sp>
        <p:nvSpPr>
          <p:cNvPr id="235" name="Rectangle 234">
            <a:extLst>
              <a:ext uri="{FF2B5EF4-FFF2-40B4-BE49-F238E27FC236}">
                <a16:creationId xmlns:a16="http://schemas.microsoft.com/office/drawing/2014/main" id="{95AFE503-5E3D-47D8-6CB3-1C1E6519E0D7}"/>
              </a:ext>
            </a:extLst>
          </p:cNvPr>
          <p:cNvSpPr/>
          <p:nvPr/>
        </p:nvSpPr>
        <p:spPr>
          <a:xfrm>
            <a:off x="6356036" y="4837857"/>
            <a:ext cx="5467664" cy="1425273"/>
          </a:xfrm>
          <a:prstGeom prst="rect">
            <a:avLst/>
          </a:prstGeom>
          <a:noFill/>
          <a:ln w="12700" cap="flat" cmpd="sng" algn="ctr">
            <a:solidFill>
              <a:schemeClr val="tx1">
                <a:lumMod val="85000"/>
              </a:schemeClr>
            </a:solidFill>
            <a:prstDash val="dash"/>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6" name="Group 235">
            <a:extLst>
              <a:ext uri="{FF2B5EF4-FFF2-40B4-BE49-F238E27FC236}">
                <a16:creationId xmlns:a16="http://schemas.microsoft.com/office/drawing/2014/main" id="{6F7C5799-F30D-CEAC-20B9-9BB562394024}"/>
              </a:ext>
            </a:extLst>
          </p:cNvPr>
          <p:cNvGrpSpPr/>
          <p:nvPr/>
        </p:nvGrpSpPr>
        <p:grpSpPr>
          <a:xfrm>
            <a:off x="7669752" y="5196883"/>
            <a:ext cx="558491" cy="362931"/>
            <a:chOff x="3450034" y="2192353"/>
            <a:chExt cx="945898" cy="614684"/>
          </a:xfrm>
        </p:grpSpPr>
        <p:sp>
          <p:nvSpPr>
            <p:cNvPr id="237" name="Rounded Rectangle 236">
              <a:extLst>
                <a:ext uri="{FF2B5EF4-FFF2-40B4-BE49-F238E27FC236}">
                  <a16:creationId xmlns:a16="http://schemas.microsoft.com/office/drawing/2014/main" id="{5D2F8A67-C13C-50E0-4E9E-7453B8FEAE3E}"/>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238" name="Group 237">
              <a:extLst>
                <a:ext uri="{FF2B5EF4-FFF2-40B4-BE49-F238E27FC236}">
                  <a16:creationId xmlns:a16="http://schemas.microsoft.com/office/drawing/2014/main" id="{3A64C4BF-AF59-BF2E-4D2D-51DFDECF76B4}"/>
                </a:ext>
              </a:extLst>
            </p:cNvPr>
            <p:cNvGrpSpPr>
              <a:grpSpLocks noChangeAspect="1"/>
            </p:cNvGrpSpPr>
            <p:nvPr/>
          </p:nvGrpSpPr>
          <p:grpSpPr>
            <a:xfrm>
              <a:off x="3881778" y="2229127"/>
              <a:ext cx="457099" cy="226431"/>
              <a:chOff x="836085" y="1496592"/>
              <a:chExt cx="538984" cy="266991"/>
            </a:xfrm>
            <a:solidFill>
              <a:srgbClr val="FFFFFF"/>
            </a:solidFill>
          </p:grpSpPr>
          <p:sp>
            <p:nvSpPr>
              <p:cNvPr id="275" name="Freeform 751">
                <a:extLst>
                  <a:ext uri="{FF2B5EF4-FFF2-40B4-BE49-F238E27FC236}">
                    <a16:creationId xmlns:a16="http://schemas.microsoft.com/office/drawing/2014/main" id="{8114ACDA-9692-4FEE-4BC2-B542C272C903}"/>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6" name="Freeform 752">
                <a:extLst>
                  <a:ext uri="{FF2B5EF4-FFF2-40B4-BE49-F238E27FC236}">
                    <a16:creationId xmlns:a16="http://schemas.microsoft.com/office/drawing/2014/main" id="{DB350C04-6E81-A039-4C86-80A9F34BF946}"/>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7" name="Freeform 753">
                <a:extLst>
                  <a:ext uri="{FF2B5EF4-FFF2-40B4-BE49-F238E27FC236}">
                    <a16:creationId xmlns:a16="http://schemas.microsoft.com/office/drawing/2014/main" id="{BC4809DE-3F2F-B45F-B9FC-AD5127BAA281}"/>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39" name="Group 105">
              <a:extLst>
                <a:ext uri="{FF2B5EF4-FFF2-40B4-BE49-F238E27FC236}">
                  <a16:creationId xmlns:a16="http://schemas.microsoft.com/office/drawing/2014/main" id="{A4B150EE-9D7C-B050-47C0-70FA60997734}"/>
                </a:ext>
              </a:extLst>
            </p:cNvPr>
            <p:cNvGrpSpPr>
              <a:grpSpLocks noChangeAspect="1"/>
            </p:cNvGrpSpPr>
            <p:nvPr/>
          </p:nvGrpSpPr>
          <p:grpSpPr bwMode="auto">
            <a:xfrm>
              <a:off x="3501889" y="2492927"/>
              <a:ext cx="283203" cy="266993"/>
              <a:chOff x="1991" y="1544"/>
              <a:chExt cx="961" cy="906"/>
            </a:xfrm>
          </p:grpSpPr>
          <p:sp>
            <p:nvSpPr>
              <p:cNvPr id="255" name="Freeform 106">
                <a:extLst>
                  <a:ext uri="{FF2B5EF4-FFF2-40B4-BE49-F238E27FC236}">
                    <a16:creationId xmlns:a16="http://schemas.microsoft.com/office/drawing/2014/main" id="{AB719CD6-FF02-889E-CE11-5A54E766E35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6" name="Rectangle 107">
                <a:extLst>
                  <a:ext uri="{FF2B5EF4-FFF2-40B4-BE49-F238E27FC236}">
                    <a16:creationId xmlns:a16="http://schemas.microsoft.com/office/drawing/2014/main" id="{B7C1C49B-EB19-A89C-066A-C47811ECB897}"/>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7" name="Rectangle 108">
                <a:extLst>
                  <a:ext uri="{FF2B5EF4-FFF2-40B4-BE49-F238E27FC236}">
                    <a16:creationId xmlns:a16="http://schemas.microsoft.com/office/drawing/2014/main" id="{7D600BBA-EA6F-9D83-D3F8-0D14499541E2}"/>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8" name="Rectangle 109">
                <a:extLst>
                  <a:ext uri="{FF2B5EF4-FFF2-40B4-BE49-F238E27FC236}">
                    <a16:creationId xmlns:a16="http://schemas.microsoft.com/office/drawing/2014/main" id="{90972ABA-9B52-36CC-4121-7FE3E385DF5A}"/>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9" name="Rectangle 110">
                <a:extLst>
                  <a:ext uri="{FF2B5EF4-FFF2-40B4-BE49-F238E27FC236}">
                    <a16:creationId xmlns:a16="http://schemas.microsoft.com/office/drawing/2014/main" id="{82608068-D9F4-1750-EA7F-64A5C0B8C701}"/>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0" name="Rectangle 111">
                <a:extLst>
                  <a:ext uri="{FF2B5EF4-FFF2-40B4-BE49-F238E27FC236}">
                    <a16:creationId xmlns:a16="http://schemas.microsoft.com/office/drawing/2014/main" id="{68571618-A0AC-6BEB-6BA4-B3A1ADC72695}"/>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1" name="Rectangle 112">
                <a:extLst>
                  <a:ext uri="{FF2B5EF4-FFF2-40B4-BE49-F238E27FC236}">
                    <a16:creationId xmlns:a16="http://schemas.microsoft.com/office/drawing/2014/main" id="{87900D8B-5F91-B1A6-4458-8A854779009F}"/>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2" name="Rectangle 113">
                <a:extLst>
                  <a:ext uri="{FF2B5EF4-FFF2-40B4-BE49-F238E27FC236}">
                    <a16:creationId xmlns:a16="http://schemas.microsoft.com/office/drawing/2014/main" id="{5C4FA26B-2EFE-B44D-7BBA-EF651BB6084A}"/>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3" name="Rectangle 114">
                <a:extLst>
                  <a:ext uri="{FF2B5EF4-FFF2-40B4-BE49-F238E27FC236}">
                    <a16:creationId xmlns:a16="http://schemas.microsoft.com/office/drawing/2014/main" id="{4D5BF410-06C1-8F16-43F6-ABDEA33D73CD}"/>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4" name="Rectangle 115">
                <a:extLst>
                  <a:ext uri="{FF2B5EF4-FFF2-40B4-BE49-F238E27FC236}">
                    <a16:creationId xmlns:a16="http://schemas.microsoft.com/office/drawing/2014/main" id="{CE7D07FC-0BBA-C89C-128B-E3FCD7B60F72}"/>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5" name="Freeform 116">
                <a:extLst>
                  <a:ext uri="{FF2B5EF4-FFF2-40B4-BE49-F238E27FC236}">
                    <a16:creationId xmlns:a16="http://schemas.microsoft.com/office/drawing/2014/main" id="{2D432390-F01A-02A9-2C3A-99BF31BB4608}"/>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6" name="Rectangle 117">
                <a:extLst>
                  <a:ext uri="{FF2B5EF4-FFF2-40B4-BE49-F238E27FC236}">
                    <a16:creationId xmlns:a16="http://schemas.microsoft.com/office/drawing/2014/main" id="{9FD907BD-69F1-E4D5-20C1-F1E6C2584528}"/>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7" name="Rectangle 118">
                <a:extLst>
                  <a:ext uri="{FF2B5EF4-FFF2-40B4-BE49-F238E27FC236}">
                    <a16:creationId xmlns:a16="http://schemas.microsoft.com/office/drawing/2014/main" id="{9B7FB5C4-5F94-CBD9-68C2-C8055E72EC11}"/>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8" name="Rectangle 119">
                <a:extLst>
                  <a:ext uri="{FF2B5EF4-FFF2-40B4-BE49-F238E27FC236}">
                    <a16:creationId xmlns:a16="http://schemas.microsoft.com/office/drawing/2014/main" id="{A2C09D33-1ED4-A4D5-A652-B489DEB890D0}"/>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69" name="Rectangle 120">
                <a:extLst>
                  <a:ext uri="{FF2B5EF4-FFF2-40B4-BE49-F238E27FC236}">
                    <a16:creationId xmlns:a16="http://schemas.microsoft.com/office/drawing/2014/main" id="{FAFD1D80-0993-1BB7-07C8-E3BA00BF7ABA}"/>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0" name="Rectangle 121">
                <a:extLst>
                  <a:ext uri="{FF2B5EF4-FFF2-40B4-BE49-F238E27FC236}">
                    <a16:creationId xmlns:a16="http://schemas.microsoft.com/office/drawing/2014/main" id="{C78C44C1-425E-E253-880F-9B199F3EC5C7}"/>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1" name="Rectangle 122">
                <a:extLst>
                  <a:ext uri="{FF2B5EF4-FFF2-40B4-BE49-F238E27FC236}">
                    <a16:creationId xmlns:a16="http://schemas.microsoft.com/office/drawing/2014/main" id="{45E5B7C8-A920-3BD9-9A5C-BE6E4C396419}"/>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2" name="Rectangle 123">
                <a:extLst>
                  <a:ext uri="{FF2B5EF4-FFF2-40B4-BE49-F238E27FC236}">
                    <a16:creationId xmlns:a16="http://schemas.microsoft.com/office/drawing/2014/main" id="{7240E9C1-C5A6-C2A2-EBE9-DF5586AA06A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3" name="Rectangle 124">
                <a:extLst>
                  <a:ext uri="{FF2B5EF4-FFF2-40B4-BE49-F238E27FC236}">
                    <a16:creationId xmlns:a16="http://schemas.microsoft.com/office/drawing/2014/main" id="{9F3ACC3D-D6A4-47D9-FBA8-F1A692EFC7E5}"/>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74" name="Rectangle 125">
                <a:extLst>
                  <a:ext uri="{FF2B5EF4-FFF2-40B4-BE49-F238E27FC236}">
                    <a16:creationId xmlns:a16="http://schemas.microsoft.com/office/drawing/2014/main" id="{5CD38554-AE9E-30C6-C2FF-A5AAF36884B0}"/>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240" name="Group 239">
              <a:extLst>
                <a:ext uri="{FF2B5EF4-FFF2-40B4-BE49-F238E27FC236}">
                  <a16:creationId xmlns:a16="http://schemas.microsoft.com/office/drawing/2014/main" id="{6AF12F60-4EC3-C95A-C602-0761E68C6CF7}"/>
                </a:ext>
              </a:extLst>
            </p:cNvPr>
            <p:cNvGrpSpPr>
              <a:grpSpLocks noChangeAspect="1"/>
            </p:cNvGrpSpPr>
            <p:nvPr/>
          </p:nvGrpSpPr>
          <p:grpSpPr>
            <a:xfrm rot="19800000">
              <a:off x="3694273" y="2456129"/>
              <a:ext cx="181873" cy="80768"/>
              <a:chOff x="4705351" y="4362451"/>
              <a:chExt cx="1165225" cy="493712"/>
            </a:xfrm>
          </p:grpSpPr>
          <p:sp>
            <p:nvSpPr>
              <p:cNvPr id="241" name="Freeform 29">
                <a:extLst>
                  <a:ext uri="{FF2B5EF4-FFF2-40B4-BE49-F238E27FC236}">
                    <a16:creationId xmlns:a16="http://schemas.microsoft.com/office/drawing/2014/main" id="{6B5EBBEA-221A-AFBA-857B-9B8692D7F880}"/>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2" name="Freeform 30">
                <a:extLst>
                  <a:ext uri="{FF2B5EF4-FFF2-40B4-BE49-F238E27FC236}">
                    <a16:creationId xmlns:a16="http://schemas.microsoft.com/office/drawing/2014/main" id="{42FFB392-743C-C4F2-2445-AFF3A354F89E}"/>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3" name="Freeform 31">
                <a:extLst>
                  <a:ext uri="{FF2B5EF4-FFF2-40B4-BE49-F238E27FC236}">
                    <a16:creationId xmlns:a16="http://schemas.microsoft.com/office/drawing/2014/main" id="{CE372EF5-EC73-CE81-233B-F6FA62E7824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4" name="Freeform 68">
                <a:extLst>
                  <a:ext uri="{FF2B5EF4-FFF2-40B4-BE49-F238E27FC236}">
                    <a16:creationId xmlns:a16="http://schemas.microsoft.com/office/drawing/2014/main" id="{0FCEDE5E-3800-690F-2D4B-0A113AA2989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5" name="Freeform 69">
                <a:extLst>
                  <a:ext uri="{FF2B5EF4-FFF2-40B4-BE49-F238E27FC236}">
                    <a16:creationId xmlns:a16="http://schemas.microsoft.com/office/drawing/2014/main" id="{9820EF71-50BF-4CD2-668B-2EFEC07EDA2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6" name="Freeform 70">
                <a:extLst>
                  <a:ext uri="{FF2B5EF4-FFF2-40B4-BE49-F238E27FC236}">
                    <a16:creationId xmlns:a16="http://schemas.microsoft.com/office/drawing/2014/main" id="{7B1BBB17-66F1-6200-99A5-305D6BC9914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7" name="Freeform 71">
                <a:extLst>
                  <a:ext uri="{FF2B5EF4-FFF2-40B4-BE49-F238E27FC236}">
                    <a16:creationId xmlns:a16="http://schemas.microsoft.com/office/drawing/2014/main" id="{B22740ED-6EE5-D528-ECA6-A1BACC3DBC33}"/>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8" name="Freeform 72">
                <a:extLst>
                  <a:ext uri="{FF2B5EF4-FFF2-40B4-BE49-F238E27FC236}">
                    <a16:creationId xmlns:a16="http://schemas.microsoft.com/office/drawing/2014/main" id="{81121095-7250-B3B5-9522-5B2A36CC8FD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49" name="Freeform 73">
                <a:extLst>
                  <a:ext uri="{FF2B5EF4-FFF2-40B4-BE49-F238E27FC236}">
                    <a16:creationId xmlns:a16="http://schemas.microsoft.com/office/drawing/2014/main" id="{3C5FC9B5-043D-A710-A821-5642F41F7D6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0" name="Freeform 74">
                <a:extLst>
                  <a:ext uri="{FF2B5EF4-FFF2-40B4-BE49-F238E27FC236}">
                    <a16:creationId xmlns:a16="http://schemas.microsoft.com/office/drawing/2014/main" id="{11396D75-1EF1-75EB-81CF-2EE6224AAD53}"/>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1" name="Freeform 75">
                <a:extLst>
                  <a:ext uri="{FF2B5EF4-FFF2-40B4-BE49-F238E27FC236}">
                    <a16:creationId xmlns:a16="http://schemas.microsoft.com/office/drawing/2014/main" id="{B01038E9-A9E6-C301-C850-BAB2545F1FA2}"/>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2" name="Freeform 76">
                <a:extLst>
                  <a:ext uri="{FF2B5EF4-FFF2-40B4-BE49-F238E27FC236}">
                    <a16:creationId xmlns:a16="http://schemas.microsoft.com/office/drawing/2014/main" id="{EE67A0C4-0223-E7E9-C62E-8F810637BAA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3" name="Freeform 77">
                <a:extLst>
                  <a:ext uri="{FF2B5EF4-FFF2-40B4-BE49-F238E27FC236}">
                    <a16:creationId xmlns:a16="http://schemas.microsoft.com/office/drawing/2014/main" id="{781C2232-9094-17D0-C082-BA86CE9D3EE4}"/>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54" name="Freeform 78">
                <a:extLst>
                  <a:ext uri="{FF2B5EF4-FFF2-40B4-BE49-F238E27FC236}">
                    <a16:creationId xmlns:a16="http://schemas.microsoft.com/office/drawing/2014/main" id="{95CB9516-4394-2405-16ED-8759F67C1EAF}"/>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pic>
        <p:nvPicPr>
          <p:cNvPr id="279" name="Picture 278">
            <a:extLst>
              <a:ext uri="{FF2B5EF4-FFF2-40B4-BE49-F238E27FC236}">
                <a16:creationId xmlns:a16="http://schemas.microsoft.com/office/drawing/2014/main" id="{9F316433-4DCB-745A-835E-8D5ACDA053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1264" y="5752955"/>
            <a:ext cx="500378" cy="369484"/>
          </a:xfrm>
          <a:prstGeom prst="rect">
            <a:avLst/>
          </a:prstGeom>
        </p:spPr>
      </p:pic>
      <p:pic>
        <p:nvPicPr>
          <p:cNvPr id="281" name="Picture 280">
            <a:extLst>
              <a:ext uri="{FF2B5EF4-FFF2-40B4-BE49-F238E27FC236}">
                <a16:creationId xmlns:a16="http://schemas.microsoft.com/office/drawing/2014/main" id="{83886DE7-955B-A796-3866-A0B7E3D5D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235" y="5380169"/>
            <a:ext cx="358324" cy="274505"/>
          </a:xfrm>
          <a:prstGeom prst="rect">
            <a:avLst/>
          </a:prstGeom>
        </p:spPr>
      </p:pic>
      <p:grpSp>
        <p:nvGrpSpPr>
          <p:cNvPr id="284" name="Group 283">
            <a:extLst>
              <a:ext uri="{FF2B5EF4-FFF2-40B4-BE49-F238E27FC236}">
                <a16:creationId xmlns:a16="http://schemas.microsoft.com/office/drawing/2014/main" id="{F52F5DB3-CD85-DAA8-F73A-8A150684DE92}"/>
              </a:ext>
            </a:extLst>
          </p:cNvPr>
          <p:cNvGrpSpPr/>
          <p:nvPr/>
        </p:nvGrpSpPr>
        <p:grpSpPr>
          <a:xfrm>
            <a:off x="8489771" y="3994343"/>
            <a:ext cx="1290356" cy="754131"/>
            <a:chOff x="2157938" y="3332033"/>
            <a:chExt cx="1342649" cy="784694"/>
          </a:xfrm>
        </p:grpSpPr>
        <p:sp>
          <p:nvSpPr>
            <p:cNvPr id="285" name="Shape 426">
              <a:extLst>
                <a:ext uri="{FF2B5EF4-FFF2-40B4-BE49-F238E27FC236}">
                  <a16:creationId xmlns:a16="http://schemas.microsoft.com/office/drawing/2014/main" id="{C4990E69-EF9B-C0B1-FBE2-7ECF4696A167}"/>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FBAB2C"/>
              </a:solidFill>
            </a:ln>
          </p:spPr>
          <p:txBody>
            <a:bodyPr wrap="none" lIns="38140" tIns="38140" rIns="38140" bIns="38140" anchor="ctr">
              <a:normAutofit fontScale="70000" lnSpcReduction="20000"/>
            </a:bodyPr>
            <a:lstStyle/>
            <a:p>
              <a:pPr algn="ctr" defTabSz="423415" eaLnBrk="0" fontAlgn="auto">
                <a:spcBef>
                  <a:spcPts val="0"/>
                </a:spcBef>
                <a:spcAft>
                  <a:spcPts val="0"/>
                </a:spcAft>
                <a:defRPr/>
              </a:pPr>
              <a:endParaRPr sz="7197" kern="0">
                <a:solidFill>
                  <a:srgbClr val="FFFFFF"/>
                </a:solidFill>
                <a:latin typeface="CiscoSansTT ExtraLight"/>
                <a:ea typeface="ＭＳ Ｐゴシック" charset="-128"/>
                <a:sym typeface="CiscoSansTT ExtraLight"/>
              </a:endParaRPr>
            </a:p>
          </p:txBody>
        </p:sp>
        <p:sp>
          <p:nvSpPr>
            <p:cNvPr id="286" name="Google Shape;582;p107">
              <a:extLst>
                <a:ext uri="{FF2B5EF4-FFF2-40B4-BE49-F238E27FC236}">
                  <a16:creationId xmlns:a16="http://schemas.microsoft.com/office/drawing/2014/main" id="{F8685427-BC45-0E79-56D2-C443E8D47186}"/>
                </a:ext>
              </a:extLst>
            </p:cNvPr>
            <p:cNvSpPr txBox="1"/>
            <p:nvPr/>
          </p:nvSpPr>
          <p:spPr>
            <a:xfrm>
              <a:off x="2238460"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400" b="1" kern="0">
                  <a:solidFill>
                    <a:srgbClr val="1E4471"/>
                  </a:solidFill>
                  <a:latin typeface="CiscoSansTT ExtraLight"/>
                  <a:ea typeface="Open Sans"/>
                  <a:cs typeface="Open Sans"/>
                  <a:sym typeface="Open Sans"/>
                </a:rPr>
                <a:t>Internet</a:t>
              </a:r>
            </a:p>
          </p:txBody>
        </p:sp>
      </p:grpSp>
      <p:grpSp>
        <p:nvGrpSpPr>
          <p:cNvPr id="287" name="Group 105">
            <a:extLst>
              <a:ext uri="{FF2B5EF4-FFF2-40B4-BE49-F238E27FC236}">
                <a16:creationId xmlns:a16="http://schemas.microsoft.com/office/drawing/2014/main" id="{B5F0FC41-C7F2-BF0F-D8C3-46B1B69DC823}"/>
              </a:ext>
            </a:extLst>
          </p:cNvPr>
          <p:cNvGrpSpPr>
            <a:grpSpLocks noChangeAspect="1"/>
          </p:cNvGrpSpPr>
          <p:nvPr/>
        </p:nvGrpSpPr>
        <p:grpSpPr bwMode="auto">
          <a:xfrm>
            <a:off x="10517541" y="4981711"/>
            <a:ext cx="456467" cy="430343"/>
            <a:chOff x="1991" y="1544"/>
            <a:chExt cx="961" cy="906"/>
          </a:xfrm>
        </p:grpSpPr>
        <p:sp>
          <p:nvSpPr>
            <p:cNvPr id="288" name="Freeform 106">
              <a:extLst>
                <a:ext uri="{FF2B5EF4-FFF2-40B4-BE49-F238E27FC236}">
                  <a16:creationId xmlns:a16="http://schemas.microsoft.com/office/drawing/2014/main" id="{2B10698F-7092-16CA-5944-9AF82289BEB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89" name="Rectangle 107">
              <a:extLst>
                <a:ext uri="{FF2B5EF4-FFF2-40B4-BE49-F238E27FC236}">
                  <a16:creationId xmlns:a16="http://schemas.microsoft.com/office/drawing/2014/main" id="{23310F1D-A9D5-8863-727B-44C266AC9DA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0" name="Rectangle 108">
              <a:extLst>
                <a:ext uri="{FF2B5EF4-FFF2-40B4-BE49-F238E27FC236}">
                  <a16:creationId xmlns:a16="http://schemas.microsoft.com/office/drawing/2014/main" id="{0A9BAB8D-31C2-26B1-58B5-B95B178C9DB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1" name="Rectangle 109">
              <a:extLst>
                <a:ext uri="{FF2B5EF4-FFF2-40B4-BE49-F238E27FC236}">
                  <a16:creationId xmlns:a16="http://schemas.microsoft.com/office/drawing/2014/main" id="{741C88BC-AAE7-4B7B-58D3-92D6E9F8E16B}"/>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2" name="Rectangle 110">
              <a:extLst>
                <a:ext uri="{FF2B5EF4-FFF2-40B4-BE49-F238E27FC236}">
                  <a16:creationId xmlns:a16="http://schemas.microsoft.com/office/drawing/2014/main" id="{ADF7B4F3-29FC-2BF3-DD4D-356A0D13AE0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3" name="Rectangle 111">
              <a:extLst>
                <a:ext uri="{FF2B5EF4-FFF2-40B4-BE49-F238E27FC236}">
                  <a16:creationId xmlns:a16="http://schemas.microsoft.com/office/drawing/2014/main" id="{D29616D2-1072-D210-654A-2DD11E0D4059}"/>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4" name="Rectangle 112">
              <a:extLst>
                <a:ext uri="{FF2B5EF4-FFF2-40B4-BE49-F238E27FC236}">
                  <a16:creationId xmlns:a16="http://schemas.microsoft.com/office/drawing/2014/main" id="{58692F60-75B9-ECC5-D4A7-FAE7268E5E8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5" name="Rectangle 113">
              <a:extLst>
                <a:ext uri="{FF2B5EF4-FFF2-40B4-BE49-F238E27FC236}">
                  <a16:creationId xmlns:a16="http://schemas.microsoft.com/office/drawing/2014/main" id="{E31D64F9-664E-DFED-50C6-1D05C1B4010C}"/>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6" name="Rectangle 114">
              <a:extLst>
                <a:ext uri="{FF2B5EF4-FFF2-40B4-BE49-F238E27FC236}">
                  <a16:creationId xmlns:a16="http://schemas.microsoft.com/office/drawing/2014/main" id="{147F7F91-3035-FB55-71E5-1E9B2A85B13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7" name="Rectangle 115">
              <a:extLst>
                <a:ext uri="{FF2B5EF4-FFF2-40B4-BE49-F238E27FC236}">
                  <a16:creationId xmlns:a16="http://schemas.microsoft.com/office/drawing/2014/main" id="{32D6F832-CCE2-B5A4-3488-B6147B2E2A42}"/>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8" name="Freeform 116">
              <a:extLst>
                <a:ext uri="{FF2B5EF4-FFF2-40B4-BE49-F238E27FC236}">
                  <a16:creationId xmlns:a16="http://schemas.microsoft.com/office/drawing/2014/main" id="{F456DD46-BA7A-B0D3-5FFE-DD6578A342B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299" name="Rectangle 117">
              <a:extLst>
                <a:ext uri="{FF2B5EF4-FFF2-40B4-BE49-F238E27FC236}">
                  <a16:creationId xmlns:a16="http://schemas.microsoft.com/office/drawing/2014/main" id="{9FBE47DF-6658-2983-5A29-37368FC7710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0" name="Rectangle 118">
              <a:extLst>
                <a:ext uri="{FF2B5EF4-FFF2-40B4-BE49-F238E27FC236}">
                  <a16:creationId xmlns:a16="http://schemas.microsoft.com/office/drawing/2014/main" id="{B52C497C-3800-D315-2748-FD0704075B4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1" name="Rectangle 119">
              <a:extLst>
                <a:ext uri="{FF2B5EF4-FFF2-40B4-BE49-F238E27FC236}">
                  <a16:creationId xmlns:a16="http://schemas.microsoft.com/office/drawing/2014/main" id="{93EF0A28-B3BA-ADF4-23D0-08A66500B4D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2" name="Rectangle 120">
              <a:extLst>
                <a:ext uri="{FF2B5EF4-FFF2-40B4-BE49-F238E27FC236}">
                  <a16:creationId xmlns:a16="http://schemas.microsoft.com/office/drawing/2014/main" id="{D9509596-43B2-1F34-9D1F-C8772C65B13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3" name="Rectangle 121">
              <a:extLst>
                <a:ext uri="{FF2B5EF4-FFF2-40B4-BE49-F238E27FC236}">
                  <a16:creationId xmlns:a16="http://schemas.microsoft.com/office/drawing/2014/main" id="{B81E4A7B-8F97-5972-C63A-0881634014EA}"/>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4" name="Rectangle 122">
              <a:extLst>
                <a:ext uri="{FF2B5EF4-FFF2-40B4-BE49-F238E27FC236}">
                  <a16:creationId xmlns:a16="http://schemas.microsoft.com/office/drawing/2014/main" id="{E8FBC997-F4A2-1DAB-81A9-233CE5696761}"/>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5" name="Rectangle 123">
              <a:extLst>
                <a:ext uri="{FF2B5EF4-FFF2-40B4-BE49-F238E27FC236}">
                  <a16:creationId xmlns:a16="http://schemas.microsoft.com/office/drawing/2014/main" id="{AA90408B-8643-113B-68E5-BD6A03A69738}"/>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6" name="Rectangle 124">
              <a:extLst>
                <a:ext uri="{FF2B5EF4-FFF2-40B4-BE49-F238E27FC236}">
                  <a16:creationId xmlns:a16="http://schemas.microsoft.com/office/drawing/2014/main" id="{934E72EE-B17E-4CA3-3BC1-F5FDF631BD73}"/>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07" name="Rectangle 125">
              <a:extLst>
                <a:ext uri="{FF2B5EF4-FFF2-40B4-BE49-F238E27FC236}">
                  <a16:creationId xmlns:a16="http://schemas.microsoft.com/office/drawing/2014/main" id="{1C924E26-F287-3D17-5879-CBEE05727D7B}"/>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09" name="Group 308">
            <a:extLst>
              <a:ext uri="{FF2B5EF4-FFF2-40B4-BE49-F238E27FC236}">
                <a16:creationId xmlns:a16="http://schemas.microsoft.com/office/drawing/2014/main" id="{DA11023A-9C61-FB57-3C45-02C861DA4283}"/>
              </a:ext>
            </a:extLst>
          </p:cNvPr>
          <p:cNvGrpSpPr/>
          <p:nvPr/>
        </p:nvGrpSpPr>
        <p:grpSpPr>
          <a:xfrm>
            <a:off x="11038973" y="5381218"/>
            <a:ext cx="484333" cy="338528"/>
            <a:chOff x="3033613" y="3226627"/>
            <a:chExt cx="569481" cy="398043"/>
          </a:xfrm>
        </p:grpSpPr>
        <p:sp>
          <p:nvSpPr>
            <p:cNvPr id="321" name="Rectangle 320">
              <a:extLst>
                <a:ext uri="{FF2B5EF4-FFF2-40B4-BE49-F238E27FC236}">
                  <a16:creationId xmlns:a16="http://schemas.microsoft.com/office/drawing/2014/main" id="{393D4C30-BEC2-278D-0283-9CC8401DC2C8}"/>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322" name="Group 321">
              <a:extLst>
                <a:ext uri="{FF2B5EF4-FFF2-40B4-BE49-F238E27FC236}">
                  <a16:creationId xmlns:a16="http://schemas.microsoft.com/office/drawing/2014/main" id="{5AB9BED6-3398-0544-A1AF-768D1D51D132}"/>
                </a:ext>
              </a:extLst>
            </p:cNvPr>
            <p:cNvGrpSpPr/>
            <p:nvPr/>
          </p:nvGrpSpPr>
          <p:grpSpPr>
            <a:xfrm>
              <a:off x="3033613" y="3226627"/>
              <a:ext cx="569481" cy="398043"/>
              <a:chOff x="4574256" y="3226627"/>
              <a:chExt cx="569481" cy="398043"/>
            </a:xfrm>
          </p:grpSpPr>
          <p:grpSp>
            <p:nvGrpSpPr>
              <p:cNvPr id="323" name="Group 322">
                <a:extLst>
                  <a:ext uri="{FF2B5EF4-FFF2-40B4-BE49-F238E27FC236}">
                    <a16:creationId xmlns:a16="http://schemas.microsoft.com/office/drawing/2014/main" id="{5CEEEFA5-009C-99C9-E248-0A175F8D48DA}"/>
                  </a:ext>
                </a:extLst>
              </p:cNvPr>
              <p:cNvGrpSpPr/>
              <p:nvPr/>
            </p:nvGrpSpPr>
            <p:grpSpPr>
              <a:xfrm>
                <a:off x="4574256" y="3226627"/>
                <a:ext cx="485463" cy="364349"/>
                <a:chOff x="-614664" y="3556031"/>
                <a:chExt cx="769937" cy="577850"/>
              </a:xfrm>
              <a:solidFill>
                <a:srgbClr val="57585A"/>
              </a:solidFill>
            </p:grpSpPr>
            <p:sp>
              <p:nvSpPr>
                <p:cNvPr id="328" name="Freeform 95">
                  <a:extLst>
                    <a:ext uri="{FF2B5EF4-FFF2-40B4-BE49-F238E27FC236}">
                      <a16:creationId xmlns:a16="http://schemas.microsoft.com/office/drawing/2014/main" id="{415F163F-5E70-7FFB-5BD0-8F379231CE05}"/>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9" name="Freeform 96">
                  <a:extLst>
                    <a:ext uri="{FF2B5EF4-FFF2-40B4-BE49-F238E27FC236}">
                      <a16:creationId xmlns:a16="http://schemas.microsoft.com/office/drawing/2014/main" id="{68CE9924-22AB-9E86-F623-C56C440E5D6F}"/>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324" name="Group 323">
                <a:extLst>
                  <a:ext uri="{FF2B5EF4-FFF2-40B4-BE49-F238E27FC236}">
                    <a16:creationId xmlns:a16="http://schemas.microsoft.com/office/drawing/2014/main" id="{96C30362-0DFF-6A63-6FB9-29BB27EAD202}"/>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325" name="Freeform 751">
                  <a:extLst>
                    <a:ext uri="{FF2B5EF4-FFF2-40B4-BE49-F238E27FC236}">
                      <a16:creationId xmlns:a16="http://schemas.microsoft.com/office/drawing/2014/main" id="{B7B07C25-9E08-E5EA-9C2E-79F939815C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6" name="Freeform 752">
                  <a:extLst>
                    <a:ext uri="{FF2B5EF4-FFF2-40B4-BE49-F238E27FC236}">
                      <a16:creationId xmlns:a16="http://schemas.microsoft.com/office/drawing/2014/main" id="{95EFC121-E663-3E56-6C30-BD56AAB0C86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327" name="Freeform 753">
                  <a:extLst>
                    <a:ext uri="{FF2B5EF4-FFF2-40B4-BE49-F238E27FC236}">
                      <a16:creationId xmlns:a16="http://schemas.microsoft.com/office/drawing/2014/main" id="{2D0AB9E8-6068-455D-A28A-54457DCB2210}"/>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5" name="TextBox 4">
            <a:extLst>
              <a:ext uri="{FF2B5EF4-FFF2-40B4-BE49-F238E27FC236}">
                <a16:creationId xmlns:a16="http://schemas.microsoft.com/office/drawing/2014/main" id="{274E894F-A817-466D-4CD0-CFB29453DA18}"/>
              </a:ext>
            </a:extLst>
          </p:cNvPr>
          <p:cNvSpPr txBox="1"/>
          <p:nvPr/>
        </p:nvSpPr>
        <p:spPr>
          <a:xfrm>
            <a:off x="6443262" y="5654321"/>
            <a:ext cx="614271" cy="307777"/>
          </a:xfrm>
          <a:prstGeom prst="rect">
            <a:avLst/>
          </a:prstGeom>
          <a:noFill/>
        </p:spPr>
        <p:txBody>
          <a:bodyPr wrap="none" rtlCol="0">
            <a:spAutoFit/>
          </a:bodyPr>
          <a:lstStyle/>
          <a:p>
            <a:r>
              <a:rPr lang="en-DE" sz="1400">
                <a:solidFill>
                  <a:schemeClr val="bg2"/>
                </a:solidFill>
                <a:latin typeface="+mn-lt"/>
              </a:rPr>
              <a:t>1501</a:t>
            </a:r>
          </a:p>
        </p:txBody>
      </p:sp>
      <p:sp>
        <p:nvSpPr>
          <p:cNvPr id="6" name="TextBox 5">
            <a:extLst>
              <a:ext uri="{FF2B5EF4-FFF2-40B4-BE49-F238E27FC236}">
                <a16:creationId xmlns:a16="http://schemas.microsoft.com/office/drawing/2014/main" id="{5E967F74-2C03-B28C-D6B5-4D8EABBC72BB}"/>
              </a:ext>
            </a:extLst>
          </p:cNvPr>
          <p:cNvSpPr txBox="1"/>
          <p:nvPr/>
        </p:nvSpPr>
        <p:spPr>
          <a:xfrm>
            <a:off x="10974008" y="5736115"/>
            <a:ext cx="614271" cy="307777"/>
          </a:xfrm>
          <a:prstGeom prst="rect">
            <a:avLst/>
          </a:prstGeom>
          <a:noFill/>
        </p:spPr>
        <p:txBody>
          <a:bodyPr wrap="none" rtlCol="0">
            <a:spAutoFit/>
          </a:bodyPr>
          <a:lstStyle/>
          <a:p>
            <a:r>
              <a:rPr lang="en-DE" sz="1400">
                <a:solidFill>
                  <a:schemeClr val="bg2"/>
                </a:solidFill>
                <a:latin typeface="+mn-lt"/>
              </a:rPr>
              <a:t>2304</a:t>
            </a:r>
          </a:p>
        </p:txBody>
      </p:sp>
      <p:grpSp>
        <p:nvGrpSpPr>
          <p:cNvPr id="7" name="Group 6">
            <a:extLst>
              <a:ext uri="{FF2B5EF4-FFF2-40B4-BE49-F238E27FC236}">
                <a16:creationId xmlns:a16="http://schemas.microsoft.com/office/drawing/2014/main" id="{C4989EE2-9DC4-0158-E6FC-86DBDDC0A5A7}"/>
              </a:ext>
            </a:extLst>
          </p:cNvPr>
          <p:cNvGrpSpPr/>
          <p:nvPr/>
        </p:nvGrpSpPr>
        <p:grpSpPr>
          <a:xfrm>
            <a:off x="9711528" y="5402975"/>
            <a:ext cx="484333" cy="338528"/>
            <a:chOff x="3033613" y="3226627"/>
            <a:chExt cx="569481" cy="398043"/>
          </a:xfrm>
        </p:grpSpPr>
        <p:sp>
          <p:nvSpPr>
            <p:cNvPr id="8" name="Rectangle 7">
              <a:extLst>
                <a:ext uri="{FF2B5EF4-FFF2-40B4-BE49-F238E27FC236}">
                  <a16:creationId xmlns:a16="http://schemas.microsoft.com/office/drawing/2014/main" id="{B2852671-DC21-D425-542F-57B708BFCE40}"/>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pPr>
              <a:endParaRPr lang="en-US" kern="0">
                <a:solidFill>
                  <a:srgbClr val="0D274D"/>
                </a:solidFill>
                <a:latin typeface="CiscoSansTT ExtraLight"/>
                <a:ea typeface="+mn-ea"/>
                <a:cs typeface="+mn-cs"/>
              </a:endParaRPr>
            </a:p>
          </p:txBody>
        </p:sp>
        <p:grpSp>
          <p:nvGrpSpPr>
            <p:cNvPr id="9" name="Group 8">
              <a:extLst>
                <a:ext uri="{FF2B5EF4-FFF2-40B4-BE49-F238E27FC236}">
                  <a16:creationId xmlns:a16="http://schemas.microsoft.com/office/drawing/2014/main" id="{FB0D1E35-410E-C4C8-F386-8B339DB1FBAA}"/>
                </a:ext>
              </a:extLst>
            </p:cNvPr>
            <p:cNvGrpSpPr/>
            <p:nvPr/>
          </p:nvGrpSpPr>
          <p:grpSpPr>
            <a:xfrm>
              <a:off x="3033613" y="3226627"/>
              <a:ext cx="569481" cy="398043"/>
              <a:chOff x="4574256" y="3226627"/>
              <a:chExt cx="569481" cy="398043"/>
            </a:xfrm>
          </p:grpSpPr>
          <p:grpSp>
            <p:nvGrpSpPr>
              <p:cNvPr id="10" name="Group 9">
                <a:extLst>
                  <a:ext uri="{FF2B5EF4-FFF2-40B4-BE49-F238E27FC236}">
                    <a16:creationId xmlns:a16="http://schemas.microsoft.com/office/drawing/2014/main" id="{B8BCC23E-BC8C-0EC3-B072-3B0125F963DB}"/>
                  </a:ext>
                </a:extLst>
              </p:cNvPr>
              <p:cNvGrpSpPr/>
              <p:nvPr/>
            </p:nvGrpSpPr>
            <p:grpSpPr>
              <a:xfrm>
                <a:off x="4574256" y="3226627"/>
                <a:ext cx="485463" cy="364349"/>
                <a:chOff x="-614664" y="3556031"/>
                <a:chExt cx="769937" cy="577850"/>
              </a:xfrm>
              <a:solidFill>
                <a:srgbClr val="57585A"/>
              </a:solidFill>
            </p:grpSpPr>
            <p:sp>
              <p:nvSpPr>
                <p:cNvPr id="15" name="Freeform 95">
                  <a:extLst>
                    <a:ext uri="{FF2B5EF4-FFF2-40B4-BE49-F238E27FC236}">
                      <a16:creationId xmlns:a16="http://schemas.microsoft.com/office/drawing/2014/main" id="{5381B6B9-9748-4F68-A7E7-C6D9DFAD64E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6" name="Freeform 96">
                  <a:extLst>
                    <a:ext uri="{FF2B5EF4-FFF2-40B4-BE49-F238E27FC236}">
                      <a16:creationId xmlns:a16="http://schemas.microsoft.com/office/drawing/2014/main" id="{4BC76DFF-98D6-F34B-A1A6-34FBA097DF5A}"/>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nvGrpSpPr>
              <p:cNvPr id="11" name="Group 10">
                <a:extLst>
                  <a:ext uri="{FF2B5EF4-FFF2-40B4-BE49-F238E27FC236}">
                    <a16:creationId xmlns:a16="http://schemas.microsoft.com/office/drawing/2014/main" id="{80F04E7E-D43C-EFA4-B30E-4F7F39016339}"/>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12" name="Freeform 751">
                  <a:extLst>
                    <a:ext uri="{FF2B5EF4-FFF2-40B4-BE49-F238E27FC236}">
                      <a16:creationId xmlns:a16="http://schemas.microsoft.com/office/drawing/2014/main" id="{2F70DC68-3F96-CE37-BAEC-1F7A3630495F}"/>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3" name="Freeform 752">
                  <a:extLst>
                    <a:ext uri="{FF2B5EF4-FFF2-40B4-BE49-F238E27FC236}">
                      <a16:creationId xmlns:a16="http://schemas.microsoft.com/office/drawing/2014/main" id="{67F7B9AF-A528-0609-C90C-F335B56B4ECA}"/>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sp>
              <p:nvSpPr>
                <p:cNvPr id="14" name="Freeform 753">
                  <a:extLst>
                    <a:ext uri="{FF2B5EF4-FFF2-40B4-BE49-F238E27FC236}">
                      <a16:creationId xmlns:a16="http://schemas.microsoft.com/office/drawing/2014/main" id="{61A55D4A-7C16-89A4-0C19-3CE8808B1D7D}"/>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pPr>
                  <a:endParaRPr lang="en-US" kern="0">
                    <a:solidFill>
                      <a:srgbClr val="282828"/>
                    </a:solidFill>
                  </a:endParaRPr>
                </a:p>
              </p:txBody>
            </p:sp>
          </p:grpSp>
        </p:grpSp>
      </p:grpSp>
      <p:sp>
        <p:nvSpPr>
          <p:cNvPr id="17" name="TextBox 16">
            <a:extLst>
              <a:ext uri="{FF2B5EF4-FFF2-40B4-BE49-F238E27FC236}">
                <a16:creationId xmlns:a16="http://schemas.microsoft.com/office/drawing/2014/main" id="{9E9C909E-3BC1-C54D-EDF1-1086723C11BC}"/>
              </a:ext>
            </a:extLst>
          </p:cNvPr>
          <p:cNvSpPr txBox="1"/>
          <p:nvPr/>
        </p:nvSpPr>
        <p:spPr>
          <a:xfrm>
            <a:off x="9646563" y="5757872"/>
            <a:ext cx="614271" cy="307777"/>
          </a:xfrm>
          <a:prstGeom prst="rect">
            <a:avLst/>
          </a:prstGeom>
          <a:noFill/>
        </p:spPr>
        <p:txBody>
          <a:bodyPr wrap="none" rtlCol="0">
            <a:spAutoFit/>
          </a:bodyPr>
          <a:lstStyle/>
          <a:p>
            <a:r>
              <a:rPr lang="en-DE" sz="1400">
                <a:solidFill>
                  <a:schemeClr val="bg2"/>
                </a:solidFill>
                <a:latin typeface="+mn-lt"/>
              </a:rPr>
              <a:t>3105</a:t>
            </a:r>
          </a:p>
        </p:txBody>
      </p:sp>
      <p:sp>
        <p:nvSpPr>
          <p:cNvPr id="18" name="TextBox 17">
            <a:extLst>
              <a:ext uri="{FF2B5EF4-FFF2-40B4-BE49-F238E27FC236}">
                <a16:creationId xmlns:a16="http://schemas.microsoft.com/office/drawing/2014/main" id="{A0AF7067-F9DA-C09D-E8C3-9C83EF9490F6}"/>
              </a:ext>
            </a:extLst>
          </p:cNvPr>
          <p:cNvSpPr txBox="1"/>
          <p:nvPr/>
        </p:nvSpPr>
        <p:spPr>
          <a:xfrm>
            <a:off x="6865949" y="5783419"/>
            <a:ext cx="972813" cy="369332"/>
          </a:xfrm>
          <a:prstGeom prst="rect">
            <a:avLst/>
          </a:prstGeom>
          <a:solidFill>
            <a:schemeClr val="tx1">
              <a:lumMod val="85000"/>
              <a:alpha val="73047"/>
            </a:schemeClr>
          </a:solidFill>
        </p:spPr>
        <p:txBody>
          <a:bodyPr wrap="square" rtlCol="0">
            <a:spAutoFit/>
          </a:bodyPr>
          <a:lstStyle/>
          <a:p>
            <a:r>
              <a:rPr lang="en-DE">
                <a:solidFill>
                  <a:schemeClr val="accent6"/>
                </a:solidFill>
                <a:latin typeface="+mn-lt"/>
              </a:rPr>
              <a:t>“3105”</a:t>
            </a:r>
          </a:p>
        </p:txBody>
      </p:sp>
      <p:sp>
        <p:nvSpPr>
          <p:cNvPr id="19" name="Freeform 18">
            <a:extLst>
              <a:ext uri="{FF2B5EF4-FFF2-40B4-BE49-F238E27FC236}">
                <a16:creationId xmlns:a16="http://schemas.microsoft.com/office/drawing/2014/main" id="{474B5236-F284-8557-21B1-8C96D4C42194}"/>
              </a:ext>
            </a:extLst>
          </p:cNvPr>
          <p:cNvSpPr/>
          <p:nvPr/>
        </p:nvSpPr>
        <p:spPr>
          <a:xfrm>
            <a:off x="8638861" y="3594211"/>
            <a:ext cx="1184592" cy="1828687"/>
          </a:xfrm>
          <a:custGeom>
            <a:avLst/>
            <a:gdLst>
              <a:gd name="connsiteX0" fmla="*/ 1023325 w 2083775"/>
              <a:gd name="connsiteY0" fmla="*/ 2020388 h 2020388"/>
              <a:gd name="connsiteX1" fmla="*/ 134325 w 2083775"/>
              <a:gd name="connsiteY1" fmla="*/ 953588 h 2020388"/>
              <a:gd name="connsiteX2" fmla="*/ 20025 w 2083775"/>
              <a:gd name="connsiteY2" fmla="*/ 1088 h 2020388"/>
              <a:gd name="connsiteX3" fmla="*/ 299425 w 2083775"/>
              <a:gd name="connsiteY3" fmla="*/ 788488 h 2020388"/>
              <a:gd name="connsiteX4" fmla="*/ 2083775 w 2083775"/>
              <a:gd name="connsiteY4" fmla="*/ 1887038 h 2020388"/>
              <a:gd name="connsiteX0" fmla="*/ 1028929 w 2089379"/>
              <a:gd name="connsiteY0" fmla="*/ 2019322 h 2019322"/>
              <a:gd name="connsiteX1" fmla="*/ 139929 w 2089379"/>
              <a:gd name="connsiteY1" fmla="*/ 952522 h 2019322"/>
              <a:gd name="connsiteX2" fmla="*/ 25629 w 2089379"/>
              <a:gd name="connsiteY2" fmla="*/ 22 h 2019322"/>
              <a:gd name="connsiteX3" fmla="*/ 305029 w 2089379"/>
              <a:gd name="connsiteY3" fmla="*/ 787422 h 2019322"/>
              <a:gd name="connsiteX4" fmla="*/ 2089379 w 2089379"/>
              <a:gd name="connsiteY4" fmla="*/ 1885972 h 2019322"/>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1068321 w 2128771"/>
              <a:gd name="connsiteY0" fmla="*/ 2019633 h 2019633"/>
              <a:gd name="connsiteX1" fmla="*/ 179321 w 2128771"/>
              <a:gd name="connsiteY1" fmla="*/ 952833 h 2019633"/>
              <a:gd name="connsiteX2" fmla="*/ 65021 w 2128771"/>
              <a:gd name="connsiteY2" fmla="*/ 333 h 2019633"/>
              <a:gd name="connsiteX3" fmla="*/ 344421 w 2128771"/>
              <a:gd name="connsiteY3" fmla="*/ 787733 h 2019633"/>
              <a:gd name="connsiteX4" fmla="*/ 2128771 w 2128771"/>
              <a:gd name="connsiteY4" fmla="*/ 1886283 h 2019633"/>
              <a:gd name="connsiteX0" fmla="*/ 923373 w 2123523"/>
              <a:gd name="connsiteY0" fmla="*/ 1867221 h 1886271"/>
              <a:gd name="connsiteX1" fmla="*/ 174073 w 2123523"/>
              <a:gd name="connsiteY1" fmla="*/ 952821 h 1886271"/>
              <a:gd name="connsiteX2" fmla="*/ 59773 w 2123523"/>
              <a:gd name="connsiteY2" fmla="*/ 321 h 1886271"/>
              <a:gd name="connsiteX3" fmla="*/ 339173 w 2123523"/>
              <a:gd name="connsiteY3" fmla="*/ 787721 h 1886271"/>
              <a:gd name="connsiteX4" fmla="*/ 2123523 w 2123523"/>
              <a:gd name="connsiteY4" fmla="*/ 1886271 h 1886271"/>
              <a:gd name="connsiteX0" fmla="*/ 1010371 w 2210521"/>
              <a:gd name="connsiteY0" fmla="*/ 1886824 h 1905874"/>
              <a:gd name="connsiteX1" fmla="*/ 261071 w 2210521"/>
              <a:gd name="connsiteY1" fmla="*/ 972424 h 1905874"/>
              <a:gd name="connsiteX2" fmla="*/ 146771 w 2210521"/>
              <a:gd name="connsiteY2" fmla="*/ 19924 h 1905874"/>
              <a:gd name="connsiteX3" fmla="*/ 2210521 w 2210521"/>
              <a:gd name="connsiteY3" fmla="*/ 1905874 h 1905874"/>
              <a:gd name="connsiteX0" fmla="*/ 789738 w 1989888"/>
              <a:gd name="connsiteY0" fmla="*/ 914414 h 933464"/>
              <a:gd name="connsiteX1" fmla="*/ 40438 w 1989888"/>
              <a:gd name="connsiteY1" fmla="*/ 14 h 933464"/>
              <a:gd name="connsiteX2" fmla="*/ 1989888 w 1989888"/>
              <a:gd name="connsiteY2" fmla="*/ 933464 h 933464"/>
              <a:gd name="connsiteX0" fmla="*/ 983834 w 983834"/>
              <a:gd name="connsiteY0" fmla="*/ 1643723 h 1643723"/>
              <a:gd name="connsiteX1" fmla="*/ 234534 w 983834"/>
              <a:gd name="connsiteY1" fmla="*/ 729323 h 1643723"/>
              <a:gd name="connsiteX2" fmla="*/ 202784 w 983834"/>
              <a:gd name="connsiteY2" fmla="*/ 37173 h 1643723"/>
              <a:gd name="connsiteX0" fmla="*/ 950329 w 950329"/>
              <a:gd name="connsiteY0" fmla="*/ 1606550 h 1606550"/>
              <a:gd name="connsiteX1" fmla="*/ 201029 w 950329"/>
              <a:gd name="connsiteY1" fmla="*/ 692150 h 1606550"/>
              <a:gd name="connsiteX2" fmla="*/ 169279 w 950329"/>
              <a:gd name="connsiteY2" fmla="*/ 0 h 1606550"/>
              <a:gd name="connsiteX0" fmla="*/ 1047939 w 1047939"/>
              <a:gd name="connsiteY0" fmla="*/ 1625600 h 1625600"/>
              <a:gd name="connsiteX1" fmla="*/ 298639 w 1047939"/>
              <a:gd name="connsiteY1" fmla="*/ 711200 h 1625600"/>
              <a:gd name="connsiteX2" fmla="*/ 139889 w 1047939"/>
              <a:gd name="connsiteY2" fmla="*/ 0 h 1625600"/>
              <a:gd name="connsiteX0" fmla="*/ 989083 w 989083"/>
              <a:gd name="connsiteY0" fmla="*/ 1625600 h 1625600"/>
              <a:gd name="connsiteX1" fmla="*/ 239783 w 989083"/>
              <a:gd name="connsiteY1" fmla="*/ 711200 h 1625600"/>
              <a:gd name="connsiteX2" fmla="*/ 81033 w 989083"/>
              <a:gd name="connsiteY2" fmla="*/ 0 h 1625600"/>
              <a:gd name="connsiteX0" fmla="*/ 963389 w 963389"/>
              <a:gd name="connsiteY0" fmla="*/ 1638300 h 1638300"/>
              <a:gd name="connsiteX1" fmla="*/ 214089 w 963389"/>
              <a:gd name="connsiteY1" fmla="*/ 723900 h 1638300"/>
              <a:gd name="connsiteX2" fmla="*/ 87089 w 963389"/>
              <a:gd name="connsiteY2" fmla="*/ 0 h 1638300"/>
              <a:gd name="connsiteX0" fmla="*/ 901568 w 901568"/>
              <a:gd name="connsiteY0" fmla="*/ 1638300 h 1638300"/>
              <a:gd name="connsiteX1" fmla="*/ 152268 w 901568"/>
              <a:gd name="connsiteY1" fmla="*/ 723900 h 1638300"/>
              <a:gd name="connsiteX2" fmla="*/ 25268 w 901568"/>
              <a:gd name="connsiteY2" fmla="*/ 0 h 1638300"/>
              <a:gd name="connsiteX0" fmla="*/ 899028 w 899028"/>
              <a:gd name="connsiteY0" fmla="*/ 1638300 h 1638300"/>
              <a:gd name="connsiteX1" fmla="*/ 149728 w 899028"/>
              <a:gd name="connsiteY1" fmla="*/ 723900 h 1638300"/>
              <a:gd name="connsiteX2" fmla="*/ 6851 w 899028"/>
              <a:gd name="connsiteY2" fmla="*/ 88901 h 1638300"/>
              <a:gd name="connsiteX3" fmla="*/ 22728 w 899028"/>
              <a:gd name="connsiteY3" fmla="*/ 0 h 1638300"/>
              <a:gd name="connsiteX0" fmla="*/ 1168420 w 1168420"/>
              <a:gd name="connsiteY0" fmla="*/ 1695450 h 1695450"/>
              <a:gd name="connsiteX1" fmla="*/ 419120 w 1168420"/>
              <a:gd name="connsiteY1" fmla="*/ 781050 h 1695450"/>
              <a:gd name="connsiteX2" fmla="*/ 276243 w 1168420"/>
              <a:gd name="connsiteY2" fmla="*/ 146051 h 1695450"/>
              <a:gd name="connsiteX3" fmla="*/ 20 w 1168420"/>
              <a:gd name="connsiteY3" fmla="*/ 0 h 1695450"/>
              <a:gd name="connsiteX0" fmla="*/ 1108102 w 1108102"/>
              <a:gd name="connsiteY0" fmla="*/ 1812925 h 1812925"/>
              <a:gd name="connsiteX1" fmla="*/ 358802 w 1108102"/>
              <a:gd name="connsiteY1" fmla="*/ 898525 h 1812925"/>
              <a:gd name="connsiteX2" fmla="*/ 215925 w 1108102"/>
              <a:gd name="connsiteY2" fmla="*/ 263526 h 1812925"/>
              <a:gd name="connsiteX3" fmla="*/ 27 w 1108102"/>
              <a:gd name="connsiteY3" fmla="*/ 0 h 1812925"/>
              <a:gd name="connsiteX0" fmla="*/ 1104927 w 1104927"/>
              <a:gd name="connsiteY0" fmla="*/ 1704975 h 1704975"/>
              <a:gd name="connsiteX1" fmla="*/ 355627 w 1104927"/>
              <a:gd name="connsiteY1" fmla="*/ 790575 h 1704975"/>
              <a:gd name="connsiteX2" fmla="*/ 212750 w 1104927"/>
              <a:gd name="connsiteY2" fmla="*/ 155576 h 1704975"/>
              <a:gd name="connsiteX3" fmla="*/ 27 w 1104927"/>
              <a:gd name="connsiteY3" fmla="*/ 0 h 1704975"/>
              <a:gd name="connsiteX0" fmla="*/ 987492 w 987492"/>
              <a:gd name="connsiteY0" fmla="*/ 1724025 h 1724025"/>
              <a:gd name="connsiteX1" fmla="*/ 238192 w 987492"/>
              <a:gd name="connsiteY1" fmla="*/ 809625 h 1724025"/>
              <a:gd name="connsiteX2" fmla="*/ 95315 w 987492"/>
              <a:gd name="connsiteY2" fmla="*/ 174626 h 1724025"/>
              <a:gd name="connsiteX3" fmla="*/ 67 w 987492"/>
              <a:gd name="connsiteY3" fmla="*/ 0 h 1724025"/>
              <a:gd name="connsiteX0" fmla="*/ 892177 w 892177"/>
              <a:gd name="connsiteY0" fmla="*/ 1549399 h 1549399"/>
              <a:gd name="connsiteX1" fmla="*/ 142877 w 892177"/>
              <a:gd name="connsiteY1" fmla="*/ 634999 h 1549399"/>
              <a:gd name="connsiteX2" fmla="*/ 0 w 892177"/>
              <a:gd name="connsiteY2" fmla="*/ 0 h 1549399"/>
              <a:gd name="connsiteX0" fmla="*/ 917577 w 917577"/>
              <a:gd name="connsiteY0" fmla="*/ 1892299 h 1892299"/>
              <a:gd name="connsiteX1" fmla="*/ 168277 w 917577"/>
              <a:gd name="connsiteY1" fmla="*/ 977899 h 1892299"/>
              <a:gd name="connsiteX2" fmla="*/ 0 w 917577"/>
              <a:gd name="connsiteY2" fmla="*/ 0 h 1892299"/>
              <a:gd name="connsiteX0" fmla="*/ 921027 w 921027"/>
              <a:gd name="connsiteY0" fmla="*/ 1892299 h 1892299"/>
              <a:gd name="connsiteX1" fmla="*/ 171727 w 921027"/>
              <a:gd name="connsiteY1" fmla="*/ 977899 h 1892299"/>
              <a:gd name="connsiteX2" fmla="*/ 16149 w 921027"/>
              <a:gd name="connsiteY2" fmla="*/ 212726 h 1892299"/>
              <a:gd name="connsiteX3" fmla="*/ 3450 w 921027"/>
              <a:gd name="connsiteY3" fmla="*/ 0 h 1892299"/>
              <a:gd name="connsiteX0" fmla="*/ 917577 w 917577"/>
              <a:gd name="connsiteY0" fmla="*/ 1892299 h 1892299"/>
              <a:gd name="connsiteX1" fmla="*/ 168277 w 917577"/>
              <a:gd name="connsiteY1" fmla="*/ 977899 h 1892299"/>
              <a:gd name="connsiteX2" fmla="*/ 12699 w 917577"/>
              <a:gd name="connsiteY2" fmla="*/ 212726 h 1892299"/>
              <a:gd name="connsiteX3" fmla="*/ 0 w 917577"/>
              <a:gd name="connsiteY3" fmla="*/ 0 h 1892299"/>
              <a:gd name="connsiteX0" fmla="*/ 1114427 w 1114427"/>
              <a:gd name="connsiteY0" fmla="*/ 1838324 h 1838324"/>
              <a:gd name="connsiteX1" fmla="*/ 365127 w 1114427"/>
              <a:gd name="connsiteY1" fmla="*/ 923924 h 1838324"/>
              <a:gd name="connsiteX2" fmla="*/ 209549 w 1114427"/>
              <a:gd name="connsiteY2" fmla="*/ 158751 h 1838324"/>
              <a:gd name="connsiteX3" fmla="*/ 0 w 1114427"/>
              <a:gd name="connsiteY3" fmla="*/ 0 h 1838324"/>
              <a:gd name="connsiteX0" fmla="*/ 1114427 w 1114427"/>
              <a:gd name="connsiteY0" fmla="*/ 1838324 h 1838324"/>
              <a:gd name="connsiteX1" fmla="*/ 365127 w 1114427"/>
              <a:gd name="connsiteY1" fmla="*/ 923924 h 1838324"/>
              <a:gd name="connsiteX2" fmla="*/ 209549 w 1114427"/>
              <a:gd name="connsiteY2" fmla="*/ 158751 h 1838324"/>
              <a:gd name="connsiteX3" fmla="*/ 0 w 1114427"/>
              <a:gd name="connsiteY3" fmla="*/ 0 h 1838324"/>
              <a:gd name="connsiteX0" fmla="*/ 1114427 w 1114427"/>
              <a:gd name="connsiteY0" fmla="*/ 1871610 h 1871610"/>
              <a:gd name="connsiteX1" fmla="*/ 365127 w 1114427"/>
              <a:gd name="connsiteY1" fmla="*/ 957210 h 1871610"/>
              <a:gd name="connsiteX2" fmla="*/ 209549 w 1114427"/>
              <a:gd name="connsiteY2" fmla="*/ 192037 h 1871610"/>
              <a:gd name="connsiteX3" fmla="*/ 0 w 1114427"/>
              <a:gd name="connsiteY3" fmla="*/ 33286 h 1871610"/>
              <a:gd name="connsiteX0" fmla="*/ 1184277 w 1184277"/>
              <a:gd name="connsiteY0" fmla="*/ 1779626 h 1779626"/>
              <a:gd name="connsiteX1" fmla="*/ 434977 w 1184277"/>
              <a:gd name="connsiteY1" fmla="*/ 865226 h 1779626"/>
              <a:gd name="connsiteX2" fmla="*/ 279399 w 1184277"/>
              <a:gd name="connsiteY2" fmla="*/ 100053 h 1779626"/>
              <a:gd name="connsiteX3" fmla="*/ 0 w 1184277"/>
              <a:gd name="connsiteY3" fmla="*/ 106402 h 1779626"/>
              <a:gd name="connsiteX0" fmla="*/ 1184277 w 1184277"/>
              <a:gd name="connsiteY0" fmla="*/ 1813663 h 1813663"/>
              <a:gd name="connsiteX1" fmla="*/ 434977 w 1184277"/>
              <a:gd name="connsiteY1" fmla="*/ 899263 h 1813663"/>
              <a:gd name="connsiteX2" fmla="*/ 279399 w 1184277"/>
              <a:gd name="connsiteY2" fmla="*/ 134090 h 1813663"/>
              <a:gd name="connsiteX3" fmla="*/ 0 w 1184277"/>
              <a:gd name="connsiteY3" fmla="*/ 140439 h 1813663"/>
              <a:gd name="connsiteX0" fmla="*/ 1184277 w 1184277"/>
              <a:gd name="connsiteY0" fmla="*/ 1813663 h 1813663"/>
              <a:gd name="connsiteX1" fmla="*/ 434977 w 1184277"/>
              <a:gd name="connsiteY1" fmla="*/ 899263 h 1813663"/>
              <a:gd name="connsiteX2" fmla="*/ 279399 w 1184277"/>
              <a:gd name="connsiteY2" fmla="*/ 134090 h 1813663"/>
              <a:gd name="connsiteX3" fmla="*/ 0 w 1184277"/>
              <a:gd name="connsiteY3" fmla="*/ 140439 h 1813663"/>
              <a:gd name="connsiteX0" fmla="*/ 1184277 w 1184277"/>
              <a:gd name="connsiteY0" fmla="*/ 1828687 h 1828687"/>
              <a:gd name="connsiteX1" fmla="*/ 434977 w 1184277"/>
              <a:gd name="connsiteY1" fmla="*/ 914287 h 1828687"/>
              <a:gd name="connsiteX2" fmla="*/ 279399 w 1184277"/>
              <a:gd name="connsiteY2" fmla="*/ 149114 h 1828687"/>
              <a:gd name="connsiteX3" fmla="*/ 0 w 1184277"/>
              <a:gd name="connsiteY3" fmla="*/ 155463 h 1828687"/>
              <a:gd name="connsiteX0" fmla="*/ 1184592 w 1184592"/>
              <a:gd name="connsiteY0" fmla="*/ 1828687 h 1828687"/>
              <a:gd name="connsiteX1" fmla="*/ 435292 w 1184592"/>
              <a:gd name="connsiteY1" fmla="*/ 914287 h 1828687"/>
              <a:gd name="connsiteX2" fmla="*/ 279714 w 1184592"/>
              <a:gd name="connsiteY2" fmla="*/ 149114 h 1828687"/>
              <a:gd name="connsiteX3" fmla="*/ 315 w 1184592"/>
              <a:gd name="connsiteY3" fmla="*/ 155463 h 1828687"/>
            </a:gdLst>
            <a:ahLst/>
            <a:cxnLst>
              <a:cxn ang="0">
                <a:pos x="connsiteX0" y="connsiteY0"/>
              </a:cxn>
              <a:cxn ang="0">
                <a:pos x="connsiteX1" y="connsiteY1"/>
              </a:cxn>
              <a:cxn ang="0">
                <a:pos x="connsiteX2" y="connsiteY2"/>
              </a:cxn>
              <a:cxn ang="0">
                <a:pos x="connsiteX3" y="connsiteY3"/>
              </a:cxn>
            </a:cxnLst>
            <a:rect l="l" t="t" r="r" b="b"/>
            <a:pathLst>
              <a:path w="1184592" h="1828687">
                <a:moveTo>
                  <a:pt x="1184592" y="1828687"/>
                </a:moveTo>
                <a:cubicBezTo>
                  <a:pt x="823700" y="1463562"/>
                  <a:pt x="588222" y="1229670"/>
                  <a:pt x="435292" y="914287"/>
                </a:cubicBezTo>
                <a:cubicBezTo>
                  <a:pt x="284479" y="634358"/>
                  <a:pt x="302298" y="312943"/>
                  <a:pt x="279714" y="149114"/>
                </a:cubicBezTo>
                <a:cubicBezTo>
                  <a:pt x="248493" y="-77369"/>
                  <a:pt x="-10268" y="-21808"/>
                  <a:pt x="315" y="155463"/>
                </a:cubicBezTo>
              </a:path>
            </a:pathLst>
          </a:custGeom>
          <a:noFill/>
          <a:ln>
            <a:solidFill>
              <a:schemeClr val="accent6"/>
            </a:solidFill>
            <a:headEnd type="triangle" w="lg" len="lg"/>
            <a:tailEnd type="none" w="lg"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0" name="Picture 19">
            <a:extLst>
              <a:ext uri="{FF2B5EF4-FFF2-40B4-BE49-F238E27FC236}">
                <a16:creationId xmlns:a16="http://schemas.microsoft.com/office/drawing/2014/main" id="{5996FD39-F371-C959-CD05-8074753DF44A}"/>
              </a:ext>
            </a:extLst>
          </p:cNvPr>
          <p:cNvPicPr>
            <a:picLocks noChangeAspect="1"/>
          </p:cNvPicPr>
          <p:nvPr/>
        </p:nvPicPr>
        <p:blipFill>
          <a:blip r:embed="rId7"/>
          <a:stretch>
            <a:fillRect/>
          </a:stretch>
        </p:blipFill>
        <p:spPr>
          <a:xfrm>
            <a:off x="8214754" y="2741789"/>
            <a:ext cx="3671265" cy="626314"/>
          </a:xfrm>
          <a:prstGeom prst="rect">
            <a:avLst/>
          </a:prstGeom>
          <a:ln>
            <a:solidFill>
              <a:schemeClr val="accent6"/>
            </a:solidFill>
          </a:ln>
        </p:spPr>
      </p:pic>
      <p:sp>
        <p:nvSpPr>
          <p:cNvPr id="21" name="Freeform 20">
            <a:extLst>
              <a:ext uri="{FF2B5EF4-FFF2-40B4-BE49-F238E27FC236}">
                <a16:creationId xmlns:a16="http://schemas.microsoft.com/office/drawing/2014/main" id="{294B3C26-051D-0351-3875-42E2E04E2999}"/>
              </a:ext>
            </a:extLst>
          </p:cNvPr>
          <p:cNvSpPr/>
          <p:nvPr/>
        </p:nvSpPr>
        <p:spPr>
          <a:xfrm>
            <a:off x="8045366" y="3740101"/>
            <a:ext cx="659762" cy="2279483"/>
          </a:xfrm>
          <a:custGeom>
            <a:avLst/>
            <a:gdLst>
              <a:gd name="connsiteX0" fmla="*/ 897258 w 921169"/>
              <a:gd name="connsiteY0" fmla="*/ 106118 h 2189300"/>
              <a:gd name="connsiteX1" fmla="*/ 890382 w 921169"/>
              <a:gd name="connsiteY1" fmla="*/ 44242 h 2189300"/>
              <a:gd name="connsiteX2" fmla="*/ 594749 w 921169"/>
              <a:gd name="connsiteY2" fmla="*/ 71742 h 2189300"/>
              <a:gd name="connsiteX3" fmla="*/ 656626 w 921169"/>
              <a:gd name="connsiteY3" fmla="*/ 883014 h 2189300"/>
              <a:gd name="connsiteX4" fmla="*/ 519122 w 921169"/>
              <a:gd name="connsiteY4" fmla="*/ 1687411 h 2189300"/>
              <a:gd name="connsiteX5" fmla="*/ 3483 w 921169"/>
              <a:gd name="connsiteY5" fmla="*/ 1742413 h 2189300"/>
              <a:gd name="connsiteX6" fmla="*/ 333492 w 921169"/>
              <a:gd name="connsiteY6" fmla="*/ 2189300 h 2189300"/>
              <a:gd name="connsiteX0" fmla="*/ 894083 w 919640"/>
              <a:gd name="connsiteY0" fmla="*/ 139371 h 2190803"/>
              <a:gd name="connsiteX1" fmla="*/ 890382 w 919640"/>
              <a:gd name="connsiteY1" fmla="*/ 45745 h 2190803"/>
              <a:gd name="connsiteX2" fmla="*/ 594749 w 919640"/>
              <a:gd name="connsiteY2" fmla="*/ 73245 h 2190803"/>
              <a:gd name="connsiteX3" fmla="*/ 656626 w 919640"/>
              <a:gd name="connsiteY3" fmla="*/ 884517 h 2190803"/>
              <a:gd name="connsiteX4" fmla="*/ 519122 w 919640"/>
              <a:gd name="connsiteY4" fmla="*/ 1688914 h 2190803"/>
              <a:gd name="connsiteX5" fmla="*/ 3483 w 919640"/>
              <a:gd name="connsiteY5" fmla="*/ 1743916 h 2190803"/>
              <a:gd name="connsiteX6" fmla="*/ 333492 w 919640"/>
              <a:gd name="connsiteY6" fmla="*/ 2190803 h 2190803"/>
              <a:gd name="connsiteX0" fmla="*/ 894083 w 925083"/>
              <a:gd name="connsiteY0" fmla="*/ 139371 h 2190803"/>
              <a:gd name="connsiteX1" fmla="*/ 890382 w 925083"/>
              <a:gd name="connsiteY1" fmla="*/ 45745 h 2190803"/>
              <a:gd name="connsiteX2" fmla="*/ 594749 w 925083"/>
              <a:gd name="connsiteY2" fmla="*/ 73245 h 2190803"/>
              <a:gd name="connsiteX3" fmla="*/ 656626 w 925083"/>
              <a:gd name="connsiteY3" fmla="*/ 884517 h 2190803"/>
              <a:gd name="connsiteX4" fmla="*/ 519122 w 925083"/>
              <a:gd name="connsiteY4" fmla="*/ 1688914 h 2190803"/>
              <a:gd name="connsiteX5" fmla="*/ 3483 w 925083"/>
              <a:gd name="connsiteY5" fmla="*/ 1743916 h 2190803"/>
              <a:gd name="connsiteX6" fmla="*/ 333492 w 925083"/>
              <a:gd name="connsiteY6" fmla="*/ 2190803 h 2190803"/>
              <a:gd name="connsiteX0" fmla="*/ 894083 w 902827"/>
              <a:gd name="connsiteY0" fmla="*/ 173287 h 2224719"/>
              <a:gd name="connsiteX1" fmla="*/ 788782 w 902827"/>
              <a:gd name="connsiteY1" fmla="*/ 16161 h 2224719"/>
              <a:gd name="connsiteX2" fmla="*/ 594749 w 902827"/>
              <a:gd name="connsiteY2" fmla="*/ 107161 h 2224719"/>
              <a:gd name="connsiteX3" fmla="*/ 656626 w 902827"/>
              <a:gd name="connsiteY3" fmla="*/ 918433 h 2224719"/>
              <a:gd name="connsiteX4" fmla="*/ 519122 w 902827"/>
              <a:gd name="connsiteY4" fmla="*/ 1722830 h 2224719"/>
              <a:gd name="connsiteX5" fmla="*/ 3483 w 902827"/>
              <a:gd name="connsiteY5" fmla="*/ 1777832 h 2224719"/>
              <a:gd name="connsiteX6" fmla="*/ 333492 w 902827"/>
              <a:gd name="connsiteY6" fmla="*/ 2224719 h 2224719"/>
              <a:gd name="connsiteX0" fmla="*/ 894083 w 894477"/>
              <a:gd name="connsiteY0" fmla="*/ 173287 h 2224719"/>
              <a:gd name="connsiteX1" fmla="*/ 788782 w 894477"/>
              <a:gd name="connsiteY1" fmla="*/ 16161 h 2224719"/>
              <a:gd name="connsiteX2" fmla="*/ 594749 w 894477"/>
              <a:gd name="connsiteY2" fmla="*/ 107161 h 2224719"/>
              <a:gd name="connsiteX3" fmla="*/ 656626 w 894477"/>
              <a:gd name="connsiteY3" fmla="*/ 918433 h 2224719"/>
              <a:gd name="connsiteX4" fmla="*/ 519122 w 894477"/>
              <a:gd name="connsiteY4" fmla="*/ 1722830 h 2224719"/>
              <a:gd name="connsiteX5" fmla="*/ 3483 w 894477"/>
              <a:gd name="connsiteY5" fmla="*/ 1777832 h 2224719"/>
              <a:gd name="connsiteX6" fmla="*/ 333492 w 894477"/>
              <a:gd name="connsiteY6" fmla="*/ 2224719 h 2224719"/>
              <a:gd name="connsiteX0" fmla="*/ 894083 w 894477"/>
              <a:gd name="connsiteY0" fmla="*/ 193677 h 2226059"/>
              <a:gd name="connsiteX1" fmla="*/ 788782 w 894477"/>
              <a:gd name="connsiteY1" fmla="*/ 17501 h 2226059"/>
              <a:gd name="connsiteX2" fmla="*/ 594749 w 894477"/>
              <a:gd name="connsiteY2" fmla="*/ 108501 h 2226059"/>
              <a:gd name="connsiteX3" fmla="*/ 656626 w 894477"/>
              <a:gd name="connsiteY3" fmla="*/ 919773 h 2226059"/>
              <a:gd name="connsiteX4" fmla="*/ 519122 w 894477"/>
              <a:gd name="connsiteY4" fmla="*/ 1724170 h 2226059"/>
              <a:gd name="connsiteX5" fmla="*/ 3483 w 894477"/>
              <a:gd name="connsiteY5" fmla="*/ 1779172 h 2226059"/>
              <a:gd name="connsiteX6" fmla="*/ 333492 w 894477"/>
              <a:gd name="connsiteY6" fmla="*/ 2226059 h 2226059"/>
              <a:gd name="connsiteX0" fmla="*/ 906783 w 907123"/>
              <a:gd name="connsiteY0" fmla="*/ 142714 h 2222721"/>
              <a:gd name="connsiteX1" fmla="*/ 788782 w 907123"/>
              <a:gd name="connsiteY1" fmla="*/ 14163 h 2222721"/>
              <a:gd name="connsiteX2" fmla="*/ 594749 w 907123"/>
              <a:gd name="connsiteY2" fmla="*/ 105163 h 2222721"/>
              <a:gd name="connsiteX3" fmla="*/ 656626 w 907123"/>
              <a:gd name="connsiteY3" fmla="*/ 916435 h 2222721"/>
              <a:gd name="connsiteX4" fmla="*/ 519122 w 907123"/>
              <a:gd name="connsiteY4" fmla="*/ 1720832 h 2222721"/>
              <a:gd name="connsiteX5" fmla="*/ 3483 w 907123"/>
              <a:gd name="connsiteY5" fmla="*/ 1775834 h 2222721"/>
              <a:gd name="connsiteX6" fmla="*/ 333492 w 907123"/>
              <a:gd name="connsiteY6" fmla="*/ 2222721 h 2222721"/>
              <a:gd name="connsiteX0" fmla="*/ 919483 w 919782"/>
              <a:gd name="connsiteY0" fmla="*/ 105369 h 2220301"/>
              <a:gd name="connsiteX1" fmla="*/ 788782 w 919782"/>
              <a:gd name="connsiteY1" fmla="*/ 11743 h 2220301"/>
              <a:gd name="connsiteX2" fmla="*/ 594749 w 919782"/>
              <a:gd name="connsiteY2" fmla="*/ 102743 h 2220301"/>
              <a:gd name="connsiteX3" fmla="*/ 656626 w 919782"/>
              <a:gd name="connsiteY3" fmla="*/ 914015 h 2220301"/>
              <a:gd name="connsiteX4" fmla="*/ 519122 w 919782"/>
              <a:gd name="connsiteY4" fmla="*/ 1718412 h 2220301"/>
              <a:gd name="connsiteX5" fmla="*/ 3483 w 919782"/>
              <a:gd name="connsiteY5" fmla="*/ 1773414 h 2220301"/>
              <a:gd name="connsiteX6" fmla="*/ 333492 w 919782"/>
              <a:gd name="connsiteY6" fmla="*/ 2220301 h 2220301"/>
              <a:gd name="connsiteX0" fmla="*/ 919483 w 924193"/>
              <a:gd name="connsiteY0" fmla="*/ 105369 h 2220301"/>
              <a:gd name="connsiteX1" fmla="*/ 788782 w 924193"/>
              <a:gd name="connsiteY1" fmla="*/ 11743 h 2220301"/>
              <a:gd name="connsiteX2" fmla="*/ 594749 w 924193"/>
              <a:gd name="connsiteY2" fmla="*/ 102743 h 2220301"/>
              <a:gd name="connsiteX3" fmla="*/ 656626 w 924193"/>
              <a:gd name="connsiteY3" fmla="*/ 914015 h 2220301"/>
              <a:gd name="connsiteX4" fmla="*/ 519122 w 924193"/>
              <a:gd name="connsiteY4" fmla="*/ 1718412 h 2220301"/>
              <a:gd name="connsiteX5" fmla="*/ 3483 w 924193"/>
              <a:gd name="connsiteY5" fmla="*/ 1773414 h 2220301"/>
              <a:gd name="connsiteX6" fmla="*/ 333492 w 924193"/>
              <a:gd name="connsiteY6" fmla="*/ 2220301 h 2220301"/>
              <a:gd name="connsiteX0" fmla="*/ 906783 w 911919"/>
              <a:gd name="connsiteY0" fmla="*/ 159697 h 2223829"/>
              <a:gd name="connsiteX1" fmla="*/ 788782 w 911919"/>
              <a:gd name="connsiteY1" fmla="*/ 15271 h 2223829"/>
              <a:gd name="connsiteX2" fmla="*/ 594749 w 911919"/>
              <a:gd name="connsiteY2" fmla="*/ 106271 h 2223829"/>
              <a:gd name="connsiteX3" fmla="*/ 656626 w 911919"/>
              <a:gd name="connsiteY3" fmla="*/ 917543 h 2223829"/>
              <a:gd name="connsiteX4" fmla="*/ 519122 w 911919"/>
              <a:gd name="connsiteY4" fmla="*/ 1721940 h 2223829"/>
              <a:gd name="connsiteX5" fmla="*/ 3483 w 911919"/>
              <a:gd name="connsiteY5" fmla="*/ 1776942 h 2223829"/>
              <a:gd name="connsiteX6" fmla="*/ 333492 w 911919"/>
              <a:gd name="connsiteY6" fmla="*/ 2223829 h 2223829"/>
              <a:gd name="connsiteX0" fmla="*/ 900433 w 905812"/>
              <a:gd name="connsiteY0" fmla="*/ 163095 h 2224052"/>
              <a:gd name="connsiteX1" fmla="*/ 788782 w 905812"/>
              <a:gd name="connsiteY1" fmla="*/ 15494 h 2224052"/>
              <a:gd name="connsiteX2" fmla="*/ 594749 w 905812"/>
              <a:gd name="connsiteY2" fmla="*/ 106494 h 2224052"/>
              <a:gd name="connsiteX3" fmla="*/ 656626 w 905812"/>
              <a:gd name="connsiteY3" fmla="*/ 917766 h 2224052"/>
              <a:gd name="connsiteX4" fmla="*/ 519122 w 905812"/>
              <a:gd name="connsiteY4" fmla="*/ 1722163 h 2224052"/>
              <a:gd name="connsiteX5" fmla="*/ 3483 w 905812"/>
              <a:gd name="connsiteY5" fmla="*/ 1777165 h 2224052"/>
              <a:gd name="connsiteX6" fmla="*/ 333492 w 905812"/>
              <a:gd name="connsiteY6" fmla="*/ 2224052 h 2224052"/>
              <a:gd name="connsiteX0" fmla="*/ 900433 w 903201"/>
              <a:gd name="connsiteY0" fmla="*/ 163095 h 2224052"/>
              <a:gd name="connsiteX1" fmla="*/ 788782 w 903201"/>
              <a:gd name="connsiteY1" fmla="*/ 15494 h 2224052"/>
              <a:gd name="connsiteX2" fmla="*/ 594749 w 903201"/>
              <a:gd name="connsiteY2" fmla="*/ 106494 h 2224052"/>
              <a:gd name="connsiteX3" fmla="*/ 656626 w 903201"/>
              <a:gd name="connsiteY3" fmla="*/ 917766 h 2224052"/>
              <a:gd name="connsiteX4" fmla="*/ 519122 w 903201"/>
              <a:gd name="connsiteY4" fmla="*/ 1722163 h 2224052"/>
              <a:gd name="connsiteX5" fmla="*/ 3483 w 903201"/>
              <a:gd name="connsiteY5" fmla="*/ 1777165 h 2224052"/>
              <a:gd name="connsiteX6" fmla="*/ 333492 w 903201"/>
              <a:gd name="connsiteY6" fmla="*/ 2224052 h 2224052"/>
              <a:gd name="connsiteX0" fmla="*/ 899321 w 902089"/>
              <a:gd name="connsiteY0" fmla="*/ 163095 h 2363752"/>
              <a:gd name="connsiteX1" fmla="*/ 787670 w 902089"/>
              <a:gd name="connsiteY1" fmla="*/ 15494 h 2363752"/>
              <a:gd name="connsiteX2" fmla="*/ 593637 w 902089"/>
              <a:gd name="connsiteY2" fmla="*/ 106494 h 2363752"/>
              <a:gd name="connsiteX3" fmla="*/ 655514 w 902089"/>
              <a:gd name="connsiteY3" fmla="*/ 917766 h 2363752"/>
              <a:gd name="connsiteX4" fmla="*/ 518010 w 902089"/>
              <a:gd name="connsiteY4" fmla="*/ 1722163 h 2363752"/>
              <a:gd name="connsiteX5" fmla="*/ 2371 w 902089"/>
              <a:gd name="connsiteY5" fmla="*/ 1777165 h 2363752"/>
              <a:gd name="connsiteX6" fmla="*/ 430805 w 902089"/>
              <a:gd name="connsiteY6" fmla="*/ 2363752 h 2363752"/>
              <a:gd name="connsiteX0" fmla="*/ 902429 w 905197"/>
              <a:gd name="connsiteY0" fmla="*/ 163095 h 2363752"/>
              <a:gd name="connsiteX1" fmla="*/ 790778 w 905197"/>
              <a:gd name="connsiteY1" fmla="*/ 15494 h 2363752"/>
              <a:gd name="connsiteX2" fmla="*/ 596745 w 905197"/>
              <a:gd name="connsiteY2" fmla="*/ 106494 h 2363752"/>
              <a:gd name="connsiteX3" fmla="*/ 658622 w 905197"/>
              <a:gd name="connsiteY3" fmla="*/ 917766 h 2363752"/>
              <a:gd name="connsiteX4" fmla="*/ 521118 w 905197"/>
              <a:gd name="connsiteY4" fmla="*/ 1722163 h 2363752"/>
              <a:gd name="connsiteX5" fmla="*/ 5479 w 905197"/>
              <a:gd name="connsiteY5" fmla="*/ 1777165 h 2363752"/>
              <a:gd name="connsiteX6" fmla="*/ 260434 w 905197"/>
              <a:gd name="connsiteY6" fmla="*/ 2186168 h 2363752"/>
              <a:gd name="connsiteX7" fmla="*/ 433913 w 905197"/>
              <a:gd name="connsiteY7" fmla="*/ 2363752 h 2363752"/>
              <a:gd name="connsiteX0" fmla="*/ 902429 w 905197"/>
              <a:gd name="connsiteY0" fmla="*/ 163095 h 2385977"/>
              <a:gd name="connsiteX1" fmla="*/ 790778 w 905197"/>
              <a:gd name="connsiteY1" fmla="*/ 15494 h 2385977"/>
              <a:gd name="connsiteX2" fmla="*/ 596745 w 905197"/>
              <a:gd name="connsiteY2" fmla="*/ 106494 h 2385977"/>
              <a:gd name="connsiteX3" fmla="*/ 658622 w 905197"/>
              <a:gd name="connsiteY3" fmla="*/ 917766 h 2385977"/>
              <a:gd name="connsiteX4" fmla="*/ 521118 w 905197"/>
              <a:gd name="connsiteY4" fmla="*/ 1722163 h 2385977"/>
              <a:gd name="connsiteX5" fmla="*/ 5479 w 905197"/>
              <a:gd name="connsiteY5" fmla="*/ 1777165 h 2385977"/>
              <a:gd name="connsiteX6" fmla="*/ 260434 w 905197"/>
              <a:gd name="connsiteY6" fmla="*/ 2186168 h 2385977"/>
              <a:gd name="connsiteX7" fmla="*/ 345013 w 905197"/>
              <a:gd name="connsiteY7" fmla="*/ 2385977 h 2385977"/>
              <a:gd name="connsiteX0" fmla="*/ 902429 w 905197"/>
              <a:gd name="connsiteY0" fmla="*/ 163095 h 2392974"/>
              <a:gd name="connsiteX1" fmla="*/ 790778 w 905197"/>
              <a:gd name="connsiteY1" fmla="*/ 15494 h 2392974"/>
              <a:gd name="connsiteX2" fmla="*/ 596745 w 905197"/>
              <a:gd name="connsiteY2" fmla="*/ 106494 h 2392974"/>
              <a:gd name="connsiteX3" fmla="*/ 658622 w 905197"/>
              <a:gd name="connsiteY3" fmla="*/ 917766 h 2392974"/>
              <a:gd name="connsiteX4" fmla="*/ 521118 w 905197"/>
              <a:gd name="connsiteY4" fmla="*/ 1722163 h 2392974"/>
              <a:gd name="connsiteX5" fmla="*/ 5479 w 905197"/>
              <a:gd name="connsiteY5" fmla="*/ 1777165 h 2392974"/>
              <a:gd name="connsiteX6" fmla="*/ 260434 w 905197"/>
              <a:gd name="connsiteY6" fmla="*/ 2186168 h 2392974"/>
              <a:gd name="connsiteX7" fmla="*/ 345013 w 905197"/>
              <a:gd name="connsiteY7" fmla="*/ 2385977 h 2392974"/>
              <a:gd name="connsiteX0" fmla="*/ 902429 w 905197"/>
              <a:gd name="connsiteY0" fmla="*/ 163095 h 2392974"/>
              <a:gd name="connsiteX1" fmla="*/ 790778 w 905197"/>
              <a:gd name="connsiteY1" fmla="*/ 15494 h 2392974"/>
              <a:gd name="connsiteX2" fmla="*/ 596745 w 905197"/>
              <a:gd name="connsiteY2" fmla="*/ 106494 h 2392974"/>
              <a:gd name="connsiteX3" fmla="*/ 658622 w 905197"/>
              <a:gd name="connsiteY3" fmla="*/ 917766 h 2392974"/>
              <a:gd name="connsiteX4" fmla="*/ 521118 w 905197"/>
              <a:gd name="connsiteY4" fmla="*/ 1722163 h 2392974"/>
              <a:gd name="connsiteX5" fmla="*/ 5479 w 905197"/>
              <a:gd name="connsiteY5" fmla="*/ 1777165 h 2392974"/>
              <a:gd name="connsiteX6" fmla="*/ 260434 w 905197"/>
              <a:gd name="connsiteY6" fmla="*/ 2186168 h 2392974"/>
              <a:gd name="connsiteX7" fmla="*/ 338663 w 905197"/>
              <a:gd name="connsiteY7" fmla="*/ 2385977 h 2392974"/>
              <a:gd name="connsiteX0" fmla="*/ 902429 w 905197"/>
              <a:gd name="connsiteY0" fmla="*/ 163095 h 2385977"/>
              <a:gd name="connsiteX1" fmla="*/ 790778 w 905197"/>
              <a:gd name="connsiteY1" fmla="*/ 15494 h 2385977"/>
              <a:gd name="connsiteX2" fmla="*/ 596745 w 905197"/>
              <a:gd name="connsiteY2" fmla="*/ 106494 h 2385977"/>
              <a:gd name="connsiteX3" fmla="*/ 658622 w 905197"/>
              <a:gd name="connsiteY3" fmla="*/ 917766 h 2385977"/>
              <a:gd name="connsiteX4" fmla="*/ 521118 w 905197"/>
              <a:gd name="connsiteY4" fmla="*/ 1722163 h 2385977"/>
              <a:gd name="connsiteX5" fmla="*/ 5479 w 905197"/>
              <a:gd name="connsiteY5" fmla="*/ 1777165 h 2385977"/>
              <a:gd name="connsiteX6" fmla="*/ 260434 w 905197"/>
              <a:gd name="connsiteY6" fmla="*/ 2186168 h 2385977"/>
              <a:gd name="connsiteX7" fmla="*/ 338663 w 905197"/>
              <a:gd name="connsiteY7" fmla="*/ 2385977 h 2385977"/>
              <a:gd name="connsiteX0" fmla="*/ 790778 w 790778"/>
              <a:gd name="connsiteY0" fmla="*/ 15494 h 2385977"/>
              <a:gd name="connsiteX1" fmla="*/ 596745 w 790778"/>
              <a:gd name="connsiteY1" fmla="*/ 106494 h 2385977"/>
              <a:gd name="connsiteX2" fmla="*/ 658622 w 790778"/>
              <a:gd name="connsiteY2" fmla="*/ 917766 h 2385977"/>
              <a:gd name="connsiteX3" fmla="*/ 521118 w 790778"/>
              <a:gd name="connsiteY3" fmla="*/ 1722163 h 2385977"/>
              <a:gd name="connsiteX4" fmla="*/ 5479 w 790778"/>
              <a:gd name="connsiteY4" fmla="*/ 1777165 h 2385977"/>
              <a:gd name="connsiteX5" fmla="*/ 260434 w 790778"/>
              <a:gd name="connsiteY5" fmla="*/ 2186168 h 2385977"/>
              <a:gd name="connsiteX6" fmla="*/ 338663 w 790778"/>
              <a:gd name="connsiteY6" fmla="*/ 2385977 h 2385977"/>
              <a:gd name="connsiteX0" fmla="*/ 596745 w 659762"/>
              <a:gd name="connsiteY0" fmla="*/ 0 h 2279483"/>
              <a:gd name="connsiteX1" fmla="*/ 658622 w 659762"/>
              <a:gd name="connsiteY1" fmla="*/ 811272 h 2279483"/>
              <a:gd name="connsiteX2" fmla="*/ 521118 w 659762"/>
              <a:gd name="connsiteY2" fmla="*/ 1615669 h 2279483"/>
              <a:gd name="connsiteX3" fmla="*/ 5479 w 659762"/>
              <a:gd name="connsiteY3" fmla="*/ 1670671 h 2279483"/>
              <a:gd name="connsiteX4" fmla="*/ 260434 w 659762"/>
              <a:gd name="connsiteY4" fmla="*/ 2079674 h 2279483"/>
              <a:gd name="connsiteX5" fmla="*/ 338663 w 659762"/>
              <a:gd name="connsiteY5" fmla="*/ 2279483 h 2279483"/>
              <a:gd name="connsiteX0" fmla="*/ 596745 w 659762"/>
              <a:gd name="connsiteY0" fmla="*/ 0 h 2279483"/>
              <a:gd name="connsiteX1" fmla="*/ 658622 w 659762"/>
              <a:gd name="connsiteY1" fmla="*/ 811272 h 2279483"/>
              <a:gd name="connsiteX2" fmla="*/ 521118 w 659762"/>
              <a:gd name="connsiteY2" fmla="*/ 1615669 h 2279483"/>
              <a:gd name="connsiteX3" fmla="*/ 5479 w 659762"/>
              <a:gd name="connsiteY3" fmla="*/ 1670671 h 2279483"/>
              <a:gd name="connsiteX4" fmla="*/ 260434 w 659762"/>
              <a:gd name="connsiteY4" fmla="*/ 2079674 h 2279483"/>
              <a:gd name="connsiteX5" fmla="*/ 316438 w 659762"/>
              <a:gd name="connsiteY5" fmla="*/ 2279483 h 2279483"/>
              <a:gd name="connsiteX0" fmla="*/ 596745 w 659762"/>
              <a:gd name="connsiteY0" fmla="*/ 0 h 2279483"/>
              <a:gd name="connsiteX1" fmla="*/ 658622 w 659762"/>
              <a:gd name="connsiteY1" fmla="*/ 811272 h 2279483"/>
              <a:gd name="connsiteX2" fmla="*/ 521118 w 659762"/>
              <a:gd name="connsiteY2" fmla="*/ 1615669 h 2279483"/>
              <a:gd name="connsiteX3" fmla="*/ 5479 w 659762"/>
              <a:gd name="connsiteY3" fmla="*/ 1670671 h 2279483"/>
              <a:gd name="connsiteX4" fmla="*/ 260434 w 659762"/>
              <a:gd name="connsiteY4" fmla="*/ 2079674 h 2279483"/>
              <a:gd name="connsiteX5" fmla="*/ 316438 w 659762"/>
              <a:gd name="connsiteY5" fmla="*/ 2279483 h 227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62" h="2279483">
                <a:moveTo>
                  <a:pt x="596745" y="0"/>
                </a:moveTo>
                <a:cubicBezTo>
                  <a:pt x="574719" y="150379"/>
                  <a:pt x="671226" y="541994"/>
                  <a:pt x="658622" y="811272"/>
                </a:cubicBezTo>
                <a:cubicBezTo>
                  <a:pt x="646017" y="1080550"/>
                  <a:pt x="629975" y="1472436"/>
                  <a:pt x="521118" y="1615669"/>
                </a:cubicBezTo>
                <a:cubicBezTo>
                  <a:pt x="412261" y="1758902"/>
                  <a:pt x="48926" y="1593337"/>
                  <a:pt x="5479" y="1670671"/>
                </a:cubicBezTo>
                <a:cubicBezTo>
                  <a:pt x="-37968" y="1748005"/>
                  <a:pt x="189028" y="1981910"/>
                  <a:pt x="260434" y="2079674"/>
                </a:cubicBezTo>
                <a:cubicBezTo>
                  <a:pt x="331840" y="2177438"/>
                  <a:pt x="484375" y="2268936"/>
                  <a:pt x="316438" y="2279483"/>
                </a:cubicBezTo>
              </a:path>
            </a:pathLst>
          </a:cu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Freeform 21">
            <a:extLst>
              <a:ext uri="{FF2B5EF4-FFF2-40B4-BE49-F238E27FC236}">
                <a16:creationId xmlns:a16="http://schemas.microsoft.com/office/drawing/2014/main" id="{AD58E976-CDAC-80BF-FB41-64B45EBE59A9}"/>
              </a:ext>
            </a:extLst>
          </p:cNvPr>
          <p:cNvSpPr/>
          <p:nvPr/>
        </p:nvSpPr>
        <p:spPr>
          <a:xfrm>
            <a:off x="6953249" y="5597525"/>
            <a:ext cx="1425575" cy="422862"/>
          </a:xfrm>
          <a:custGeom>
            <a:avLst/>
            <a:gdLst>
              <a:gd name="connsiteX0" fmla="*/ 1428750 w 1567012"/>
              <a:gd name="connsiteY0" fmla="*/ 260350 h 367538"/>
              <a:gd name="connsiteX1" fmla="*/ 1511300 w 1567012"/>
              <a:gd name="connsiteY1" fmla="*/ 365125 h 367538"/>
              <a:gd name="connsiteX2" fmla="*/ 695325 w 1567012"/>
              <a:gd name="connsiteY2" fmla="*/ 304800 h 367538"/>
              <a:gd name="connsiteX3" fmla="*/ 0 w 1567012"/>
              <a:gd name="connsiteY3" fmla="*/ 0 h 367538"/>
              <a:gd name="connsiteX0" fmla="*/ 1428750 w 1511474"/>
              <a:gd name="connsiteY0" fmla="*/ 260350 h 422862"/>
              <a:gd name="connsiteX1" fmla="*/ 1425575 w 1511474"/>
              <a:gd name="connsiteY1" fmla="*/ 422275 h 422862"/>
              <a:gd name="connsiteX2" fmla="*/ 695325 w 1511474"/>
              <a:gd name="connsiteY2" fmla="*/ 304800 h 422862"/>
              <a:gd name="connsiteX3" fmla="*/ 0 w 1511474"/>
              <a:gd name="connsiteY3" fmla="*/ 0 h 422862"/>
              <a:gd name="connsiteX0" fmla="*/ 1425575 w 1425575"/>
              <a:gd name="connsiteY0" fmla="*/ 422275 h 422862"/>
              <a:gd name="connsiteX1" fmla="*/ 695325 w 1425575"/>
              <a:gd name="connsiteY1" fmla="*/ 304800 h 422862"/>
              <a:gd name="connsiteX2" fmla="*/ 0 w 1425575"/>
              <a:gd name="connsiteY2" fmla="*/ 0 h 422862"/>
            </a:gdLst>
            <a:ahLst/>
            <a:cxnLst>
              <a:cxn ang="0">
                <a:pos x="connsiteX0" y="connsiteY0"/>
              </a:cxn>
              <a:cxn ang="0">
                <a:pos x="connsiteX1" y="connsiteY1"/>
              </a:cxn>
              <a:cxn ang="0">
                <a:pos x="connsiteX2" y="connsiteY2"/>
              </a:cxn>
            </a:cxnLst>
            <a:rect l="l" t="t" r="r" b="b"/>
            <a:pathLst>
              <a:path w="1425575" h="422862">
                <a:moveTo>
                  <a:pt x="1425575" y="422275"/>
                </a:moveTo>
                <a:cubicBezTo>
                  <a:pt x="1303338" y="429683"/>
                  <a:pt x="947208" y="365654"/>
                  <a:pt x="695325" y="304800"/>
                </a:cubicBezTo>
                <a:cubicBezTo>
                  <a:pt x="443442" y="243946"/>
                  <a:pt x="221721" y="121973"/>
                  <a:pt x="0" y="0"/>
                </a:cubicBezTo>
              </a:path>
            </a:pathLst>
          </a:custGeom>
          <a:noFill/>
          <a:ln>
            <a:solidFill>
              <a:schemeClr val="accent6"/>
            </a:solidFill>
            <a:tailEnd type="non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29278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181BC-BB3A-B513-4A98-B29EA87F7D00}"/>
              </a:ext>
            </a:extLst>
          </p:cNvPr>
          <p:cNvSpPr>
            <a:spLocks noGrp="1"/>
          </p:cNvSpPr>
          <p:nvPr>
            <p:ph type="body" sz="quarter" idx="10"/>
          </p:nvPr>
        </p:nvSpPr>
        <p:spPr/>
        <p:txBody>
          <a:bodyPr/>
          <a:lstStyle/>
          <a:p>
            <a:r>
              <a:rPr lang="en-US"/>
              <a:t>Unified CM uses a flat extension dial plan</a:t>
            </a:r>
          </a:p>
          <a:p>
            <a:r>
              <a:rPr lang="en-US"/>
              <a:t>DNs are extensions</a:t>
            </a:r>
          </a:p>
          <a:p>
            <a:r>
              <a:rPr lang="en-US"/>
              <a:t>Note: not in line with best practices documented in the PA docs</a:t>
            </a:r>
          </a:p>
          <a:p>
            <a:r>
              <a:rPr lang="en-US"/>
              <a:t>We need a route pattern to match the Webex Calling extension ranges and send them to Webex Calling</a:t>
            </a:r>
          </a:p>
          <a:p>
            <a:r>
              <a:rPr lang="en-US"/>
              <a:t>To enable callback from missed</a:t>
            </a:r>
            <a:br>
              <a:rPr lang="en-US"/>
            </a:br>
            <a:r>
              <a:rPr lang="en-US"/>
              <a:t>calls directory also RPs needed for</a:t>
            </a:r>
          </a:p>
          <a:p>
            <a:pPr lvl="1"/>
            <a:r>
              <a:rPr lang="en-US"/>
              <a:t>ESN (if site prefixes are configured on Webex Calling)</a:t>
            </a:r>
          </a:p>
          <a:p>
            <a:pPr lvl="1"/>
            <a:r>
              <a:rPr lang="en-US"/>
              <a:t>+E.164 (if caller ID format on Webex Calling is set to </a:t>
            </a:r>
            <a:br>
              <a:rPr lang="en-US"/>
            </a:br>
            <a:r>
              <a:rPr lang="en-US"/>
              <a:t>+E.164)</a:t>
            </a:r>
          </a:p>
          <a:p>
            <a:endParaRPr lang="en-US"/>
          </a:p>
        </p:txBody>
      </p:sp>
      <p:sp>
        <p:nvSpPr>
          <p:cNvPr id="3" name="Text Placeholder 2">
            <a:extLst>
              <a:ext uri="{FF2B5EF4-FFF2-40B4-BE49-F238E27FC236}">
                <a16:creationId xmlns:a16="http://schemas.microsoft.com/office/drawing/2014/main" id="{211DD7C9-A345-7888-98C2-B318ADA9C102}"/>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9E5C3B97-F3E3-0C5B-3B98-581481661D39}"/>
              </a:ext>
            </a:extLst>
          </p:cNvPr>
          <p:cNvSpPr>
            <a:spLocks noGrp="1"/>
          </p:cNvSpPr>
          <p:nvPr>
            <p:ph type="body" sz="quarter" idx="23"/>
          </p:nvPr>
        </p:nvSpPr>
        <p:spPr>
          <a:xfrm>
            <a:off x="625928" y="739630"/>
            <a:ext cx="9624977" cy="482748"/>
          </a:xfrm>
        </p:spPr>
        <p:txBody>
          <a:bodyPr/>
          <a:lstStyle/>
          <a:p>
            <a:r>
              <a:rPr lang="de-DE"/>
              <a:t>Unified CM </a:t>
            </a:r>
            <a:r>
              <a:rPr lang="de-DE" err="1"/>
              <a:t>to</a:t>
            </a:r>
            <a:r>
              <a:rPr lang="de-DE"/>
              <a:t> Webex Calling (Unified CM </a:t>
            </a:r>
            <a:r>
              <a:rPr lang="de-DE" err="1"/>
              <a:t>Dial</a:t>
            </a:r>
            <a:r>
              <a:rPr lang="de-DE"/>
              <a:t> Plan)</a:t>
            </a:r>
            <a:endParaRPr lang="en-DE"/>
          </a:p>
          <a:p>
            <a:endParaRPr lang="en-US"/>
          </a:p>
        </p:txBody>
      </p:sp>
      <p:grpSp>
        <p:nvGrpSpPr>
          <p:cNvPr id="57" name="Group 56">
            <a:extLst>
              <a:ext uri="{FF2B5EF4-FFF2-40B4-BE49-F238E27FC236}">
                <a16:creationId xmlns:a16="http://schemas.microsoft.com/office/drawing/2014/main" id="{7DC0CB43-445B-242C-CAA1-EBB08C8E91F4}"/>
              </a:ext>
            </a:extLst>
          </p:cNvPr>
          <p:cNvGrpSpPr/>
          <p:nvPr/>
        </p:nvGrpSpPr>
        <p:grpSpPr>
          <a:xfrm>
            <a:off x="5759241" y="3626722"/>
            <a:ext cx="5894089" cy="2614612"/>
            <a:chOff x="4514831" y="2389188"/>
            <a:chExt cx="5894089" cy="2614612"/>
          </a:xfrm>
        </p:grpSpPr>
        <p:sp>
          <p:nvSpPr>
            <p:cNvPr id="5" name="Line 133">
              <a:extLst>
                <a:ext uri="{FF2B5EF4-FFF2-40B4-BE49-F238E27FC236}">
                  <a16:creationId xmlns:a16="http://schemas.microsoft.com/office/drawing/2014/main" id="{94D034F2-4479-995A-7678-CF33EE7A9403}"/>
                </a:ext>
              </a:extLst>
            </p:cNvPr>
            <p:cNvSpPr>
              <a:spLocks noChangeShapeType="1"/>
            </p:cNvSpPr>
            <p:nvPr/>
          </p:nvSpPr>
          <p:spPr bwMode="auto">
            <a:xfrm>
              <a:off x="7467581" y="2605088"/>
              <a:ext cx="0" cy="2018073"/>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 name="Line 133">
              <a:extLst>
                <a:ext uri="{FF2B5EF4-FFF2-40B4-BE49-F238E27FC236}">
                  <a16:creationId xmlns:a16="http://schemas.microsoft.com/office/drawing/2014/main" id="{A4020849-79ED-76B5-E8FF-27F6679237D9}"/>
                </a:ext>
              </a:extLst>
            </p:cNvPr>
            <p:cNvSpPr>
              <a:spLocks noChangeShapeType="1"/>
            </p:cNvSpPr>
            <p:nvPr/>
          </p:nvSpPr>
          <p:spPr bwMode="auto">
            <a:xfrm>
              <a:off x="8855991" y="2605088"/>
              <a:ext cx="0" cy="207691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 name="Line 133">
              <a:extLst>
                <a:ext uri="{FF2B5EF4-FFF2-40B4-BE49-F238E27FC236}">
                  <a16:creationId xmlns:a16="http://schemas.microsoft.com/office/drawing/2014/main" id="{81D69393-1B59-1CC6-53B5-BE3BC6CF9310}"/>
                </a:ext>
              </a:extLst>
            </p:cNvPr>
            <p:cNvSpPr>
              <a:spLocks noChangeShapeType="1"/>
            </p:cNvSpPr>
            <p:nvPr/>
          </p:nvSpPr>
          <p:spPr bwMode="auto">
            <a:xfrm>
              <a:off x="9794221" y="2605088"/>
              <a:ext cx="0" cy="2180043"/>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 name="Line 118">
              <a:extLst>
                <a:ext uri="{FF2B5EF4-FFF2-40B4-BE49-F238E27FC236}">
                  <a16:creationId xmlns:a16="http://schemas.microsoft.com/office/drawing/2014/main" id="{B93B4AB2-C04B-A2EE-394B-D02D19DE764D}"/>
                </a:ext>
              </a:extLst>
            </p:cNvPr>
            <p:cNvSpPr>
              <a:spLocks noChangeShapeType="1"/>
            </p:cNvSpPr>
            <p:nvPr/>
          </p:nvSpPr>
          <p:spPr bwMode="auto">
            <a:xfrm>
              <a:off x="5357793" y="2597150"/>
              <a:ext cx="0" cy="694206"/>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9" name="Group 10">
              <a:extLst>
                <a:ext uri="{FF2B5EF4-FFF2-40B4-BE49-F238E27FC236}">
                  <a16:creationId xmlns:a16="http://schemas.microsoft.com/office/drawing/2014/main" id="{CBD11086-37C5-D9AD-E583-E50B947AD768}"/>
                </a:ext>
              </a:extLst>
            </p:cNvPr>
            <p:cNvGrpSpPr>
              <a:grpSpLocks/>
            </p:cNvGrpSpPr>
            <p:nvPr/>
          </p:nvGrpSpPr>
          <p:grpSpPr bwMode="auto">
            <a:xfrm>
              <a:off x="6475393" y="2709863"/>
              <a:ext cx="1841500" cy="433387"/>
              <a:chOff x="2112" y="2471"/>
              <a:chExt cx="1152" cy="357"/>
            </a:xfrm>
          </p:grpSpPr>
          <p:sp>
            <p:nvSpPr>
              <p:cNvPr id="10" name="AutoShape 11">
                <a:extLst>
                  <a:ext uri="{FF2B5EF4-FFF2-40B4-BE49-F238E27FC236}">
                    <a16:creationId xmlns:a16="http://schemas.microsoft.com/office/drawing/2014/main" id="{5E783E66-DCD6-460F-E577-1BEE6D62418A}"/>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1" name="Text Box 12">
                <a:extLst>
                  <a:ext uri="{FF2B5EF4-FFF2-40B4-BE49-F238E27FC236}">
                    <a16:creationId xmlns:a16="http://schemas.microsoft.com/office/drawing/2014/main" id="{EC212CEF-FD6B-882F-9428-1800162C7EC9}"/>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2" name="Rectangle 13">
                <a:extLst>
                  <a:ext uri="{FF2B5EF4-FFF2-40B4-BE49-F238E27FC236}">
                    <a16:creationId xmlns:a16="http://schemas.microsoft.com/office/drawing/2014/main" id="{CE4F70C3-8023-9C04-E36D-D1171A0FDCCF}"/>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(extensions)</a:t>
                </a:r>
              </a:p>
            </p:txBody>
          </p:sp>
        </p:grpSp>
        <p:sp>
          <p:nvSpPr>
            <p:cNvPr id="13" name="Text Box 21">
              <a:extLst>
                <a:ext uri="{FF2B5EF4-FFF2-40B4-BE49-F238E27FC236}">
                  <a16:creationId xmlns:a16="http://schemas.microsoft.com/office/drawing/2014/main" id="{C16863A4-F609-73C6-BEE2-E3966E3AF402}"/>
                </a:ext>
              </a:extLst>
            </p:cNvPr>
            <p:cNvSpPr txBox="1">
              <a:spLocks noChangeArrowheads="1"/>
            </p:cNvSpPr>
            <p:nvPr/>
          </p:nvSpPr>
          <p:spPr bwMode="auto">
            <a:xfrm>
              <a:off x="5088762" y="2405063"/>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4" name="Text Box 22">
              <a:extLst>
                <a:ext uri="{FF2B5EF4-FFF2-40B4-BE49-F238E27FC236}">
                  <a16:creationId xmlns:a16="http://schemas.microsoft.com/office/drawing/2014/main" id="{ADC692E6-DE0C-148B-ABCF-9BF581C0F175}"/>
                </a:ext>
              </a:extLst>
            </p:cNvPr>
            <p:cNvSpPr txBox="1">
              <a:spLocks noChangeArrowheads="1"/>
            </p:cNvSpPr>
            <p:nvPr/>
          </p:nvSpPr>
          <p:spPr bwMode="auto">
            <a:xfrm>
              <a:off x="7078137" y="2389188"/>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5" name="Line 25">
              <a:extLst>
                <a:ext uri="{FF2B5EF4-FFF2-40B4-BE49-F238E27FC236}">
                  <a16:creationId xmlns:a16="http://schemas.microsoft.com/office/drawing/2014/main" id="{D829D509-4EDF-0B57-7D93-9807ACC8604E}"/>
                </a:ext>
              </a:extLst>
            </p:cNvPr>
            <p:cNvSpPr>
              <a:spLocks noChangeShapeType="1"/>
            </p:cNvSpPr>
            <p:nvPr/>
          </p:nvSpPr>
          <p:spPr bwMode="auto">
            <a:xfrm flipV="1">
              <a:off x="4514831" y="2606675"/>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6" name="Rectangle 111">
              <a:extLst>
                <a:ext uri="{FF2B5EF4-FFF2-40B4-BE49-F238E27FC236}">
                  <a16:creationId xmlns:a16="http://schemas.microsoft.com/office/drawing/2014/main" id="{21000CF2-C273-4B28-DBD7-74C48FCC7FA7}"/>
                </a:ext>
              </a:extLst>
            </p:cNvPr>
            <p:cNvSpPr>
              <a:spLocks noChangeArrowheads="1"/>
            </p:cNvSpPr>
            <p:nvPr/>
          </p:nvSpPr>
          <p:spPr bwMode="auto">
            <a:xfrm>
              <a:off x="4687868" y="2741613"/>
              <a:ext cx="1328738" cy="349250"/>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err="1">
                  <a:solidFill>
                    <a:srgbClr val="061C23"/>
                  </a:solidFill>
                  <a:cs typeface="Arial" charset="0"/>
                </a:rPr>
                <a:t>NYCInternational</a:t>
              </a:r>
              <a:endParaRPr lang="en-US" sz="1100" b="1">
                <a:solidFill>
                  <a:srgbClr val="061C23"/>
                </a:solidFill>
                <a:cs typeface="Arial" charset="0"/>
              </a:endParaRPr>
            </a:p>
          </p:txBody>
        </p:sp>
        <p:sp>
          <p:nvSpPr>
            <p:cNvPr id="18" name="Line 116">
              <a:extLst>
                <a:ext uri="{FF2B5EF4-FFF2-40B4-BE49-F238E27FC236}">
                  <a16:creationId xmlns:a16="http://schemas.microsoft.com/office/drawing/2014/main" id="{F70D2570-0774-9C17-2198-C8D3B8662359}"/>
                </a:ext>
              </a:extLst>
            </p:cNvPr>
            <p:cNvSpPr>
              <a:spLocks noChangeShapeType="1"/>
            </p:cNvSpPr>
            <p:nvPr/>
          </p:nvSpPr>
          <p:spPr bwMode="auto">
            <a:xfrm>
              <a:off x="6037243" y="2857500"/>
              <a:ext cx="457200" cy="94615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0" name="AutoShape 11">
              <a:extLst>
                <a:ext uri="{FF2B5EF4-FFF2-40B4-BE49-F238E27FC236}">
                  <a16:creationId xmlns:a16="http://schemas.microsoft.com/office/drawing/2014/main" id="{581CCEC3-A966-D8A2-C7C2-6F91BB031D8F}"/>
                </a:ext>
              </a:extLst>
            </p:cNvPr>
            <p:cNvSpPr>
              <a:spLocks noChangeArrowheads="1"/>
            </p:cNvSpPr>
            <p:nvPr/>
          </p:nvSpPr>
          <p:spPr bwMode="auto">
            <a:xfrm>
              <a:off x="6494443" y="3444875"/>
              <a:ext cx="1841500" cy="393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1" name="AutoShape 11">
              <a:extLst>
                <a:ext uri="{FF2B5EF4-FFF2-40B4-BE49-F238E27FC236}">
                  <a16:creationId xmlns:a16="http://schemas.microsoft.com/office/drawing/2014/main" id="{573AA390-45F9-3583-A551-3BC4E11211EE}"/>
                </a:ext>
              </a:extLst>
            </p:cNvPr>
            <p:cNvSpPr>
              <a:spLocks noChangeArrowheads="1"/>
            </p:cNvSpPr>
            <p:nvPr/>
          </p:nvSpPr>
          <p:spPr bwMode="auto">
            <a:xfrm>
              <a:off x="6494443" y="3429000"/>
              <a:ext cx="1841500" cy="41639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3" name="Rectangle 13">
              <a:extLst>
                <a:ext uri="{FF2B5EF4-FFF2-40B4-BE49-F238E27FC236}">
                  <a16:creationId xmlns:a16="http://schemas.microsoft.com/office/drawing/2014/main" id="{EE56D226-CB82-CD01-0874-8CE6ACA2988B}"/>
                </a:ext>
              </a:extLst>
            </p:cNvPr>
            <p:cNvSpPr>
              <a:spLocks noChangeArrowheads="1"/>
            </p:cNvSpPr>
            <p:nvPr/>
          </p:nvSpPr>
          <p:spPr bwMode="auto">
            <a:xfrm>
              <a:off x="6582450" y="3602043"/>
              <a:ext cx="1687513" cy="17145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900" b="1">
                  <a:solidFill>
                    <a:srgbClr val="061C23"/>
                  </a:solidFill>
                </a:rPr>
                <a:t>9212555.1XXX, strip Pre-Dot</a:t>
              </a:r>
              <a:endParaRPr lang="en-US" sz="900" b="1">
                <a:solidFill>
                  <a:srgbClr val="061C23"/>
                </a:solidFill>
                <a:cs typeface="Arial" charset="0"/>
              </a:endParaRPr>
            </a:p>
          </p:txBody>
        </p:sp>
        <p:sp>
          <p:nvSpPr>
            <p:cNvPr id="24" name="Line 116">
              <a:extLst>
                <a:ext uri="{FF2B5EF4-FFF2-40B4-BE49-F238E27FC236}">
                  <a16:creationId xmlns:a16="http://schemas.microsoft.com/office/drawing/2014/main" id="{34BED2D1-E7F6-3360-B503-E824B97684B8}"/>
                </a:ext>
              </a:extLst>
            </p:cNvPr>
            <p:cNvSpPr>
              <a:spLocks noChangeShapeType="1"/>
            </p:cNvSpPr>
            <p:nvPr/>
          </p:nvSpPr>
          <p:spPr bwMode="auto">
            <a:xfrm>
              <a:off x="6037243" y="2800350"/>
              <a:ext cx="400050" cy="5715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5" name="Text Box 12">
              <a:extLst>
                <a:ext uri="{FF2B5EF4-FFF2-40B4-BE49-F238E27FC236}">
                  <a16:creationId xmlns:a16="http://schemas.microsoft.com/office/drawing/2014/main" id="{A12C93A2-2D12-3312-A8F6-44B656C46199}"/>
                </a:ext>
              </a:extLst>
            </p:cNvPr>
            <p:cNvSpPr txBox="1">
              <a:spLocks noChangeArrowheads="1"/>
            </p:cNvSpPr>
            <p:nvPr/>
          </p:nvSpPr>
          <p:spPr bwMode="auto">
            <a:xfrm>
              <a:off x="7154843" y="3427413"/>
              <a:ext cx="732587"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NYCtoE164</a:t>
              </a:r>
              <a:endParaRPr lang="en-US" sz="900" b="1">
                <a:solidFill>
                  <a:schemeClr val="bg2"/>
                </a:solidFill>
                <a:cs typeface="Arial" charset="0"/>
              </a:endParaRPr>
            </a:p>
          </p:txBody>
        </p:sp>
        <p:grpSp>
          <p:nvGrpSpPr>
            <p:cNvPr id="26" name="Group 6">
              <a:extLst>
                <a:ext uri="{FF2B5EF4-FFF2-40B4-BE49-F238E27FC236}">
                  <a16:creationId xmlns:a16="http://schemas.microsoft.com/office/drawing/2014/main" id="{50306C34-AE6C-88EC-E751-85AB7701FFC3}"/>
                </a:ext>
              </a:extLst>
            </p:cNvPr>
            <p:cNvGrpSpPr>
              <a:grpSpLocks/>
            </p:cNvGrpSpPr>
            <p:nvPr/>
          </p:nvGrpSpPr>
          <p:grpSpPr bwMode="auto">
            <a:xfrm>
              <a:off x="6494443" y="3957788"/>
              <a:ext cx="1841500" cy="899244"/>
              <a:chOff x="4540600" y="3950731"/>
              <a:chExt cx="2454275" cy="1196563"/>
            </a:xfrm>
          </p:grpSpPr>
          <p:sp>
            <p:nvSpPr>
              <p:cNvPr id="27" name="AutoShape 11">
                <a:extLst>
                  <a:ext uri="{FF2B5EF4-FFF2-40B4-BE49-F238E27FC236}">
                    <a16:creationId xmlns:a16="http://schemas.microsoft.com/office/drawing/2014/main" id="{A0C8032D-0675-58D6-E46C-267A8FB76EBD}"/>
                  </a:ext>
                </a:extLst>
              </p:cNvPr>
              <p:cNvSpPr>
                <a:spLocks noChangeArrowheads="1"/>
              </p:cNvSpPr>
              <p:nvPr/>
            </p:nvSpPr>
            <p:spPr bwMode="auto">
              <a:xfrm>
                <a:off x="4540600" y="3973710"/>
                <a:ext cx="2454275" cy="52350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8" name="AutoShape 11">
                <a:extLst>
                  <a:ext uri="{FF2B5EF4-FFF2-40B4-BE49-F238E27FC236}">
                    <a16:creationId xmlns:a16="http://schemas.microsoft.com/office/drawing/2014/main" id="{52CBE138-A2FF-4077-40D7-A8479F16C759}"/>
                  </a:ext>
                </a:extLst>
              </p:cNvPr>
              <p:cNvSpPr>
                <a:spLocks noChangeArrowheads="1"/>
              </p:cNvSpPr>
              <p:nvPr/>
            </p:nvSpPr>
            <p:spPr bwMode="auto">
              <a:xfrm>
                <a:off x="4540600" y="3951112"/>
                <a:ext cx="2454275" cy="1196182"/>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9" name="Rectangle 13">
                <a:extLst>
                  <a:ext uri="{FF2B5EF4-FFF2-40B4-BE49-F238E27FC236}">
                    <a16:creationId xmlns:a16="http://schemas.microsoft.com/office/drawing/2014/main" id="{09665CB2-A476-1A58-304A-3F35A4A4122C}"/>
                  </a:ext>
                </a:extLst>
              </p:cNvPr>
              <p:cNvSpPr>
                <a:spLocks noChangeArrowheads="1"/>
              </p:cNvSpPr>
              <p:nvPr/>
            </p:nvSpPr>
            <p:spPr bwMode="auto">
              <a:xfrm>
                <a:off x="4642861" y="4222572"/>
                <a:ext cx="2249753" cy="822658"/>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cs typeface="Arial" charset="0"/>
                  </a:rPr>
                  <a:t>[23]XXX</a:t>
                </a:r>
                <a:br>
                  <a:rPr lang="en-US" sz="800" b="1">
                    <a:solidFill>
                      <a:schemeClr val="bg2"/>
                    </a:solidFill>
                    <a:cs typeface="Arial" charset="0"/>
                  </a:rPr>
                </a:br>
                <a:r>
                  <a:rPr lang="en-US" sz="800" b="1">
                    <a:solidFill>
                      <a:schemeClr val="bg2"/>
                    </a:solidFill>
                    <a:cs typeface="Arial" charset="0"/>
                  </a:rPr>
                  <a:t>80112XXX</a:t>
                </a:r>
                <a:br>
                  <a:rPr lang="en-US" sz="800" b="1">
                    <a:solidFill>
                      <a:schemeClr val="bg2"/>
                    </a:solidFill>
                    <a:cs typeface="Arial" charset="0"/>
                  </a:rPr>
                </a:br>
                <a:r>
                  <a:rPr lang="en-US" sz="800" b="1">
                    <a:solidFill>
                      <a:schemeClr val="bg2"/>
                    </a:solidFill>
                    <a:cs typeface="Arial" charset="0"/>
                  </a:rPr>
                  <a:t>80123XXX</a:t>
                </a:r>
                <a:br>
                  <a:rPr lang="en-US" sz="800" b="1">
                    <a:solidFill>
                      <a:schemeClr val="bg2"/>
                    </a:solidFill>
                    <a:cs typeface="Arial" charset="0"/>
                  </a:rPr>
                </a:br>
                <a:r>
                  <a:rPr lang="en-US" sz="800" b="1">
                    <a:solidFill>
                      <a:schemeClr val="bg2"/>
                    </a:solidFill>
                    <a:cs typeface="Arial" charset="0"/>
                  </a:rPr>
                  <a:t>+19295551XXX</a:t>
                </a:r>
              </a:p>
              <a:p>
                <a:pPr algn="ctr"/>
                <a:r>
                  <a:rPr lang="en-US" sz="800" b="1">
                    <a:solidFill>
                      <a:schemeClr val="bg2"/>
                    </a:solidFill>
                    <a:cs typeface="Arial" charset="0"/>
                  </a:rPr>
                  <a:t>+18105553XXX</a:t>
                </a:r>
              </a:p>
            </p:txBody>
          </p:sp>
          <p:sp>
            <p:nvSpPr>
              <p:cNvPr id="30" name="Text Box 12">
                <a:extLst>
                  <a:ext uri="{FF2B5EF4-FFF2-40B4-BE49-F238E27FC236}">
                    <a16:creationId xmlns:a16="http://schemas.microsoft.com/office/drawing/2014/main" id="{B219770E-58B6-20F0-08CE-B4CBE11F5B02}"/>
                  </a:ext>
                </a:extLst>
              </p:cNvPr>
              <p:cNvSpPr txBox="1">
                <a:spLocks noChangeArrowheads="1"/>
              </p:cNvSpPr>
              <p:nvPr/>
            </p:nvSpPr>
            <p:spPr bwMode="auto">
              <a:xfrm>
                <a:off x="5123879" y="3950731"/>
                <a:ext cx="1095982" cy="26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rPr>
                  <a:t>WebexCalling</a:t>
                </a:r>
                <a:endParaRPr lang="en-US" sz="800" b="1">
                  <a:solidFill>
                    <a:schemeClr val="bg2"/>
                  </a:solidFill>
                  <a:cs typeface="Arial" charset="0"/>
                </a:endParaRPr>
              </a:p>
            </p:txBody>
          </p:sp>
        </p:grpSp>
        <p:sp>
          <p:nvSpPr>
            <p:cNvPr id="31" name="Line 116">
              <a:extLst>
                <a:ext uri="{FF2B5EF4-FFF2-40B4-BE49-F238E27FC236}">
                  <a16:creationId xmlns:a16="http://schemas.microsoft.com/office/drawing/2014/main" id="{D7E8A748-D3FA-D9AD-FD76-995BADBDD02D}"/>
                </a:ext>
              </a:extLst>
            </p:cNvPr>
            <p:cNvSpPr>
              <a:spLocks noChangeShapeType="1"/>
            </p:cNvSpPr>
            <p:nvPr/>
          </p:nvSpPr>
          <p:spPr bwMode="auto">
            <a:xfrm>
              <a:off x="6037243" y="2903539"/>
              <a:ext cx="453866" cy="1464944"/>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2" name="Line 116">
              <a:extLst>
                <a:ext uri="{FF2B5EF4-FFF2-40B4-BE49-F238E27FC236}">
                  <a16:creationId xmlns:a16="http://schemas.microsoft.com/office/drawing/2014/main" id="{B5E7B6B7-DB94-0B27-64DC-A24187779E61}"/>
                </a:ext>
              </a:extLst>
            </p:cNvPr>
            <p:cNvSpPr>
              <a:spLocks noChangeShapeType="1"/>
            </p:cNvSpPr>
            <p:nvPr/>
          </p:nvSpPr>
          <p:spPr bwMode="auto">
            <a:xfrm>
              <a:off x="6037243" y="3017838"/>
              <a:ext cx="457200" cy="198596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3" name="TextBox 7">
              <a:extLst>
                <a:ext uri="{FF2B5EF4-FFF2-40B4-BE49-F238E27FC236}">
                  <a16:creationId xmlns:a16="http://schemas.microsoft.com/office/drawing/2014/main" id="{1F3F6B53-3D14-F38F-C4AD-35F346049F9F}"/>
                </a:ext>
              </a:extLst>
            </p:cNvPr>
            <p:cNvSpPr txBox="1">
              <a:spLocks noChangeArrowheads="1"/>
            </p:cNvSpPr>
            <p:nvPr/>
          </p:nvSpPr>
          <p:spPr bwMode="auto">
            <a:xfrm rot="4618794">
              <a:off x="5649306" y="4118871"/>
              <a:ext cx="1202912"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a:t>Remaining Partitions</a:t>
              </a:r>
            </a:p>
          </p:txBody>
        </p:sp>
        <p:grpSp>
          <p:nvGrpSpPr>
            <p:cNvPr id="44" name="Group 48">
              <a:extLst>
                <a:ext uri="{FF2B5EF4-FFF2-40B4-BE49-F238E27FC236}">
                  <a16:creationId xmlns:a16="http://schemas.microsoft.com/office/drawing/2014/main" id="{1D51482F-6E71-0EFF-0BAC-410451ABE75F}"/>
                </a:ext>
              </a:extLst>
            </p:cNvPr>
            <p:cNvGrpSpPr/>
            <p:nvPr/>
          </p:nvGrpSpPr>
          <p:grpSpPr>
            <a:xfrm>
              <a:off x="8516391" y="4044435"/>
              <a:ext cx="689551" cy="491729"/>
              <a:chOff x="5834063" y="2743200"/>
              <a:chExt cx="919162" cy="655638"/>
            </a:xfrm>
          </p:grpSpPr>
          <p:sp>
            <p:nvSpPr>
              <p:cNvPr id="45" name="Rectangle 128">
                <a:extLst>
                  <a:ext uri="{FF2B5EF4-FFF2-40B4-BE49-F238E27FC236}">
                    <a16:creationId xmlns:a16="http://schemas.microsoft.com/office/drawing/2014/main" id="{A5DF8E94-907F-0EAB-EED6-BFD855FFA532}"/>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46" name="Text Box 131">
                <a:extLst>
                  <a:ext uri="{FF2B5EF4-FFF2-40B4-BE49-F238E27FC236}">
                    <a16:creationId xmlns:a16="http://schemas.microsoft.com/office/drawing/2014/main" id="{1CA849B2-A2C8-0BAB-DFBE-3B14A91856D7}"/>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solidFill>
                    <a:schemeClr val="bg2"/>
                  </a:solidFill>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47" name="Group 50">
              <a:extLst>
                <a:ext uri="{FF2B5EF4-FFF2-40B4-BE49-F238E27FC236}">
                  <a16:creationId xmlns:a16="http://schemas.microsoft.com/office/drawing/2014/main" id="{7B999EF1-0BB9-97F3-A47A-FCB2B6280EAB}"/>
                </a:ext>
              </a:extLst>
            </p:cNvPr>
            <p:cNvGrpSpPr/>
            <p:nvPr/>
          </p:nvGrpSpPr>
          <p:grpSpPr>
            <a:xfrm>
              <a:off x="9420311" y="4031421"/>
              <a:ext cx="890819" cy="591740"/>
              <a:chOff x="7737475" y="3673476"/>
              <a:chExt cx="1187450" cy="788987"/>
            </a:xfrm>
          </p:grpSpPr>
          <p:sp>
            <p:nvSpPr>
              <p:cNvPr id="48" name="Rectangle 122">
                <a:extLst>
                  <a:ext uri="{FF2B5EF4-FFF2-40B4-BE49-F238E27FC236}">
                    <a16:creationId xmlns:a16="http://schemas.microsoft.com/office/drawing/2014/main" id="{622AD449-7FE2-E50B-9FE1-685245019E97}"/>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49" name="Picture 125" descr="Router_Voice">
                <a:extLst>
                  <a:ext uri="{FF2B5EF4-FFF2-40B4-BE49-F238E27FC236}">
                    <a16:creationId xmlns:a16="http://schemas.microsoft.com/office/drawing/2014/main" id="{4E6AFE38-A51E-4697-EBFF-3D81459FCFF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50" name="Line 116">
              <a:extLst>
                <a:ext uri="{FF2B5EF4-FFF2-40B4-BE49-F238E27FC236}">
                  <a16:creationId xmlns:a16="http://schemas.microsoft.com/office/drawing/2014/main" id="{DC293E3A-9F60-B94E-A253-36C4F2C0A150}"/>
                </a:ext>
              </a:extLst>
            </p:cNvPr>
            <p:cNvSpPr>
              <a:spLocks noChangeShapeType="1"/>
            </p:cNvSpPr>
            <p:nvPr/>
          </p:nvSpPr>
          <p:spPr bwMode="auto">
            <a:xfrm>
              <a:off x="9227379" y="4307564"/>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1" name="Line 116">
              <a:extLst>
                <a:ext uri="{FF2B5EF4-FFF2-40B4-BE49-F238E27FC236}">
                  <a16:creationId xmlns:a16="http://schemas.microsoft.com/office/drawing/2014/main" id="{10B8C4D5-9799-8824-83BA-65710A84CC9B}"/>
                </a:ext>
              </a:extLst>
            </p:cNvPr>
            <p:cNvSpPr>
              <a:spLocks noChangeShapeType="1"/>
            </p:cNvSpPr>
            <p:nvPr/>
          </p:nvSpPr>
          <p:spPr bwMode="auto">
            <a:xfrm>
              <a:off x="8339073" y="4290041"/>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2" name="Text Box 22">
              <a:extLst>
                <a:ext uri="{FF2B5EF4-FFF2-40B4-BE49-F238E27FC236}">
                  <a16:creationId xmlns:a16="http://schemas.microsoft.com/office/drawing/2014/main" id="{574EFEA0-654F-2212-32C3-F3BEDEF54DB5}"/>
                </a:ext>
              </a:extLst>
            </p:cNvPr>
            <p:cNvSpPr txBox="1">
              <a:spLocks noChangeArrowheads="1"/>
            </p:cNvSpPr>
            <p:nvPr/>
          </p:nvSpPr>
          <p:spPr bwMode="auto">
            <a:xfrm>
              <a:off x="8389730" y="2389188"/>
              <a:ext cx="878460"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Lists</a:t>
              </a:r>
            </a:p>
          </p:txBody>
        </p:sp>
        <p:sp>
          <p:nvSpPr>
            <p:cNvPr id="53" name="Text Box 22">
              <a:extLst>
                <a:ext uri="{FF2B5EF4-FFF2-40B4-BE49-F238E27FC236}">
                  <a16:creationId xmlns:a16="http://schemas.microsoft.com/office/drawing/2014/main" id="{1073F0EC-A14A-80E7-0182-C85A7F44C1D6}"/>
                </a:ext>
              </a:extLst>
            </p:cNvPr>
            <p:cNvSpPr txBox="1">
              <a:spLocks noChangeArrowheads="1"/>
            </p:cNvSpPr>
            <p:nvPr/>
          </p:nvSpPr>
          <p:spPr bwMode="auto">
            <a:xfrm>
              <a:off x="9329868" y="2389188"/>
              <a:ext cx="1051584"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Groups</a:t>
              </a:r>
            </a:p>
          </p:txBody>
        </p:sp>
        <p:grpSp>
          <p:nvGrpSpPr>
            <p:cNvPr id="56" name="Group 55">
              <a:extLst>
                <a:ext uri="{FF2B5EF4-FFF2-40B4-BE49-F238E27FC236}">
                  <a16:creationId xmlns:a16="http://schemas.microsoft.com/office/drawing/2014/main" id="{8D7DDD1E-5B18-847F-73A3-2523FA0A0723}"/>
                </a:ext>
              </a:extLst>
            </p:cNvPr>
            <p:cNvGrpSpPr/>
            <p:nvPr/>
          </p:nvGrpSpPr>
          <p:grpSpPr>
            <a:xfrm>
              <a:off x="8222885" y="3291356"/>
              <a:ext cx="228600" cy="390525"/>
              <a:chOff x="9095618" y="3979570"/>
              <a:chExt cx="228600" cy="390525"/>
            </a:xfrm>
          </p:grpSpPr>
          <p:sp>
            <p:nvSpPr>
              <p:cNvPr id="54" name="Arc 53">
                <a:extLst>
                  <a:ext uri="{FF2B5EF4-FFF2-40B4-BE49-F238E27FC236}">
                    <a16:creationId xmlns:a16="http://schemas.microsoft.com/office/drawing/2014/main" id="{A3CF5AF3-6CBA-7ACF-CD83-A69A1739A075}"/>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55" name="Straight Connector 59">
                <a:extLst>
                  <a:ext uri="{FF2B5EF4-FFF2-40B4-BE49-F238E27FC236}">
                    <a16:creationId xmlns:a16="http://schemas.microsoft.com/office/drawing/2014/main" id="{2AE049CC-DD76-B799-EEC4-04530FE4CEDC}"/>
                  </a:ext>
                </a:extLst>
              </p:cNvPr>
              <p:cNvCxnSpPr>
                <a:cxnSpLocks noChangeShapeType="1"/>
              </p:cNvCxnSpPr>
              <p:nvPr/>
            </p:nvCxnSpPr>
            <p:spPr bwMode="auto">
              <a:xfrm>
                <a:off x="9324218" y="3979570"/>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grpSp>
      </p:grpSp>
    </p:spTree>
    <p:extLst>
      <p:ext uri="{BB962C8B-B14F-4D97-AF65-F5344CB8AC3E}">
        <p14:creationId xmlns:p14="http://schemas.microsoft.com/office/powerpoint/2010/main" val="3787222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181BC-BB3A-B513-4A98-B29EA87F7D00}"/>
              </a:ext>
            </a:extLst>
          </p:cNvPr>
          <p:cNvSpPr>
            <a:spLocks noGrp="1"/>
          </p:cNvSpPr>
          <p:nvPr>
            <p:ph type="body" sz="quarter" idx="10"/>
          </p:nvPr>
        </p:nvSpPr>
        <p:spPr/>
        <p:txBody>
          <a:bodyPr/>
          <a:lstStyle/>
          <a:p>
            <a:r>
              <a:rPr lang="en-US"/>
              <a:t>Unified CM uses a flat extension dial plan</a:t>
            </a:r>
          </a:p>
          <a:p>
            <a:r>
              <a:rPr lang="en-US"/>
              <a:t>DNs are extensions</a:t>
            </a:r>
          </a:p>
          <a:p>
            <a:r>
              <a:rPr lang="en-US"/>
              <a:t>Note: not in line with best practices documented in the PA docs</a:t>
            </a:r>
          </a:p>
          <a:p>
            <a:r>
              <a:rPr lang="en-US"/>
              <a:t>We need a route pattern to match the Webex Calling extension ranges and send them to Webex Calling</a:t>
            </a:r>
          </a:p>
          <a:p>
            <a:r>
              <a:rPr lang="en-US"/>
              <a:t>To enable callback from missed</a:t>
            </a:r>
            <a:br>
              <a:rPr lang="en-US"/>
            </a:br>
            <a:r>
              <a:rPr lang="en-US"/>
              <a:t>calls directory also RPs needed for</a:t>
            </a:r>
          </a:p>
          <a:p>
            <a:pPr lvl="1"/>
            <a:r>
              <a:rPr lang="en-US"/>
              <a:t>ESN (if site prefixes are configured on Webex Calling)</a:t>
            </a:r>
          </a:p>
          <a:p>
            <a:pPr lvl="1"/>
            <a:r>
              <a:rPr lang="en-US"/>
              <a:t>+E.164 (if caller ID format on Webex Calling is set to </a:t>
            </a:r>
            <a:br>
              <a:rPr lang="en-US"/>
            </a:br>
            <a:r>
              <a:rPr lang="en-US"/>
              <a:t>+E.164)</a:t>
            </a:r>
          </a:p>
          <a:p>
            <a:endParaRPr lang="en-US"/>
          </a:p>
        </p:txBody>
      </p:sp>
      <p:sp>
        <p:nvSpPr>
          <p:cNvPr id="3" name="Text Placeholder 2">
            <a:extLst>
              <a:ext uri="{FF2B5EF4-FFF2-40B4-BE49-F238E27FC236}">
                <a16:creationId xmlns:a16="http://schemas.microsoft.com/office/drawing/2014/main" id="{211DD7C9-A345-7888-98C2-B318ADA9C102}"/>
              </a:ext>
            </a:extLst>
          </p:cNvPr>
          <p:cNvSpPr>
            <a:spLocks noGrp="1"/>
          </p:cNvSpPr>
          <p:nvPr>
            <p:ph type="body" sz="quarter" idx="14"/>
          </p:nvPr>
        </p:nvSpPr>
        <p:spPr/>
        <p:txBody>
          <a:bodyPr/>
          <a:lstStyle/>
          <a:p>
            <a:r>
              <a:rPr lang="en-GB"/>
              <a:t>Flat Extension Dialling</a:t>
            </a:r>
            <a:endParaRPr lang="en-DE"/>
          </a:p>
        </p:txBody>
      </p:sp>
      <p:sp>
        <p:nvSpPr>
          <p:cNvPr id="4" name="Text Placeholder 3">
            <a:extLst>
              <a:ext uri="{FF2B5EF4-FFF2-40B4-BE49-F238E27FC236}">
                <a16:creationId xmlns:a16="http://schemas.microsoft.com/office/drawing/2014/main" id="{9E5C3B97-F3E3-0C5B-3B98-581481661D39}"/>
              </a:ext>
            </a:extLst>
          </p:cNvPr>
          <p:cNvSpPr>
            <a:spLocks noGrp="1"/>
          </p:cNvSpPr>
          <p:nvPr>
            <p:ph type="body" sz="quarter" idx="23"/>
          </p:nvPr>
        </p:nvSpPr>
        <p:spPr>
          <a:xfrm>
            <a:off x="625928" y="739630"/>
            <a:ext cx="9624977" cy="482748"/>
          </a:xfrm>
        </p:spPr>
        <p:txBody>
          <a:bodyPr/>
          <a:lstStyle/>
          <a:p>
            <a:r>
              <a:rPr lang="de-DE"/>
              <a:t>Unified CM </a:t>
            </a:r>
            <a:r>
              <a:rPr lang="de-DE" err="1"/>
              <a:t>to</a:t>
            </a:r>
            <a:r>
              <a:rPr lang="de-DE"/>
              <a:t> Webex Calling (Unified CM </a:t>
            </a:r>
            <a:r>
              <a:rPr lang="de-DE" err="1"/>
              <a:t>Dial</a:t>
            </a:r>
            <a:r>
              <a:rPr lang="de-DE"/>
              <a:t> Plan)</a:t>
            </a:r>
            <a:endParaRPr lang="en-DE"/>
          </a:p>
          <a:p>
            <a:endParaRPr lang="en-US"/>
          </a:p>
        </p:txBody>
      </p:sp>
      <p:grpSp>
        <p:nvGrpSpPr>
          <p:cNvPr id="57" name="Group 56">
            <a:extLst>
              <a:ext uri="{FF2B5EF4-FFF2-40B4-BE49-F238E27FC236}">
                <a16:creationId xmlns:a16="http://schemas.microsoft.com/office/drawing/2014/main" id="{7DC0CB43-445B-242C-CAA1-EBB08C8E91F4}"/>
              </a:ext>
            </a:extLst>
          </p:cNvPr>
          <p:cNvGrpSpPr/>
          <p:nvPr/>
        </p:nvGrpSpPr>
        <p:grpSpPr>
          <a:xfrm>
            <a:off x="5759241" y="3626722"/>
            <a:ext cx="5894089" cy="2614612"/>
            <a:chOff x="4514831" y="2389188"/>
            <a:chExt cx="5894089" cy="2614612"/>
          </a:xfrm>
        </p:grpSpPr>
        <p:sp>
          <p:nvSpPr>
            <p:cNvPr id="5" name="Line 133">
              <a:extLst>
                <a:ext uri="{FF2B5EF4-FFF2-40B4-BE49-F238E27FC236}">
                  <a16:creationId xmlns:a16="http://schemas.microsoft.com/office/drawing/2014/main" id="{94D034F2-4479-995A-7678-CF33EE7A9403}"/>
                </a:ext>
              </a:extLst>
            </p:cNvPr>
            <p:cNvSpPr>
              <a:spLocks noChangeShapeType="1"/>
            </p:cNvSpPr>
            <p:nvPr/>
          </p:nvSpPr>
          <p:spPr bwMode="auto">
            <a:xfrm>
              <a:off x="7467581" y="2605088"/>
              <a:ext cx="0" cy="2018073"/>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6" name="Line 133">
              <a:extLst>
                <a:ext uri="{FF2B5EF4-FFF2-40B4-BE49-F238E27FC236}">
                  <a16:creationId xmlns:a16="http://schemas.microsoft.com/office/drawing/2014/main" id="{A4020849-79ED-76B5-E8FF-27F6679237D9}"/>
                </a:ext>
              </a:extLst>
            </p:cNvPr>
            <p:cNvSpPr>
              <a:spLocks noChangeShapeType="1"/>
            </p:cNvSpPr>
            <p:nvPr/>
          </p:nvSpPr>
          <p:spPr bwMode="auto">
            <a:xfrm>
              <a:off x="8855991" y="2605088"/>
              <a:ext cx="0" cy="207691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7" name="Line 133">
              <a:extLst>
                <a:ext uri="{FF2B5EF4-FFF2-40B4-BE49-F238E27FC236}">
                  <a16:creationId xmlns:a16="http://schemas.microsoft.com/office/drawing/2014/main" id="{81D69393-1B59-1CC6-53B5-BE3BC6CF9310}"/>
                </a:ext>
              </a:extLst>
            </p:cNvPr>
            <p:cNvSpPr>
              <a:spLocks noChangeShapeType="1"/>
            </p:cNvSpPr>
            <p:nvPr/>
          </p:nvSpPr>
          <p:spPr bwMode="auto">
            <a:xfrm>
              <a:off x="9794221" y="2605088"/>
              <a:ext cx="0" cy="2180043"/>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8" name="Line 118">
              <a:extLst>
                <a:ext uri="{FF2B5EF4-FFF2-40B4-BE49-F238E27FC236}">
                  <a16:creationId xmlns:a16="http://schemas.microsoft.com/office/drawing/2014/main" id="{B93B4AB2-C04B-A2EE-394B-D02D19DE764D}"/>
                </a:ext>
              </a:extLst>
            </p:cNvPr>
            <p:cNvSpPr>
              <a:spLocks noChangeShapeType="1"/>
            </p:cNvSpPr>
            <p:nvPr/>
          </p:nvSpPr>
          <p:spPr bwMode="auto">
            <a:xfrm>
              <a:off x="5357793" y="2597150"/>
              <a:ext cx="0" cy="694206"/>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grpSp>
          <p:nvGrpSpPr>
            <p:cNvPr id="9" name="Group 10">
              <a:extLst>
                <a:ext uri="{FF2B5EF4-FFF2-40B4-BE49-F238E27FC236}">
                  <a16:creationId xmlns:a16="http://schemas.microsoft.com/office/drawing/2014/main" id="{CBD11086-37C5-D9AD-E583-E50B947AD768}"/>
                </a:ext>
              </a:extLst>
            </p:cNvPr>
            <p:cNvGrpSpPr>
              <a:grpSpLocks/>
            </p:cNvGrpSpPr>
            <p:nvPr/>
          </p:nvGrpSpPr>
          <p:grpSpPr bwMode="auto">
            <a:xfrm>
              <a:off x="6475393" y="2709863"/>
              <a:ext cx="1841500" cy="433387"/>
              <a:chOff x="2112" y="2471"/>
              <a:chExt cx="1152" cy="357"/>
            </a:xfrm>
          </p:grpSpPr>
          <p:sp>
            <p:nvSpPr>
              <p:cNvPr id="10" name="AutoShape 11">
                <a:extLst>
                  <a:ext uri="{FF2B5EF4-FFF2-40B4-BE49-F238E27FC236}">
                    <a16:creationId xmlns:a16="http://schemas.microsoft.com/office/drawing/2014/main" id="{5E783E66-DCD6-460F-E577-1BEE6D62418A}"/>
                  </a:ext>
                </a:extLst>
              </p:cNvPr>
              <p:cNvSpPr>
                <a:spLocks noChangeArrowheads="1"/>
              </p:cNvSpPr>
              <p:nvPr/>
            </p:nvSpPr>
            <p:spPr bwMode="auto">
              <a:xfrm>
                <a:off x="2112" y="2485"/>
                <a:ext cx="1152" cy="343"/>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a:p>
            </p:txBody>
          </p:sp>
          <p:sp>
            <p:nvSpPr>
              <p:cNvPr id="11" name="Text Box 12">
                <a:extLst>
                  <a:ext uri="{FF2B5EF4-FFF2-40B4-BE49-F238E27FC236}">
                    <a16:creationId xmlns:a16="http://schemas.microsoft.com/office/drawing/2014/main" id="{EC212CEF-FD6B-882F-9428-1800162C7EC9}"/>
                  </a:ext>
                </a:extLst>
              </p:cNvPr>
              <p:cNvSpPr txBox="1">
                <a:spLocks noChangeArrowheads="1"/>
              </p:cNvSpPr>
              <p:nvPr/>
            </p:nvSpPr>
            <p:spPr bwMode="auto">
              <a:xfrm>
                <a:off x="2630" y="2471"/>
                <a:ext cx="197"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cs typeface="Arial" charset="0"/>
                  </a:rPr>
                  <a:t>DN</a:t>
                </a:r>
              </a:p>
            </p:txBody>
          </p:sp>
          <p:sp>
            <p:nvSpPr>
              <p:cNvPr id="12" name="Rectangle 13">
                <a:extLst>
                  <a:ext uri="{FF2B5EF4-FFF2-40B4-BE49-F238E27FC236}">
                    <a16:creationId xmlns:a16="http://schemas.microsoft.com/office/drawing/2014/main" id="{CE4F70C3-8023-9C04-E36D-D1171A0FDCCF}"/>
                  </a:ext>
                </a:extLst>
              </p:cNvPr>
              <p:cNvSpPr>
                <a:spLocks noChangeArrowheads="1"/>
              </p:cNvSpPr>
              <p:nvPr/>
            </p:nvSpPr>
            <p:spPr bwMode="auto">
              <a:xfrm>
                <a:off x="2160" y="2616"/>
                <a:ext cx="1056" cy="144"/>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900" b="1">
                    <a:solidFill>
                      <a:srgbClr val="061C23"/>
                    </a:solidFill>
                    <a:cs typeface="Arial" charset="0"/>
                  </a:rPr>
                  <a:t>All IP Phone DNs (extensions)</a:t>
                </a:r>
              </a:p>
            </p:txBody>
          </p:sp>
        </p:grpSp>
        <p:sp>
          <p:nvSpPr>
            <p:cNvPr id="13" name="Text Box 21">
              <a:extLst>
                <a:ext uri="{FF2B5EF4-FFF2-40B4-BE49-F238E27FC236}">
                  <a16:creationId xmlns:a16="http://schemas.microsoft.com/office/drawing/2014/main" id="{C16863A4-F609-73C6-BEE2-E3966E3AF402}"/>
                </a:ext>
              </a:extLst>
            </p:cNvPr>
            <p:cNvSpPr txBox="1">
              <a:spLocks noChangeArrowheads="1"/>
            </p:cNvSpPr>
            <p:nvPr/>
          </p:nvSpPr>
          <p:spPr bwMode="auto">
            <a:xfrm>
              <a:off x="5088762" y="2405063"/>
              <a:ext cx="480916" cy="190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0000"/>
                </a:lnSpc>
              </a:pPr>
              <a:r>
                <a:rPr lang="en-US" sz="1100" b="1">
                  <a:cs typeface="Arial" charset="0"/>
                </a:rPr>
                <a:t>CSSs</a:t>
              </a:r>
            </a:p>
          </p:txBody>
        </p:sp>
        <p:sp>
          <p:nvSpPr>
            <p:cNvPr id="14" name="Text Box 22">
              <a:extLst>
                <a:ext uri="{FF2B5EF4-FFF2-40B4-BE49-F238E27FC236}">
                  <a16:creationId xmlns:a16="http://schemas.microsoft.com/office/drawing/2014/main" id="{ADC692E6-DE0C-148B-ABCF-9BF581C0F175}"/>
                </a:ext>
              </a:extLst>
            </p:cNvPr>
            <p:cNvSpPr txBox="1">
              <a:spLocks noChangeArrowheads="1"/>
            </p:cNvSpPr>
            <p:nvPr/>
          </p:nvSpPr>
          <p:spPr bwMode="auto">
            <a:xfrm>
              <a:off x="7078137" y="2389188"/>
              <a:ext cx="759839"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Partitions</a:t>
              </a:r>
            </a:p>
          </p:txBody>
        </p:sp>
        <p:sp>
          <p:nvSpPr>
            <p:cNvPr id="15" name="Line 25">
              <a:extLst>
                <a:ext uri="{FF2B5EF4-FFF2-40B4-BE49-F238E27FC236}">
                  <a16:creationId xmlns:a16="http://schemas.microsoft.com/office/drawing/2014/main" id="{D829D509-4EDF-0B57-7D93-9807ACC8604E}"/>
                </a:ext>
              </a:extLst>
            </p:cNvPr>
            <p:cNvSpPr>
              <a:spLocks noChangeShapeType="1"/>
            </p:cNvSpPr>
            <p:nvPr/>
          </p:nvSpPr>
          <p:spPr bwMode="auto">
            <a:xfrm flipV="1">
              <a:off x="4514831" y="2606675"/>
              <a:ext cx="5894089"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16" name="Rectangle 111">
              <a:extLst>
                <a:ext uri="{FF2B5EF4-FFF2-40B4-BE49-F238E27FC236}">
                  <a16:creationId xmlns:a16="http://schemas.microsoft.com/office/drawing/2014/main" id="{21000CF2-C273-4B28-DBD7-74C48FCC7FA7}"/>
                </a:ext>
              </a:extLst>
            </p:cNvPr>
            <p:cNvSpPr>
              <a:spLocks noChangeArrowheads="1"/>
            </p:cNvSpPr>
            <p:nvPr/>
          </p:nvSpPr>
          <p:spPr bwMode="auto">
            <a:xfrm>
              <a:off x="4687868" y="2741613"/>
              <a:ext cx="1328738" cy="349250"/>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1100" b="1" err="1">
                  <a:solidFill>
                    <a:srgbClr val="061C23"/>
                  </a:solidFill>
                  <a:cs typeface="Arial" charset="0"/>
                </a:rPr>
                <a:t>NYCInternational</a:t>
              </a:r>
              <a:endParaRPr lang="en-US" sz="1100" b="1">
                <a:solidFill>
                  <a:srgbClr val="061C23"/>
                </a:solidFill>
                <a:cs typeface="Arial" charset="0"/>
              </a:endParaRPr>
            </a:p>
          </p:txBody>
        </p:sp>
        <p:sp>
          <p:nvSpPr>
            <p:cNvPr id="18" name="Line 116">
              <a:extLst>
                <a:ext uri="{FF2B5EF4-FFF2-40B4-BE49-F238E27FC236}">
                  <a16:creationId xmlns:a16="http://schemas.microsoft.com/office/drawing/2014/main" id="{F70D2570-0774-9C17-2198-C8D3B8662359}"/>
                </a:ext>
              </a:extLst>
            </p:cNvPr>
            <p:cNvSpPr>
              <a:spLocks noChangeShapeType="1"/>
            </p:cNvSpPr>
            <p:nvPr/>
          </p:nvSpPr>
          <p:spPr bwMode="auto">
            <a:xfrm>
              <a:off x="6037243" y="2857500"/>
              <a:ext cx="457200" cy="94615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0" name="AutoShape 11">
              <a:extLst>
                <a:ext uri="{FF2B5EF4-FFF2-40B4-BE49-F238E27FC236}">
                  <a16:creationId xmlns:a16="http://schemas.microsoft.com/office/drawing/2014/main" id="{581CCEC3-A966-D8A2-C7C2-6F91BB031D8F}"/>
                </a:ext>
              </a:extLst>
            </p:cNvPr>
            <p:cNvSpPr>
              <a:spLocks noChangeArrowheads="1"/>
            </p:cNvSpPr>
            <p:nvPr/>
          </p:nvSpPr>
          <p:spPr bwMode="auto">
            <a:xfrm>
              <a:off x="6494443" y="3444875"/>
              <a:ext cx="1841500" cy="393700"/>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1" name="AutoShape 11">
              <a:extLst>
                <a:ext uri="{FF2B5EF4-FFF2-40B4-BE49-F238E27FC236}">
                  <a16:creationId xmlns:a16="http://schemas.microsoft.com/office/drawing/2014/main" id="{573AA390-45F9-3583-A551-3BC4E11211EE}"/>
                </a:ext>
              </a:extLst>
            </p:cNvPr>
            <p:cNvSpPr>
              <a:spLocks noChangeArrowheads="1"/>
            </p:cNvSpPr>
            <p:nvPr/>
          </p:nvSpPr>
          <p:spPr bwMode="auto">
            <a:xfrm>
              <a:off x="6494443" y="3429000"/>
              <a:ext cx="1841500" cy="41639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54776" tIns="27387" rIns="54776" bIns="27387" anchor="ctr"/>
            <a:lstStyle/>
            <a:p>
              <a:endParaRPr lang="en-AU"/>
            </a:p>
          </p:txBody>
        </p:sp>
        <p:sp>
          <p:nvSpPr>
            <p:cNvPr id="23" name="Rectangle 13">
              <a:extLst>
                <a:ext uri="{FF2B5EF4-FFF2-40B4-BE49-F238E27FC236}">
                  <a16:creationId xmlns:a16="http://schemas.microsoft.com/office/drawing/2014/main" id="{EE56D226-CB82-CD01-0874-8CE6ACA2988B}"/>
                </a:ext>
              </a:extLst>
            </p:cNvPr>
            <p:cNvSpPr>
              <a:spLocks noChangeArrowheads="1"/>
            </p:cNvSpPr>
            <p:nvPr/>
          </p:nvSpPr>
          <p:spPr bwMode="auto">
            <a:xfrm>
              <a:off x="6582450" y="3602043"/>
              <a:ext cx="1687513" cy="17145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54776" tIns="27387" rIns="54776" bIns="27387" anchor="ctr"/>
            <a:lstStyle/>
            <a:p>
              <a:pPr algn="ctr"/>
              <a:r>
                <a:rPr lang="en-US" sz="900" b="1">
                  <a:solidFill>
                    <a:srgbClr val="061C23"/>
                  </a:solidFill>
                </a:rPr>
                <a:t>9212555.1XXX, strip Pre-Dot</a:t>
              </a:r>
              <a:endParaRPr lang="en-US" sz="900" b="1">
                <a:solidFill>
                  <a:srgbClr val="061C23"/>
                </a:solidFill>
                <a:cs typeface="Arial" charset="0"/>
              </a:endParaRPr>
            </a:p>
          </p:txBody>
        </p:sp>
        <p:sp>
          <p:nvSpPr>
            <p:cNvPr id="24" name="Line 116">
              <a:extLst>
                <a:ext uri="{FF2B5EF4-FFF2-40B4-BE49-F238E27FC236}">
                  <a16:creationId xmlns:a16="http://schemas.microsoft.com/office/drawing/2014/main" id="{34BED2D1-E7F6-3360-B503-E824B97684B8}"/>
                </a:ext>
              </a:extLst>
            </p:cNvPr>
            <p:cNvSpPr>
              <a:spLocks noChangeShapeType="1"/>
            </p:cNvSpPr>
            <p:nvPr/>
          </p:nvSpPr>
          <p:spPr bwMode="auto">
            <a:xfrm>
              <a:off x="6037243" y="2800350"/>
              <a:ext cx="400050" cy="5715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5" name="Text Box 12">
              <a:extLst>
                <a:ext uri="{FF2B5EF4-FFF2-40B4-BE49-F238E27FC236}">
                  <a16:creationId xmlns:a16="http://schemas.microsoft.com/office/drawing/2014/main" id="{A12C93A2-2D12-3312-A8F6-44B656C46199}"/>
                </a:ext>
              </a:extLst>
            </p:cNvPr>
            <p:cNvSpPr txBox="1">
              <a:spLocks noChangeArrowheads="1"/>
            </p:cNvSpPr>
            <p:nvPr/>
          </p:nvSpPr>
          <p:spPr bwMode="auto">
            <a:xfrm>
              <a:off x="7154843" y="3427413"/>
              <a:ext cx="732587" cy="193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b="1">
                  <a:solidFill>
                    <a:schemeClr val="bg2"/>
                  </a:solidFill>
                </a:rPr>
                <a:t>NYCtoE164</a:t>
              </a:r>
              <a:endParaRPr lang="en-US" sz="900" b="1">
                <a:solidFill>
                  <a:schemeClr val="bg2"/>
                </a:solidFill>
                <a:cs typeface="Arial" charset="0"/>
              </a:endParaRPr>
            </a:p>
          </p:txBody>
        </p:sp>
        <p:grpSp>
          <p:nvGrpSpPr>
            <p:cNvPr id="26" name="Group 6">
              <a:extLst>
                <a:ext uri="{FF2B5EF4-FFF2-40B4-BE49-F238E27FC236}">
                  <a16:creationId xmlns:a16="http://schemas.microsoft.com/office/drawing/2014/main" id="{50306C34-AE6C-88EC-E751-85AB7701FFC3}"/>
                </a:ext>
              </a:extLst>
            </p:cNvPr>
            <p:cNvGrpSpPr>
              <a:grpSpLocks/>
            </p:cNvGrpSpPr>
            <p:nvPr/>
          </p:nvGrpSpPr>
          <p:grpSpPr bwMode="auto">
            <a:xfrm>
              <a:off x="6494443" y="3957788"/>
              <a:ext cx="1841500" cy="899244"/>
              <a:chOff x="4540600" y="3950731"/>
              <a:chExt cx="2454275" cy="1196563"/>
            </a:xfrm>
          </p:grpSpPr>
          <p:sp>
            <p:nvSpPr>
              <p:cNvPr id="27" name="AutoShape 11">
                <a:extLst>
                  <a:ext uri="{FF2B5EF4-FFF2-40B4-BE49-F238E27FC236}">
                    <a16:creationId xmlns:a16="http://schemas.microsoft.com/office/drawing/2014/main" id="{A0C8032D-0675-58D6-E46C-267A8FB76EBD}"/>
                  </a:ext>
                </a:extLst>
              </p:cNvPr>
              <p:cNvSpPr>
                <a:spLocks noChangeArrowheads="1"/>
              </p:cNvSpPr>
              <p:nvPr/>
            </p:nvSpPr>
            <p:spPr bwMode="auto">
              <a:xfrm>
                <a:off x="4540600" y="3973710"/>
                <a:ext cx="2454275" cy="523501"/>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8" name="AutoShape 11">
                <a:extLst>
                  <a:ext uri="{FF2B5EF4-FFF2-40B4-BE49-F238E27FC236}">
                    <a16:creationId xmlns:a16="http://schemas.microsoft.com/office/drawing/2014/main" id="{52CBE138-A2FF-4077-40D7-A8479F16C759}"/>
                  </a:ext>
                </a:extLst>
              </p:cNvPr>
              <p:cNvSpPr>
                <a:spLocks noChangeArrowheads="1"/>
              </p:cNvSpPr>
              <p:nvPr/>
            </p:nvSpPr>
            <p:spPr bwMode="auto">
              <a:xfrm>
                <a:off x="4540600" y="3951112"/>
                <a:ext cx="2454275" cy="1196182"/>
              </a:xfrm>
              <a:prstGeom prst="foldedCorner">
                <a:avLst>
                  <a:gd name="adj" fmla="val 12500"/>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73025" tIns="36511" rIns="73025" bIns="36511" anchor="ctr"/>
              <a:lstStyle/>
              <a:p>
                <a:endParaRPr lang="en-AU" sz="1600"/>
              </a:p>
            </p:txBody>
          </p:sp>
          <p:sp>
            <p:nvSpPr>
              <p:cNvPr id="29" name="Rectangle 13">
                <a:extLst>
                  <a:ext uri="{FF2B5EF4-FFF2-40B4-BE49-F238E27FC236}">
                    <a16:creationId xmlns:a16="http://schemas.microsoft.com/office/drawing/2014/main" id="{09665CB2-A476-1A58-304A-3F35A4A4122C}"/>
                  </a:ext>
                </a:extLst>
              </p:cNvPr>
              <p:cNvSpPr>
                <a:spLocks noChangeArrowheads="1"/>
              </p:cNvSpPr>
              <p:nvPr/>
            </p:nvSpPr>
            <p:spPr bwMode="auto">
              <a:xfrm>
                <a:off x="4642861" y="4222572"/>
                <a:ext cx="2249753" cy="822658"/>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73025" tIns="36511" rIns="73025" bIns="36511" anchor="ctr"/>
              <a:lstStyle/>
              <a:p>
                <a:pPr algn="ctr"/>
                <a:r>
                  <a:rPr lang="en-US" sz="800" b="1">
                    <a:solidFill>
                      <a:schemeClr val="bg2"/>
                    </a:solidFill>
                    <a:cs typeface="Arial" charset="0"/>
                  </a:rPr>
                  <a:t>[23]XXX</a:t>
                </a:r>
                <a:br>
                  <a:rPr lang="en-US" sz="800" b="1">
                    <a:solidFill>
                      <a:schemeClr val="bg2"/>
                    </a:solidFill>
                    <a:cs typeface="Arial" charset="0"/>
                  </a:rPr>
                </a:br>
                <a:r>
                  <a:rPr lang="en-US" sz="800" b="1">
                    <a:solidFill>
                      <a:schemeClr val="bg2"/>
                    </a:solidFill>
                    <a:cs typeface="Arial" charset="0"/>
                  </a:rPr>
                  <a:t>80112XXX</a:t>
                </a:r>
                <a:br>
                  <a:rPr lang="en-US" sz="800" b="1">
                    <a:solidFill>
                      <a:schemeClr val="bg2"/>
                    </a:solidFill>
                    <a:cs typeface="Arial" charset="0"/>
                  </a:rPr>
                </a:br>
                <a:r>
                  <a:rPr lang="en-US" sz="800" b="1">
                    <a:solidFill>
                      <a:schemeClr val="bg2"/>
                    </a:solidFill>
                    <a:cs typeface="Arial" charset="0"/>
                  </a:rPr>
                  <a:t>80123XXX</a:t>
                </a:r>
                <a:br>
                  <a:rPr lang="en-US" sz="800" b="1">
                    <a:solidFill>
                      <a:schemeClr val="bg2"/>
                    </a:solidFill>
                    <a:cs typeface="Arial" charset="0"/>
                  </a:rPr>
                </a:br>
                <a:r>
                  <a:rPr lang="en-US" sz="800" b="1">
                    <a:solidFill>
                      <a:schemeClr val="bg2"/>
                    </a:solidFill>
                    <a:cs typeface="Arial" charset="0"/>
                  </a:rPr>
                  <a:t>+19295551XXX</a:t>
                </a:r>
              </a:p>
              <a:p>
                <a:pPr algn="ctr"/>
                <a:r>
                  <a:rPr lang="en-US" sz="800" b="1">
                    <a:solidFill>
                      <a:schemeClr val="bg2"/>
                    </a:solidFill>
                    <a:cs typeface="Arial" charset="0"/>
                  </a:rPr>
                  <a:t>+18105553XXX</a:t>
                </a:r>
              </a:p>
            </p:txBody>
          </p:sp>
          <p:sp>
            <p:nvSpPr>
              <p:cNvPr id="30" name="Text Box 12">
                <a:extLst>
                  <a:ext uri="{FF2B5EF4-FFF2-40B4-BE49-F238E27FC236}">
                    <a16:creationId xmlns:a16="http://schemas.microsoft.com/office/drawing/2014/main" id="{B219770E-58B6-20F0-08CE-B4CBE11F5B02}"/>
                  </a:ext>
                </a:extLst>
              </p:cNvPr>
              <p:cNvSpPr txBox="1">
                <a:spLocks noChangeArrowheads="1"/>
              </p:cNvSpPr>
              <p:nvPr/>
            </p:nvSpPr>
            <p:spPr bwMode="auto">
              <a:xfrm>
                <a:off x="5123879" y="3950731"/>
                <a:ext cx="1095982" cy="26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3025" tIns="36512" rIns="73025" bIns="36512">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800" b="1" err="1">
                    <a:solidFill>
                      <a:schemeClr val="bg2"/>
                    </a:solidFill>
                  </a:rPr>
                  <a:t>WebexCalling</a:t>
                </a:r>
                <a:endParaRPr lang="en-US" sz="800" b="1">
                  <a:solidFill>
                    <a:schemeClr val="bg2"/>
                  </a:solidFill>
                  <a:cs typeface="Arial" charset="0"/>
                </a:endParaRPr>
              </a:p>
            </p:txBody>
          </p:sp>
        </p:grpSp>
        <p:sp>
          <p:nvSpPr>
            <p:cNvPr id="31" name="Line 116">
              <a:extLst>
                <a:ext uri="{FF2B5EF4-FFF2-40B4-BE49-F238E27FC236}">
                  <a16:creationId xmlns:a16="http://schemas.microsoft.com/office/drawing/2014/main" id="{D7E8A748-D3FA-D9AD-FD76-995BADBDD02D}"/>
                </a:ext>
              </a:extLst>
            </p:cNvPr>
            <p:cNvSpPr>
              <a:spLocks noChangeShapeType="1"/>
            </p:cNvSpPr>
            <p:nvPr/>
          </p:nvSpPr>
          <p:spPr bwMode="auto">
            <a:xfrm>
              <a:off x="6037243" y="2903539"/>
              <a:ext cx="453866" cy="1464944"/>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2" name="Line 116">
              <a:extLst>
                <a:ext uri="{FF2B5EF4-FFF2-40B4-BE49-F238E27FC236}">
                  <a16:creationId xmlns:a16="http://schemas.microsoft.com/office/drawing/2014/main" id="{B5E7B6B7-DB94-0B27-64DC-A24187779E61}"/>
                </a:ext>
              </a:extLst>
            </p:cNvPr>
            <p:cNvSpPr>
              <a:spLocks noChangeShapeType="1"/>
            </p:cNvSpPr>
            <p:nvPr/>
          </p:nvSpPr>
          <p:spPr bwMode="auto">
            <a:xfrm>
              <a:off x="6037243" y="3017838"/>
              <a:ext cx="457200" cy="198596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33" name="TextBox 7">
              <a:extLst>
                <a:ext uri="{FF2B5EF4-FFF2-40B4-BE49-F238E27FC236}">
                  <a16:creationId xmlns:a16="http://schemas.microsoft.com/office/drawing/2014/main" id="{1F3F6B53-3D14-F38F-C4AD-35F346049F9F}"/>
                </a:ext>
              </a:extLst>
            </p:cNvPr>
            <p:cNvSpPr txBox="1">
              <a:spLocks noChangeArrowheads="1"/>
            </p:cNvSpPr>
            <p:nvPr/>
          </p:nvSpPr>
          <p:spPr bwMode="auto">
            <a:xfrm rot="4618794">
              <a:off x="5649306" y="4118871"/>
              <a:ext cx="1202912"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900"/>
                <a:t>Remaining Partitions</a:t>
              </a:r>
            </a:p>
          </p:txBody>
        </p:sp>
        <p:grpSp>
          <p:nvGrpSpPr>
            <p:cNvPr id="44" name="Group 48">
              <a:extLst>
                <a:ext uri="{FF2B5EF4-FFF2-40B4-BE49-F238E27FC236}">
                  <a16:creationId xmlns:a16="http://schemas.microsoft.com/office/drawing/2014/main" id="{1D51482F-6E71-0EFF-0BAC-410451ABE75F}"/>
                </a:ext>
              </a:extLst>
            </p:cNvPr>
            <p:cNvGrpSpPr/>
            <p:nvPr/>
          </p:nvGrpSpPr>
          <p:grpSpPr>
            <a:xfrm>
              <a:off x="8516391" y="4044435"/>
              <a:ext cx="689551" cy="491729"/>
              <a:chOff x="5834063" y="2743200"/>
              <a:chExt cx="919162" cy="655638"/>
            </a:xfrm>
          </p:grpSpPr>
          <p:sp>
            <p:nvSpPr>
              <p:cNvPr id="45" name="Rectangle 128">
                <a:extLst>
                  <a:ext uri="{FF2B5EF4-FFF2-40B4-BE49-F238E27FC236}">
                    <a16:creationId xmlns:a16="http://schemas.microsoft.com/office/drawing/2014/main" id="{A5DF8E94-907F-0EAB-EED6-BFD855FFA532}"/>
                  </a:ext>
                </a:extLst>
              </p:cNvPr>
              <p:cNvSpPr>
                <a:spLocks noChangeArrowheads="1"/>
              </p:cNvSpPr>
              <p:nvPr/>
            </p:nvSpPr>
            <p:spPr bwMode="auto">
              <a:xfrm>
                <a:off x="5834063" y="2743200"/>
                <a:ext cx="919162" cy="655638"/>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AU" sz="900" b="1">
                  <a:solidFill>
                    <a:schemeClr val="bg2"/>
                  </a:solidFill>
                  <a:ea typeface="Arial" charset="0"/>
                  <a:cs typeface="Arial" charset="0"/>
                </a:endParaRPr>
              </a:p>
            </p:txBody>
          </p:sp>
          <p:sp>
            <p:nvSpPr>
              <p:cNvPr id="46" name="Text Box 131">
                <a:extLst>
                  <a:ext uri="{FF2B5EF4-FFF2-40B4-BE49-F238E27FC236}">
                    <a16:creationId xmlns:a16="http://schemas.microsoft.com/office/drawing/2014/main" id="{1CA849B2-A2C8-0BAB-DFBE-3B14A91856D7}"/>
                  </a:ext>
                </a:extLst>
              </p:cNvPr>
              <p:cNvSpPr txBox="1">
                <a:spLocks noChangeArrowheads="1"/>
              </p:cNvSpPr>
              <p:nvPr/>
            </p:nvSpPr>
            <p:spPr bwMode="auto">
              <a:xfrm>
                <a:off x="6103938" y="2789238"/>
                <a:ext cx="376237" cy="577850"/>
              </a:xfrm>
              <a:prstGeom prst="rect">
                <a:avLst/>
              </a:prstGeom>
              <a:solidFill>
                <a:srgbClr val="336599"/>
              </a:solidFill>
              <a:ln w="9525">
                <a:noFill/>
                <a:miter lim="800000"/>
                <a:headEnd/>
                <a:tailEnd/>
              </a:ln>
            </p:spPr>
            <p:txBody>
              <a:bodyPr wrap="none" lIns="73025" tIns="36512" rIns="73025" bIns="36512" anchor="ctr">
                <a:prstTxWarp prst="textNoShape">
                  <a:avLst/>
                </a:prstTxWarp>
              </a:bodyPr>
              <a:lstStyle/>
              <a:p>
                <a:pPr algn="ctr" eaLnBrk="0" hangingPunct="0"/>
                <a:endParaRPr lang="en-US" sz="900" b="1">
                  <a:solidFill>
                    <a:schemeClr val="bg2"/>
                  </a:solidFill>
                  <a:ea typeface="Arial" charset="0"/>
                  <a:cs typeface="Arial" charset="0"/>
                </a:endParaRPr>
              </a:p>
              <a:p>
                <a:pPr algn="ctr" eaLnBrk="0" hangingPunct="0"/>
                <a:r>
                  <a:rPr lang="en-US" sz="900" b="1">
                    <a:ea typeface="Arial" charset="0"/>
                    <a:cs typeface="Arial" charset="0"/>
                  </a:rPr>
                  <a:t>Webex </a:t>
                </a:r>
                <a:br>
                  <a:rPr lang="en-US" sz="900" b="1">
                    <a:ea typeface="Arial" charset="0"/>
                    <a:cs typeface="Arial" charset="0"/>
                  </a:rPr>
                </a:br>
                <a:r>
                  <a:rPr lang="en-US" sz="900" b="1">
                    <a:ea typeface="Arial" charset="0"/>
                    <a:cs typeface="Arial" charset="0"/>
                  </a:rPr>
                  <a:t>Calling RL</a:t>
                </a:r>
              </a:p>
            </p:txBody>
          </p:sp>
        </p:grpSp>
        <p:grpSp>
          <p:nvGrpSpPr>
            <p:cNvPr id="47" name="Group 50">
              <a:extLst>
                <a:ext uri="{FF2B5EF4-FFF2-40B4-BE49-F238E27FC236}">
                  <a16:creationId xmlns:a16="http://schemas.microsoft.com/office/drawing/2014/main" id="{7B999EF1-0BB9-97F3-A47A-FCB2B6280EAB}"/>
                </a:ext>
              </a:extLst>
            </p:cNvPr>
            <p:cNvGrpSpPr/>
            <p:nvPr/>
          </p:nvGrpSpPr>
          <p:grpSpPr>
            <a:xfrm>
              <a:off x="9420311" y="4031421"/>
              <a:ext cx="890819" cy="591740"/>
              <a:chOff x="7737475" y="3673476"/>
              <a:chExt cx="1187450" cy="788987"/>
            </a:xfrm>
          </p:grpSpPr>
          <p:sp>
            <p:nvSpPr>
              <p:cNvPr id="48" name="Rectangle 122">
                <a:extLst>
                  <a:ext uri="{FF2B5EF4-FFF2-40B4-BE49-F238E27FC236}">
                    <a16:creationId xmlns:a16="http://schemas.microsoft.com/office/drawing/2014/main" id="{622AD449-7FE2-E50B-9FE1-685245019E97}"/>
                  </a:ext>
                </a:extLst>
              </p:cNvPr>
              <p:cNvSpPr>
                <a:spLocks noChangeArrowheads="1"/>
              </p:cNvSpPr>
              <p:nvPr/>
            </p:nvSpPr>
            <p:spPr bwMode="auto">
              <a:xfrm>
                <a:off x="7737475" y="3673476"/>
                <a:ext cx="1187450" cy="788987"/>
              </a:xfrm>
              <a:prstGeom prst="rect">
                <a:avLst/>
              </a:prstGeom>
              <a:solidFill>
                <a:srgbClr val="D03434"/>
              </a:solidFill>
              <a:ln w="9525">
                <a:noFill/>
                <a:miter lim="800000"/>
                <a:headEnd/>
                <a:tailEnd/>
              </a:ln>
            </p:spPr>
            <p:txBody>
              <a:bodyPr wrap="none" lIns="73025" tIns="36511" rIns="73025" bIns="36511" anchor="ctr">
                <a:prstTxWarp prst="textNoShape">
                  <a:avLst/>
                </a:prstTxWarp>
              </a:bodyPr>
              <a:lstStyle/>
              <a:p>
                <a:pPr algn="ctr" eaLnBrk="0" hangingPunct="0"/>
                <a:r>
                  <a:rPr lang="en-US" sz="900" b="1"/>
                  <a:t>Webex Calling</a:t>
                </a:r>
                <a:br>
                  <a:rPr lang="en-US" sz="900" b="1"/>
                </a:br>
                <a:r>
                  <a:rPr lang="en-US" sz="900" b="1">
                    <a:ea typeface="Arial" charset="0"/>
                    <a:cs typeface="Arial" charset="0"/>
                  </a:rPr>
                  <a:t>RG</a:t>
                </a:r>
              </a:p>
              <a:p>
                <a:pPr algn="ctr" eaLnBrk="0" hangingPunct="0"/>
                <a:endParaRPr lang="en-US" sz="900" b="1">
                  <a:solidFill>
                    <a:schemeClr val="bg2"/>
                  </a:solidFill>
                  <a:ea typeface="Arial" charset="0"/>
                  <a:cs typeface="Arial" charset="0"/>
                </a:endParaRPr>
              </a:p>
              <a:p>
                <a:pPr algn="ctr" eaLnBrk="0" hangingPunct="0"/>
                <a:endParaRPr lang="en-US" sz="900" b="1">
                  <a:solidFill>
                    <a:schemeClr val="bg2"/>
                  </a:solidFill>
                  <a:ea typeface="Arial" charset="0"/>
                  <a:cs typeface="Arial" charset="0"/>
                </a:endParaRPr>
              </a:p>
            </p:txBody>
          </p:sp>
          <p:pic>
            <p:nvPicPr>
              <p:cNvPr id="49" name="Picture 125" descr="Router_Voice">
                <a:extLst>
                  <a:ext uri="{FF2B5EF4-FFF2-40B4-BE49-F238E27FC236}">
                    <a16:creationId xmlns:a16="http://schemas.microsoft.com/office/drawing/2014/main" id="{4E6AFE38-A51E-4697-EBFF-3D81459FCFF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0188" y="4073526"/>
                <a:ext cx="693737" cy="309562"/>
              </a:xfrm>
              <a:prstGeom prst="rect">
                <a:avLst/>
              </a:prstGeom>
              <a:noFill/>
              <a:ln w="9525">
                <a:noFill/>
                <a:miter lim="800000"/>
                <a:headEnd/>
                <a:tailEnd/>
              </a:ln>
            </p:spPr>
          </p:pic>
        </p:grpSp>
        <p:sp>
          <p:nvSpPr>
            <p:cNvPr id="50" name="Line 116">
              <a:extLst>
                <a:ext uri="{FF2B5EF4-FFF2-40B4-BE49-F238E27FC236}">
                  <a16:creationId xmlns:a16="http://schemas.microsoft.com/office/drawing/2014/main" id="{DC293E3A-9F60-B94E-A253-36C4F2C0A150}"/>
                </a:ext>
              </a:extLst>
            </p:cNvPr>
            <p:cNvSpPr>
              <a:spLocks noChangeShapeType="1"/>
            </p:cNvSpPr>
            <p:nvPr/>
          </p:nvSpPr>
          <p:spPr bwMode="auto">
            <a:xfrm>
              <a:off x="9227379" y="4307564"/>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1" name="Line 116">
              <a:extLst>
                <a:ext uri="{FF2B5EF4-FFF2-40B4-BE49-F238E27FC236}">
                  <a16:creationId xmlns:a16="http://schemas.microsoft.com/office/drawing/2014/main" id="{10B8C4D5-9799-8824-83BA-65710A84CC9B}"/>
                </a:ext>
              </a:extLst>
            </p:cNvPr>
            <p:cNvSpPr>
              <a:spLocks noChangeShapeType="1"/>
            </p:cNvSpPr>
            <p:nvPr/>
          </p:nvSpPr>
          <p:spPr bwMode="auto">
            <a:xfrm>
              <a:off x="8339073" y="4290041"/>
              <a:ext cx="171495" cy="0"/>
            </a:xfrm>
            <a:prstGeom prst="line">
              <a:avLst/>
            </a:prstGeom>
            <a:noFill/>
            <a:ln w="19050">
              <a:solidFill>
                <a:schemeClr val="tx1"/>
              </a:solidFill>
              <a:round/>
              <a:headEnd/>
              <a:tailEnd type="triangle" w="med" len="med"/>
            </a:ln>
          </p:spPr>
          <p:txBody>
            <a:bodyPr lIns="54776" tIns="27388" rIns="54776" bIns="27388">
              <a:prstTxWarp prst="textNoShape">
                <a:avLst/>
              </a:prstTxWarp>
            </a:bodyPr>
            <a:lstStyle/>
            <a:p>
              <a:endParaRPr lang="en-US"/>
            </a:p>
          </p:txBody>
        </p:sp>
        <p:sp>
          <p:nvSpPr>
            <p:cNvPr id="52" name="Text Box 22">
              <a:extLst>
                <a:ext uri="{FF2B5EF4-FFF2-40B4-BE49-F238E27FC236}">
                  <a16:creationId xmlns:a16="http://schemas.microsoft.com/office/drawing/2014/main" id="{574EFEA0-654F-2212-32C3-F3BEDEF54DB5}"/>
                </a:ext>
              </a:extLst>
            </p:cNvPr>
            <p:cNvSpPr txBox="1">
              <a:spLocks noChangeArrowheads="1"/>
            </p:cNvSpPr>
            <p:nvPr/>
          </p:nvSpPr>
          <p:spPr bwMode="auto">
            <a:xfrm>
              <a:off x="8389730" y="2389188"/>
              <a:ext cx="878460"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Lists</a:t>
              </a:r>
            </a:p>
          </p:txBody>
        </p:sp>
        <p:sp>
          <p:nvSpPr>
            <p:cNvPr id="53" name="Text Box 22">
              <a:extLst>
                <a:ext uri="{FF2B5EF4-FFF2-40B4-BE49-F238E27FC236}">
                  <a16:creationId xmlns:a16="http://schemas.microsoft.com/office/drawing/2014/main" id="{1073F0EC-A14A-80E7-0182-C85A7F44C1D6}"/>
                </a:ext>
              </a:extLst>
            </p:cNvPr>
            <p:cNvSpPr txBox="1">
              <a:spLocks noChangeArrowheads="1"/>
            </p:cNvSpPr>
            <p:nvPr/>
          </p:nvSpPr>
          <p:spPr bwMode="auto">
            <a:xfrm>
              <a:off x="9329868" y="2389188"/>
              <a:ext cx="1051584" cy="22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4776" tIns="27388" rIns="54776" bIns="2738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b="1">
                  <a:cs typeface="Arial" charset="0"/>
                </a:rPr>
                <a:t>Route Groups</a:t>
              </a:r>
            </a:p>
          </p:txBody>
        </p:sp>
        <p:grpSp>
          <p:nvGrpSpPr>
            <p:cNvPr id="56" name="Group 55">
              <a:extLst>
                <a:ext uri="{FF2B5EF4-FFF2-40B4-BE49-F238E27FC236}">
                  <a16:creationId xmlns:a16="http://schemas.microsoft.com/office/drawing/2014/main" id="{8D7DDD1E-5B18-847F-73A3-2523FA0A0723}"/>
                </a:ext>
              </a:extLst>
            </p:cNvPr>
            <p:cNvGrpSpPr/>
            <p:nvPr/>
          </p:nvGrpSpPr>
          <p:grpSpPr>
            <a:xfrm>
              <a:off x="8222885" y="3291356"/>
              <a:ext cx="228600" cy="390525"/>
              <a:chOff x="9095618" y="3979570"/>
              <a:chExt cx="228600" cy="390525"/>
            </a:xfrm>
          </p:grpSpPr>
          <p:sp>
            <p:nvSpPr>
              <p:cNvPr id="54" name="Arc 53">
                <a:extLst>
                  <a:ext uri="{FF2B5EF4-FFF2-40B4-BE49-F238E27FC236}">
                    <a16:creationId xmlns:a16="http://schemas.microsoft.com/office/drawing/2014/main" id="{A3CF5AF3-6CBA-7ACF-CD83-A69A1739A075}"/>
                  </a:ext>
                </a:extLst>
              </p:cNvPr>
              <p:cNvSpPr/>
              <p:nvPr/>
            </p:nvSpPr>
            <p:spPr bwMode="auto">
              <a:xfrm flipV="1">
                <a:off x="9095618" y="4141495"/>
                <a:ext cx="228600" cy="228600"/>
              </a:xfrm>
              <a:prstGeom prst="arc">
                <a:avLst/>
              </a:prstGeom>
              <a:noFill/>
              <a:ln w="28575" cap="flat" cmpd="sng" algn="ctr">
                <a:solidFill>
                  <a:schemeClr val="tx1"/>
                </a:solidFill>
                <a:prstDash val="solid"/>
                <a:round/>
                <a:headEnd type="none" w="med" len="med"/>
                <a:tailEnd type="none" w="med" len="med"/>
              </a:ln>
              <a:effectLst/>
            </p:spPr>
            <p:txBody>
              <a:bodyPr anchor="ctr"/>
              <a:lstStyle/>
              <a:p>
                <a:pPr algn="ctr">
                  <a:defRPr/>
                </a:pPr>
                <a:endParaRPr lang="en-US"/>
              </a:p>
            </p:txBody>
          </p:sp>
          <p:cxnSp>
            <p:nvCxnSpPr>
              <p:cNvPr id="55" name="Straight Connector 59">
                <a:extLst>
                  <a:ext uri="{FF2B5EF4-FFF2-40B4-BE49-F238E27FC236}">
                    <a16:creationId xmlns:a16="http://schemas.microsoft.com/office/drawing/2014/main" id="{2AE049CC-DD76-B799-EEC4-04530FE4CEDC}"/>
                  </a:ext>
                </a:extLst>
              </p:cNvPr>
              <p:cNvCxnSpPr>
                <a:cxnSpLocks noChangeShapeType="1"/>
              </p:cNvCxnSpPr>
              <p:nvPr/>
            </p:nvCxnSpPr>
            <p:spPr bwMode="auto">
              <a:xfrm>
                <a:off x="9324218" y="3979570"/>
                <a:ext cx="0" cy="276225"/>
              </a:xfrm>
              <a:prstGeom prst="line">
                <a:avLst/>
              </a:prstGeom>
              <a:noFill/>
              <a:ln w="28575">
                <a:solidFill>
                  <a:schemeClr val="tx1"/>
                </a:solidFill>
                <a:round/>
                <a:headEnd type="triangle"/>
                <a:tailEnd type="none"/>
              </a:ln>
              <a:extLst>
                <a:ext uri="{909E8E84-426E-40dd-AFC4-6F175D3DCCD1}">
                  <a14:hiddenFill xmlns:a14="http://schemas.microsoft.com/office/drawing/2010/main" xmlns="">
                    <a:noFill/>
                  </a14:hiddenFill>
                </a:ext>
              </a:extLst>
            </p:spPr>
          </p:cxnSp>
        </p:grpSp>
      </p:grpSp>
      <p:pic>
        <p:nvPicPr>
          <p:cNvPr id="58" name="Picture 57">
            <a:extLst>
              <a:ext uri="{FF2B5EF4-FFF2-40B4-BE49-F238E27FC236}">
                <a16:creationId xmlns:a16="http://schemas.microsoft.com/office/drawing/2014/main" id="{F2B78330-40EC-5DE7-F410-491382C4842C}"/>
              </a:ext>
            </a:extLst>
          </p:cNvPr>
          <p:cNvPicPr>
            <a:picLocks noChangeAspect="1"/>
          </p:cNvPicPr>
          <p:nvPr/>
        </p:nvPicPr>
        <p:blipFill rotWithShape="1">
          <a:blip r:embed="rId3"/>
          <a:srcRect l="40049" t="75353" r="11987"/>
          <a:stretch/>
        </p:blipFill>
        <p:spPr>
          <a:xfrm>
            <a:off x="7640144" y="4316627"/>
            <a:ext cx="3943822" cy="1168509"/>
          </a:xfrm>
          <a:prstGeom prst="rect">
            <a:avLst/>
          </a:prstGeom>
          <a:ln>
            <a:solidFill>
              <a:schemeClr val="accent6"/>
            </a:solidFill>
          </a:ln>
        </p:spPr>
      </p:pic>
      <p:cxnSp>
        <p:nvCxnSpPr>
          <p:cNvPr id="19" name="Straight Arrow Connector 18">
            <a:extLst>
              <a:ext uri="{FF2B5EF4-FFF2-40B4-BE49-F238E27FC236}">
                <a16:creationId xmlns:a16="http://schemas.microsoft.com/office/drawing/2014/main" id="{CAB0A6CF-C76B-C38D-B9CA-72E02EE5B547}"/>
              </a:ext>
            </a:extLst>
          </p:cNvPr>
          <p:cNvCxnSpPr/>
          <p:nvPr/>
        </p:nvCxnSpPr>
        <p:spPr>
          <a:xfrm flipV="1">
            <a:off x="7084802" y="4926861"/>
            <a:ext cx="546763" cy="488027"/>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571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6848856" cy="4519083"/>
          </a:xfrm>
        </p:spPr>
        <p:txBody>
          <a:bodyPr/>
          <a:lstStyle/>
          <a:p>
            <a:pPr marL="76197" indent="0">
              <a:buNone/>
            </a:pPr>
            <a:r>
              <a:rPr lang="en-US" sz="1800"/>
              <a:t>Goal: optimize dial plan handling in phones to minimize timeouts</a:t>
            </a:r>
          </a:p>
          <a:p>
            <a:pPr marL="685766" indent="-609570">
              <a:buFont typeface="+mj-lt"/>
              <a:buAutoNum type="arabicPeriod"/>
            </a:pPr>
            <a:r>
              <a:rPr lang="en-US" sz="1800"/>
              <a:t>Outbound dialing digit (for example 9)</a:t>
            </a:r>
          </a:p>
          <a:p>
            <a:pPr marL="990550" lvl="1" indent="-609570"/>
            <a:r>
              <a:rPr lang="en-US" sz="1600"/>
              <a:t>Per location</a:t>
            </a:r>
          </a:p>
          <a:p>
            <a:pPr marL="685766" indent="-609570">
              <a:buFont typeface="+mj-lt"/>
              <a:buAutoNum type="arabicPeriod"/>
            </a:pPr>
            <a:r>
              <a:rPr lang="en-US" sz="1800"/>
              <a:t>Internal steering digit for inter-site (for example 8)</a:t>
            </a:r>
          </a:p>
          <a:p>
            <a:pPr marL="990550" lvl="1" indent="-609570"/>
            <a:r>
              <a:rPr lang="en-US" sz="1600"/>
              <a:t>Different from PSTN </a:t>
            </a:r>
          </a:p>
          <a:p>
            <a:pPr marL="685766" indent="-609570">
              <a:buFont typeface="+mj-lt"/>
              <a:buAutoNum type="arabicPeriod"/>
            </a:pPr>
            <a:r>
              <a:rPr lang="en-US" sz="1800"/>
              <a:t>Uniform location code length (for example 4)</a:t>
            </a:r>
          </a:p>
          <a:p>
            <a:pPr marL="990550" lvl="1" indent="-609570"/>
            <a:r>
              <a:rPr lang="en-US" sz="1600"/>
              <a:t>Location code includes leading internal steering digit!</a:t>
            </a:r>
          </a:p>
          <a:p>
            <a:pPr marL="685766" indent="-609570">
              <a:buFont typeface="+mj-lt"/>
              <a:buAutoNum type="arabicPeriod"/>
            </a:pPr>
            <a:r>
              <a:rPr lang="en-US" sz="1800"/>
              <a:t>Uniform extension length (for example 4)</a:t>
            </a:r>
          </a:p>
          <a:p>
            <a:r>
              <a:rPr lang="en-US" sz="1800"/>
              <a:t>Uniform inter-site dialing: steering digit – location id – extension</a:t>
            </a:r>
          </a:p>
          <a:p>
            <a:pPr lvl="1"/>
            <a:r>
              <a:rPr lang="en-US" sz="1600"/>
              <a:t>Example: 8-496-9764</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4830"/>
            <a:ext cx="4096326"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Enterprise best practices</a:t>
            </a:r>
          </a:p>
        </p:txBody>
      </p:sp>
      <p:pic>
        <p:nvPicPr>
          <p:cNvPr id="2" name="Picture 1">
            <a:extLst>
              <a:ext uri="{FF2B5EF4-FFF2-40B4-BE49-F238E27FC236}">
                <a16:creationId xmlns:a16="http://schemas.microsoft.com/office/drawing/2014/main" id="{167AA408-A90A-C388-5A2E-4FDA5C6C0CB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52378" y="1922256"/>
            <a:ext cx="4255391" cy="3165259"/>
          </a:xfrm>
          <a:prstGeom prst="rect">
            <a:avLst/>
          </a:prstGeom>
          <a:ln>
            <a:solidFill>
              <a:srgbClr val="00BCEB"/>
            </a:solidFill>
          </a:ln>
        </p:spPr>
      </p:pic>
    </p:spTree>
    <p:extLst>
      <p:ext uri="{BB962C8B-B14F-4D97-AF65-F5344CB8AC3E}">
        <p14:creationId xmlns:p14="http://schemas.microsoft.com/office/powerpoint/2010/main" val="4135611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116">
            <a:extLst>
              <a:ext uri="{FF2B5EF4-FFF2-40B4-BE49-F238E27FC236}">
                <a16:creationId xmlns:a16="http://schemas.microsoft.com/office/drawing/2014/main" id="{D0955593-1066-50D6-99E6-21FE8095C625}"/>
              </a:ext>
            </a:extLst>
          </p:cNvPr>
          <p:cNvSpPr>
            <a:spLocks noChangeShapeType="1"/>
          </p:cNvSpPr>
          <p:nvPr/>
        </p:nvSpPr>
        <p:spPr bwMode="auto">
          <a:xfrm>
            <a:off x="10707449" y="2474113"/>
            <a:ext cx="315752" cy="296572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lIns="54776" tIns="27388" rIns="54776" bIns="27388"/>
          <a:lstStyle/>
          <a:p>
            <a:endParaRPr lang="en-US"/>
          </a:p>
        </p:txBody>
      </p:sp>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a:xfrm>
            <a:off x="621792" y="1600200"/>
            <a:ext cx="10960608" cy="4825999"/>
          </a:xfrm>
        </p:spPr>
        <p:txBody>
          <a:bodyPr/>
          <a:lstStyle/>
          <a:p>
            <a:r>
              <a:rPr lang="en-US" sz="2000"/>
              <a:t>Inbound to Webex Calling, the originating trunk is identified by the </a:t>
            </a:r>
            <a:r>
              <a:rPr lang="en-US" sz="2000" err="1"/>
              <a:t>otg</a:t>
            </a:r>
            <a:r>
              <a:rPr lang="en-US" sz="2000"/>
              <a:t> tag inserted into the “From” header by the Local Gateway</a:t>
            </a:r>
          </a:p>
          <a:p>
            <a:r>
              <a:rPr lang="en-US" sz="2000"/>
              <a:t>Call classification based on location level setting for</a:t>
            </a:r>
            <a:br>
              <a:rPr lang="en-US" sz="2000"/>
            </a:br>
            <a:r>
              <a:rPr lang="en-US" sz="2000"/>
              <a:t>“Calls to On-Premises Extensions” &gt;</a:t>
            </a:r>
            <a:br>
              <a:rPr lang="en-US" sz="2000"/>
            </a:br>
            <a:r>
              <a:rPr lang="en-US" sz="2000"/>
              <a:t>“Enable routing unknown extensions to the</a:t>
            </a:r>
            <a:br>
              <a:rPr lang="en-US" sz="2000"/>
            </a:br>
            <a:r>
              <a:rPr lang="en-US" sz="2000"/>
              <a:t> Premises as internal calls”</a:t>
            </a:r>
          </a:p>
          <a:p>
            <a:pPr lvl="1"/>
            <a:r>
              <a:rPr lang="en-US" sz="1800"/>
              <a:t>Enabled </a:t>
            </a:r>
            <a:r>
              <a:rPr lang="en-US" sz="1800">
                <a:sym typeface="Wingdings" pitchFamily="2" charset="2"/>
              </a:rPr>
              <a:t> premises call</a:t>
            </a:r>
            <a:endParaRPr lang="en-US" sz="1800"/>
          </a:p>
          <a:p>
            <a:pPr lvl="1"/>
            <a:r>
              <a:rPr lang="en-US" sz="1800"/>
              <a:t>Disabled and no dial plan match </a:t>
            </a:r>
            <a:r>
              <a:rPr lang="en-US" sz="1800">
                <a:sym typeface="Wingdings" pitchFamily="2" charset="2"/>
              </a:rPr>
              <a:t> external call</a:t>
            </a:r>
            <a:endParaRPr lang="en-US" sz="1800"/>
          </a:p>
          <a:p>
            <a:r>
              <a:rPr lang="en-US" sz="2000"/>
              <a:t>Before routing to the called destination, call classification </a:t>
            </a:r>
            <a:br>
              <a:rPr lang="en-US" sz="2000"/>
            </a:br>
            <a:r>
              <a:rPr lang="en-US" sz="2000"/>
              <a:t>determines which destinations can be reached via transit routing:</a:t>
            </a:r>
          </a:p>
          <a:p>
            <a:pPr lvl="1"/>
            <a:r>
              <a:rPr lang="en-US" sz="1800"/>
              <a:t>Premises calls - allowed transit routing is WxC org number</a:t>
            </a:r>
          </a:p>
          <a:p>
            <a:pPr lvl="1"/>
            <a:r>
              <a:rPr lang="en-US" sz="1800"/>
              <a:t>External calls – are rejected</a:t>
            </a:r>
          </a:p>
          <a:p>
            <a:pPr marL="76198" indent="0">
              <a:buNone/>
            </a:pPr>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Unified CM On-Premise</a:t>
            </a:r>
            <a:endParaRPr lang="en-US"/>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1261272" cy="482748"/>
          </a:xfrm>
        </p:spPr>
        <p:txBody>
          <a:bodyPr/>
          <a:lstStyle/>
          <a:p>
            <a:r>
              <a:rPr lang="en-US" sz="2800"/>
              <a:t>Unified CM via LGW to Webex Calling (Extension)</a:t>
            </a:r>
          </a:p>
        </p:txBody>
      </p:sp>
      <p:sp>
        <p:nvSpPr>
          <p:cNvPr id="56" name="Rectangle 55">
            <a:extLst>
              <a:ext uri="{FF2B5EF4-FFF2-40B4-BE49-F238E27FC236}">
                <a16:creationId xmlns:a16="http://schemas.microsoft.com/office/drawing/2014/main" id="{879E81FC-78D1-7481-6D05-AB28CD296AC5}"/>
              </a:ext>
            </a:extLst>
          </p:cNvPr>
          <p:cNvSpPr/>
          <p:nvPr/>
        </p:nvSpPr>
        <p:spPr>
          <a:xfrm>
            <a:off x="9759237" y="4216767"/>
            <a:ext cx="1880216" cy="470055"/>
          </a:xfrm>
          <a:prstGeom prst="rect">
            <a:avLst/>
          </a:prstGeom>
          <a:solidFill>
            <a:srgbClr val="6EBE4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867">
                <a:solidFill>
                  <a:srgbClr val="282828"/>
                </a:solidFill>
              </a:rPr>
              <a:t>SJ Trunk A</a:t>
            </a:r>
          </a:p>
        </p:txBody>
      </p:sp>
      <p:sp>
        <p:nvSpPr>
          <p:cNvPr id="61" name="Rectangle 60">
            <a:extLst>
              <a:ext uri="{FF2B5EF4-FFF2-40B4-BE49-F238E27FC236}">
                <a16:creationId xmlns:a16="http://schemas.microsoft.com/office/drawing/2014/main" id="{B8A216E0-9C4E-612D-7EBB-11F29C937615}"/>
              </a:ext>
            </a:extLst>
          </p:cNvPr>
          <p:cNvSpPr/>
          <p:nvPr/>
        </p:nvSpPr>
        <p:spPr>
          <a:xfrm>
            <a:off x="10099511" y="3182072"/>
            <a:ext cx="1215880" cy="4678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600">
                <a:solidFill>
                  <a:srgbClr val="282828"/>
                </a:solidFill>
              </a:rPr>
              <a:t>SJ CUBE</a:t>
            </a:r>
          </a:p>
        </p:txBody>
      </p:sp>
      <p:cxnSp>
        <p:nvCxnSpPr>
          <p:cNvPr id="71" name="Straight Arrow Connector 70">
            <a:extLst>
              <a:ext uri="{FF2B5EF4-FFF2-40B4-BE49-F238E27FC236}">
                <a16:creationId xmlns:a16="http://schemas.microsoft.com/office/drawing/2014/main" id="{E1E14BDE-3245-46B6-41A7-ACF6BC01C38D}"/>
              </a:ext>
            </a:extLst>
          </p:cNvPr>
          <p:cNvCxnSpPr>
            <a:cxnSpLocks/>
            <a:stCxn id="56" idx="1"/>
            <a:endCxn id="6" idx="3"/>
          </p:cNvCxnSpPr>
          <p:nvPr/>
        </p:nvCxnSpPr>
        <p:spPr>
          <a:xfrm flipH="1" flipV="1">
            <a:off x="8881844" y="3257285"/>
            <a:ext cx="877393" cy="1194510"/>
          </a:xfrm>
          <a:prstGeom prst="straightConnector1">
            <a:avLst/>
          </a:prstGeom>
          <a:ln w="28575">
            <a:solidFill>
              <a:srgbClr val="FFFFFF">
                <a:lumMod val="50000"/>
              </a:srgbClr>
            </a:solidFill>
            <a:headEnd type="oval" w="med" len="med"/>
            <a:tailEnd type="oval" w="med" len="med"/>
          </a:ln>
        </p:spPr>
        <p:style>
          <a:lnRef idx="1">
            <a:srgbClr val="00BCEB"/>
          </a:lnRef>
          <a:fillRef idx="0">
            <a:srgbClr val="00BCEB"/>
          </a:fillRef>
          <a:effectRef idx="0">
            <a:srgbClr val="00BCEB"/>
          </a:effectRef>
          <a:fontRef idx="minor">
            <a:srgbClr val="282828"/>
          </a:fontRef>
        </p:style>
      </p:cxnSp>
      <p:cxnSp>
        <p:nvCxnSpPr>
          <p:cNvPr id="111" name="Straight Connector 110">
            <a:extLst>
              <a:ext uri="{FF2B5EF4-FFF2-40B4-BE49-F238E27FC236}">
                <a16:creationId xmlns:a16="http://schemas.microsoft.com/office/drawing/2014/main" id="{BBB515CF-ED2F-7EF8-F50B-8231FEBBDE64}"/>
              </a:ext>
            </a:extLst>
          </p:cNvPr>
          <p:cNvCxnSpPr>
            <a:cxnSpLocks/>
            <a:stCxn id="56" idx="0"/>
            <a:endCxn id="61" idx="2"/>
          </p:cNvCxnSpPr>
          <p:nvPr/>
        </p:nvCxnSpPr>
        <p:spPr>
          <a:xfrm flipV="1">
            <a:off x="10699345" y="3649940"/>
            <a:ext cx="8106" cy="566827"/>
          </a:xfrm>
          <a:prstGeom prst="line">
            <a:avLst/>
          </a:prstGeom>
          <a:ln>
            <a:solidFill>
              <a:schemeClr val="tx1"/>
            </a:solidFill>
            <a:prstDash val="dash"/>
          </a:ln>
        </p:spPr>
        <p:style>
          <a:lnRef idx="1">
            <a:srgbClr val="00BCEB"/>
          </a:lnRef>
          <a:fillRef idx="0">
            <a:srgbClr val="00BCEB"/>
          </a:fillRef>
          <a:effectRef idx="0">
            <a:srgbClr val="00BCEB"/>
          </a:effectRef>
          <a:fontRef idx="minor">
            <a:srgbClr val="282828"/>
          </a:fontRef>
        </p:style>
      </p:cxnSp>
      <p:sp>
        <p:nvSpPr>
          <p:cNvPr id="14" name="TextBox 13">
            <a:extLst>
              <a:ext uri="{FF2B5EF4-FFF2-40B4-BE49-F238E27FC236}">
                <a16:creationId xmlns:a16="http://schemas.microsoft.com/office/drawing/2014/main" id="{B8441AB8-706D-D04B-63D2-455786059FAD}"/>
              </a:ext>
            </a:extLst>
          </p:cNvPr>
          <p:cNvSpPr txBox="1"/>
          <p:nvPr/>
        </p:nvSpPr>
        <p:spPr>
          <a:xfrm>
            <a:off x="10849222" y="3629064"/>
            <a:ext cx="1109512" cy="338554"/>
          </a:xfrm>
          <a:prstGeom prst="rect">
            <a:avLst/>
          </a:prstGeom>
          <a:noFill/>
        </p:spPr>
        <p:txBody>
          <a:bodyPr wrap="square" rtlCol="0">
            <a:spAutoFit/>
          </a:bodyPr>
          <a:lstStyle/>
          <a:p>
            <a:pPr algn="ctr"/>
            <a:r>
              <a:rPr lang="en-US" sz="1600" err="1"/>
              <a:t>otg</a:t>
            </a:r>
            <a:r>
              <a:rPr lang="en-US" sz="1600"/>
              <a:t>=</a:t>
            </a:r>
            <a:r>
              <a:rPr lang="en-US" sz="1600" err="1"/>
              <a:t>sj-lgw</a:t>
            </a:r>
            <a:endParaRPr lang="en-US" sz="1600"/>
          </a:p>
        </p:txBody>
      </p:sp>
      <p:pic>
        <p:nvPicPr>
          <p:cNvPr id="20" name="Picture 19">
            <a:extLst>
              <a:ext uri="{FF2B5EF4-FFF2-40B4-BE49-F238E27FC236}">
                <a16:creationId xmlns:a16="http://schemas.microsoft.com/office/drawing/2014/main" id="{1A04CE92-B1D7-68C9-D708-7943C715AD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3156" y="2178343"/>
            <a:ext cx="386080" cy="295769"/>
          </a:xfrm>
          <a:prstGeom prst="rect">
            <a:avLst/>
          </a:prstGeom>
        </p:spPr>
      </p:pic>
      <p:pic>
        <p:nvPicPr>
          <p:cNvPr id="22" name="Picture 21">
            <a:extLst>
              <a:ext uri="{FF2B5EF4-FFF2-40B4-BE49-F238E27FC236}">
                <a16:creationId xmlns:a16="http://schemas.microsoft.com/office/drawing/2014/main" id="{2AA19363-92CD-5FE1-EB5F-F54D013439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23368" y="2612489"/>
            <a:ext cx="551954" cy="407568"/>
          </a:xfrm>
          <a:prstGeom prst="rect">
            <a:avLst/>
          </a:prstGeom>
        </p:spPr>
      </p:pic>
      <p:sp>
        <p:nvSpPr>
          <p:cNvPr id="25" name="TextBox 24">
            <a:extLst>
              <a:ext uri="{FF2B5EF4-FFF2-40B4-BE49-F238E27FC236}">
                <a16:creationId xmlns:a16="http://schemas.microsoft.com/office/drawing/2014/main" id="{DC396D30-0412-8452-C5EB-C443BC5090DD}"/>
              </a:ext>
            </a:extLst>
          </p:cNvPr>
          <p:cNvSpPr txBox="1"/>
          <p:nvPr/>
        </p:nvSpPr>
        <p:spPr>
          <a:xfrm>
            <a:off x="8663864" y="2146258"/>
            <a:ext cx="1667251" cy="461665"/>
          </a:xfrm>
          <a:prstGeom prst="rect">
            <a:avLst/>
          </a:prstGeom>
          <a:solidFill>
            <a:srgbClr val="FFFFFF"/>
          </a:solidFill>
          <a:ln w="25400">
            <a:solidFill>
              <a:srgbClr val="282828">
                <a:lumMod val="75000"/>
                <a:lumOff val="25000"/>
              </a:srgbClr>
            </a:solidFill>
          </a:ln>
        </p:spPr>
        <p:txBody>
          <a:bodyPr wrap="square" rtlCol="0">
            <a:spAutoFit/>
          </a:bodyPr>
          <a:lstStyle/>
          <a:p>
            <a:r>
              <a:rPr lang="en-US" sz="1200">
                <a:solidFill>
                  <a:srgbClr val="92D050"/>
                </a:solidFill>
              </a:rPr>
              <a:t>Calling Party Number</a:t>
            </a:r>
          </a:p>
          <a:p>
            <a:r>
              <a:rPr lang="en-US" sz="1200">
                <a:solidFill>
                  <a:srgbClr val="92D050"/>
                </a:solidFill>
              </a:rPr>
              <a:t>1501</a:t>
            </a:r>
          </a:p>
        </p:txBody>
      </p:sp>
      <p:sp>
        <p:nvSpPr>
          <p:cNvPr id="30" name="Arrow: Right 29">
            <a:extLst>
              <a:ext uri="{FF2B5EF4-FFF2-40B4-BE49-F238E27FC236}">
                <a16:creationId xmlns:a16="http://schemas.microsoft.com/office/drawing/2014/main" id="{CC069419-5D31-0FE6-AF63-DCCD823E7360}"/>
              </a:ext>
            </a:extLst>
          </p:cNvPr>
          <p:cNvSpPr/>
          <p:nvPr/>
        </p:nvSpPr>
        <p:spPr>
          <a:xfrm rot="9241520">
            <a:off x="8838254" y="2756916"/>
            <a:ext cx="852473" cy="221576"/>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86FFEA2-58A0-82A2-CB26-7AB5193B3381}"/>
              </a:ext>
            </a:extLst>
          </p:cNvPr>
          <p:cNvSpPr txBox="1"/>
          <p:nvPr/>
        </p:nvSpPr>
        <p:spPr>
          <a:xfrm>
            <a:off x="9088308" y="3769347"/>
            <a:ext cx="1119369" cy="276999"/>
          </a:xfrm>
          <a:prstGeom prst="rect">
            <a:avLst/>
          </a:prstGeom>
          <a:solidFill>
            <a:srgbClr val="FFFFFF"/>
          </a:solidFill>
          <a:ln w="25400">
            <a:solidFill>
              <a:srgbClr val="282828">
                <a:lumMod val="75000"/>
                <a:lumOff val="25000"/>
              </a:srgbClr>
            </a:solidFill>
          </a:ln>
        </p:spPr>
        <p:txBody>
          <a:bodyPr wrap="square" rtlCol="0">
            <a:spAutoFit/>
          </a:bodyPr>
          <a:lstStyle/>
          <a:p>
            <a:r>
              <a:rPr lang="en-US" sz="1200">
                <a:solidFill>
                  <a:srgbClr val="92D050"/>
                </a:solidFill>
              </a:rPr>
              <a:t>Premise Call</a:t>
            </a:r>
          </a:p>
        </p:txBody>
      </p:sp>
      <p:grpSp>
        <p:nvGrpSpPr>
          <p:cNvPr id="41" name="Group 40">
            <a:extLst>
              <a:ext uri="{FF2B5EF4-FFF2-40B4-BE49-F238E27FC236}">
                <a16:creationId xmlns:a16="http://schemas.microsoft.com/office/drawing/2014/main" id="{9ACAD47C-8B1B-BE44-3808-860AEB1A2288}"/>
              </a:ext>
            </a:extLst>
          </p:cNvPr>
          <p:cNvGrpSpPr/>
          <p:nvPr/>
        </p:nvGrpSpPr>
        <p:grpSpPr>
          <a:xfrm>
            <a:off x="8703802" y="4098708"/>
            <a:ext cx="1719566" cy="2453442"/>
            <a:chOff x="8703802" y="4098708"/>
            <a:chExt cx="1719566" cy="2453442"/>
          </a:xfrm>
        </p:grpSpPr>
        <p:grpSp>
          <p:nvGrpSpPr>
            <p:cNvPr id="32" name="Group 31">
              <a:extLst>
                <a:ext uri="{FF2B5EF4-FFF2-40B4-BE49-F238E27FC236}">
                  <a16:creationId xmlns:a16="http://schemas.microsoft.com/office/drawing/2014/main" id="{5F693035-B4CB-AF75-3BC0-B20E3BE8DD51}"/>
                </a:ext>
              </a:extLst>
            </p:cNvPr>
            <p:cNvGrpSpPr/>
            <p:nvPr/>
          </p:nvGrpSpPr>
          <p:grpSpPr>
            <a:xfrm>
              <a:off x="8703802" y="5018622"/>
              <a:ext cx="1719566" cy="1533528"/>
              <a:chOff x="10067321" y="5027663"/>
              <a:chExt cx="1719566" cy="1533528"/>
            </a:xfrm>
          </p:grpSpPr>
          <p:sp>
            <p:nvSpPr>
              <p:cNvPr id="12" name="Rectangle 11">
                <a:extLst>
                  <a:ext uri="{FF2B5EF4-FFF2-40B4-BE49-F238E27FC236}">
                    <a16:creationId xmlns:a16="http://schemas.microsoft.com/office/drawing/2014/main" id="{BB7E994A-EB52-6B6D-38F3-4E0DDF600867}"/>
                  </a:ext>
                </a:extLst>
              </p:cNvPr>
              <p:cNvSpPr/>
              <p:nvPr/>
            </p:nvSpPr>
            <p:spPr>
              <a:xfrm>
                <a:off x="10067321" y="5027663"/>
                <a:ext cx="1719566" cy="1533528"/>
              </a:xfrm>
              <a:prstGeom prst="rect">
                <a:avLst/>
              </a:prstGeom>
              <a:solidFill>
                <a:srgbClr val="FFFFFF">
                  <a:lumMod val="95000"/>
                </a:srgbClr>
              </a:solidFill>
              <a:ln w="19050">
                <a:solidFill>
                  <a:srgbClr val="282828">
                    <a:lumMod val="50000"/>
                    <a:lumOff val="50000"/>
                  </a:srgbClr>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b="1">
                    <a:solidFill>
                      <a:srgbClr val="282828">
                        <a:lumMod val="75000"/>
                        <a:lumOff val="25000"/>
                      </a:srgbClr>
                    </a:solidFill>
                  </a:rPr>
                  <a:t>Transit Routing</a:t>
                </a:r>
              </a:p>
            </p:txBody>
          </p:sp>
          <p:sp>
            <p:nvSpPr>
              <p:cNvPr id="16" name="Rectangle 15">
                <a:extLst>
                  <a:ext uri="{FF2B5EF4-FFF2-40B4-BE49-F238E27FC236}">
                    <a16:creationId xmlns:a16="http://schemas.microsoft.com/office/drawing/2014/main" id="{93E4E2F5-932F-6944-D694-78146C502A4A}"/>
                  </a:ext>
                </a:extLst>
              </p:cNvPr>
              <p:cNvSpPr/>
              <p:nvPr/>
            </p:nvSpPr>
            <p:spPr>
              <a:xfrm>
                <a:off x="10117661" y="5361833"/>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WxC Org Numbers</a:t>
                </a:r>
              </a:p>
            </p:txBody>
          </p:sp>
          <p:sp>
            <p:nvSpPr>
              <p:cNvPr id="19" name="Rectangle 18">
                <a:extLst>
                  <a:ext uri="{FF2B5EF4-FFF2-40B4-BE49-F238E27FC236}">
                    <a16:creationId xmlns:a16="http://schemas.microsoft.com/office/drawing/2014/main" id="{BB07103B-AA77-BC37-047F-0667A247B222}"/>
                  </a:ext>
                </a:extLst>
              </p:cNvPr>
              <p:cNvSpPr/>
              <p:nvPr/>
            </p:nvSpPr>
            <p:spPr>
              <a:xfrm>
                <a:off x="10117661" y="5613035"/>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Trunks</a:t>
                </a:r>
              </a:p>
            </p:txBody>
          </p:sp>
          <p:sp>
            <p:nvSpPr>
              <p:cNvPr id="26" name="Rectangle 25">
                <a:extLst>
                  <a:ext uri="{FF2B5EF4-FFF2-40B4-BE49-F238E27FC236}">
                    <a16:creationId xmlns:a16="http://schemas.microsoft.com/office/drawing/2014/main" id="{BB846C51-4140-E425-81CC-1E01FF3B2F0B}"/>
                  </a:ext>
                </a:extLst>
              </p:cNvPr>
              <p:cNvSpPr/>
              <p:nvPr/>
            </p:nvSpPr>
            <p:spPr>
              <a:xfrm>
                <a:off x="10117660" y="5872908"/>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CCPP</a:t>
                </a:r>
              </a:p>
            </p:txBody>
          </p:sp>
          <p:sp>
            <p:nvSpPr>
              <p:cNvPr id="27" name="Rectangle 26">
                <a:extLst>
                  <a:ext uri="{FF2B5EF4-FFF2-40B4-BE49-F238E27FC236}">
                    <a16:creationId xmlns:a16="http://schemas.microsoft.com/office/drawing/2014/main" id="{3721EAF3-AD27-AB67-3C2E-128CF9F3A4CB}"/>
                  </a:ext>
                </a:extLst>
              </p:cNvPr>
              <p:cNvSpPr/>
              <p:nvPr/>
            </p:nvSpPr>
            <p:spPr>
              <a:xfrm>
                <a:off x="10117659" y="6137825"/>
                <a:ext cx="1622343" cy="207511"/>
              </a:xfrm>
              <a:prstGeom prst="rect">
                <a:avLst/>
              </a:prstGeom>
              <a:solidFill>
                <a:srgbClr val="FBAB18"/>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r>
                  <a:rPr lang="en-US" sz="1200">
                    <a:solidFill>
                      <a:srgbClr val="282828"/>
                    </a:solidFill>
                  </a:rPr>
                  <a:t>Cisco PSTN</a:t>
                </a:r>
              </a:p>
            </p:txBody>
          </p:sp>
        </p:grpSp>
        <p:sp>
          <p:nvSpPr>
            <p:cNvPr id="33" name="Arrow: Right 32">
              <a:extLst>
                <a:ext uri="{FF2B5EF4-FFF2-40B4-BE49-F238E27FC236}">
                  <a16:creationId xmlns:a16="http://schemas.microsoft.com/office/drawing/2014/main" id="{99DE2F41-695D-4FE2-DE32-E7236F0CE2AC}"/>
                </a:ext>
              </a:extLst>
            </p:cNvPr>
            <p:cNvSpPr/>
            <p:nvPr/>
          </p:nvSpPr>
          <p:spPr>
            <a:xfrm rot="5400000">
              <a:off x="8887680" y="4414157"/>
              <a:ext cx="852473" cy="221576"/>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Logo, company name&#10;&#10;Description automatically generated">
            <a:extLst>
              <a:ext uri="{FF2B5EF4-FFF2-40B4-BE49-F238E27FC236}">
                <a16:creationId xmlns:a16="http://schemas.microsoft.com/office/drawing/2014/main" id="{14CB65C4-C69F-E3B9-B8EC-DCAEA1EF4E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61421" y="5707006"/>
            <a:ext cx="528987" cy="528987"/>
          </a:xfrm>
          <a:prstGeom prst="rect">
            <a:avLst/>
          </a:prstGeom>
        </p:spPr>
      </p:pic>
      <p:pic>
        <p:nvPicPr>
          <p:cNvPr id="44" name="Graphic 43" descr="Checkmark with solid fill">
            <a:extLst>
              <a:ext uri="{FF2B5EF4-FFF2-40B4-BE49-F238E27FC236}">
                <a16:creationId xmlns:a16="http://schemas.microsoft.com/office/drawing/2014/main" id="{F80D16B1-6E98-C3FD-E86B-34AECF7143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5824" y="5302725"/>
            <a:ext cx="275088" cy="275088"/>
          </a:xfrm>
          <a:prstGeom prst="rect">
            <a:avLst/>
          </a:prstGeom>
        </p:spPr>
      </p:pic>
      <p:grpSp>
        <p:nvGrpSpPr>
          <p:cNvPr id="46" name="Group 45">
            <a:extLst>
              <a:ext uri="{FF2B5EF4-FFF2-40B4-BE49-F238E27FC236}">
                <a16:creationId xmlns:a16="http://schemas.microsoft.com/office/drawing/2014/main" id="{B1A8338F-14FB-490E-9E19-8CD54005BB7C}"/>
              </a:ext>
            </a:extLst>
          </p:cNvPr>
          <p:cNvGrpSpPr/>
          <p:nvPr/>
        </p:nvGrpSpPr>
        <p:grpSpPr>
          <a:xfrm>
            <a:off x="10781029" y="5446845"/>
            <a:ext cx="484333" cy="338528"/>
            <a:chOff x="3033613" y="3226627"/>
            <a:chExt cx="569481" cy="398043"/>
          </a:xfrm>
        </p:grpSpPr>
        <p:sp>
          <p:nvSpPr>
            <p:cNvPr id="47" name="Rectangle 46">
              <a:extLst>
                <a:ext uri="{FF2B5EF4-FFF2-40B4-BE49-F238E27FC236}">
                  <a16:creationId xmlns:a16="http://schemas.microsoft.com/office/drawing/2014/main" id="{3B97BDD6-5A4C-F63B-570B-5406563CDC7D}"/>
                </a:ext>
              </a:extLst>
            </p:cNvPr>
            <p:cNvSpPr/>
            <p:nvPr/>
          </p:nvSpPr>
          <p:spPr>
            <a:xfrm>
              <a:off x="3205281" y="3257965"/>
              <a:ext cx="288032" cy="303099"/>
            </a:xfrm>
            <a:prstGeom prst="rect">
              <a:avLst/>
            </a:prstGeom>
            <a:solidFill>
              <a:srgbClr val="FFFFFF"/>
            </a:solidFill>
            <a:ln w="25400" cap="flat" cmpd="sng" algn="ctr">
              <a:noFill/>
              <a:prstDash val="solid"/>
            </a:ln>
            <a:effectLst/>
          </p:spPr>
          <p:txBody>
            <a:bodyPr rtlCol="0" anchor="ctr"/>
            <a:lstStyle/>
            <a:p>
              <a:pPr algn="ctr" defTabSz="457189" fontAlgn="auto">
                <a:spcBef>
                  <a:spcPts val="0"/>
                </a:spcBef>
                <a:spcAft>
                  <a:spcPts val="0"/>
                </a:spcAft>
                <a:defRPr/>
              </a:pPr>
              <a:endParaRPr lang="en-US" kern="0">
                <a:solidFill>
                  <a:srgbClr val="0D274D"/>
                </a:solidFill>
                <a:latin typeface="CiscoSansTT ExtraLight"/>
                <a:ea typeface="+mn-ea"/>
                <a:cs typeface="+mn-cs"/>
              </a:endParaRPr>
            </a:p>
          </p:txBody>
        </p:sp>
        <p:grpSp>
          <p:nvGrpSpPr>
            <p:cNvPr id="48" name="Group 47">
              <a:extLst>
                <a:ext uri="{FF2B5EF4-FFF2-40B4-BE49-F238E27FC236}">
                  <a16:creationId xmlns:a16="http://schemas.microsoft.com/office/drawing/2014/main" id="{77E17710-BCDB-AE06-AC51-8161B517403F}"/>
                </a:ext>
              </a:extLst>
            </p:cNvPr>
            <p:cNvGrpSpPr/>
            <p:nvPr/>
          </p:nvGrpSpPr>
          <p:grpSpPr>
            <a:xfrm>
              <a:off x="3033613" y="3226627"/>
              <a:ext cx="569481" cy="398043"/>
              <a:chOff x="4574256" y="3226627"/>
              <a:chExt cx="569481" cy="398043"/>
            </a:xfrm>
          </p:grpSpPr>
          <p:grpSp>
            <p:nvGrpSpPr>
              <p:cNvPr id="49" name="Group 48">
                <a:extLst>
                  <a:ext uri="{FF2B5EF4-FFF2-40B4-BE49-F238E27FC236}">
                    <a16:creationId xmlns:a16="http://schemas.microsoft.com/office/drawing/2014/main" id="{2E95463F-7E67-0A93-80C3-2862211D9AFD}"/>
                  </a:ext>
                </a:extLst>
              </p:cNvPr>
              <p:cNvGrpSpPr/>
              <p:nvPr/>
            </p:nvGrpSpPr>
            <p:grpSpPr>
              <a:xfrm>
                <a:off x="4574256" y="3226627"/>
                <a:ext cx="485463" cy="364349"/>
                <a:chOff x="-614664" y="3556031"/>
                <a:chExt cx="769937" cy="577850"/>
              </a:xfrm>
              <a:solidFill>
                <a:srgbClr val="57585A"/>
              </a:solidFill>
            </p:grpSpPr>
            <p:sp>
              <p:nvSpPr>
                <p:cNvPr id="54" name="Freeform 95">
                  <a:extLst>
                    <a:ext uri="{FF2B5EF4-FFF2-40B4-BE49-F238E27FC236}">
                      <a16:creationId xmlns:a16="http://schemas.microsoft.com/office/drawing/2014/main" id="{8066B4B7-EEC3-B820-58F4-F0A0DB25D90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5" name="Freeform 96">
                  <a:extLst>
                    <a:ext uri="{FF2B5EF4-FFF2-40B4-BE49-F238E27FC236}">
                      <a16:creationId xmlns:a16="http://schemas.microsoft.com/office/drawing/2014/main" id="{229ACE13-0B80-7936-ACB4-B5D842B04F0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nvGrpSpPr>
              <p:cNvPr id="50" name="Group 49">
                <a:extLst>
                  <a:ext uri="{FF2B5EF4-FFF2-40B4-BE49-F238E27FC236}">
                    <a16:creationId xmlns:a16="http://schemas.microsoft.com/office/drawing/2014/main" id="{FF06689A-EADC-7DD6-B601-12409567E688}"/>
                  </a:ext>
                </a:extLst>
              </p:cNvPr>
              <p:cNvGrpSpPr>
                <a:grpSpLocks noChangeAspect="1"/>
              </p:cNvGrpSpPr>
              <p:nvPr/>
            </p:nvGrpSpPr>
            <p:grpSpPr>
              <a:xfrm>
                <a:off x="4865392" y="3487549"/>
                <a:ext cx="278345" cy="137121"/>
                <a:chOff x="836085" y="1496592"/>
                <a:chExt cx="538984" cy="243719"/>
              </a:xfrm>
              <a:solidFill>
                <a:srgbClr val="B0E7FF"/>
              </a:solidFill>
              <a:effectLst/>
            </p:grpSpPr>
            <p:sp>
              <p:nvSpPr>
                <p:cNvPr id="51" name="Freeform 751">
                  <a:extLst>
                    <a:ext uri="{FF2B5EF4-FFF2-40B4-BE49-F238E27FC236}">
                      <a16:creationId xmlns:a16="http://schemas.microsoft.com/office/drawing/2014/main" id="{26FFB252-8238-0069-2285-B1CC83E526D6}"/>
                    </a:ext>
                  </a:extLst>
                </p:cNvPr>
                <p:cNvSpPr>
                  <a:spLocks/>
                </p:cNvSpPr>
                <p:nvPr/>
              </p:nvSpPr>
              <p:spPr bwMode="auto">
                <a:xfrm>
                  <a:off x="836085" y="1647588"/>
                  <a:ext cx="538984" cy="92723"/>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2" name="Freeform 752">
                  <a:extLst>
                    <a:ext uri="{FF2B5EF4-FFF2-40B4-BE49-F238E27FC236}">
                      <a16:creationId xmlns:a16="http://schemas.microsoft.com/office/drawing/2014/main" id="{C0AE8DE9-E397-D1E8-A972-C963B38DED49}"/>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sp>
              <p:nvSpPr>
                <p:cNvPr id="53" name="Freeform 753">
                  <a:extLst>
                    <a:ext uri="{FF2B5EF4-FFF2-40B4-BE49-F238E27FC236}">
                      <a16:creationId xmlns:a16="http://schemas.microsoft.com/office/drawing/2014/main" id="{A11EA2CE-A40E-A13E-B182-F2EC3C04247E}"/>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91440" tIns="45720" rIns="91440" bIns="45720" numCol="1" anchor="t" anchorCtr="0" compatLnSpc="1">
                  <a:prstTxWarp prst="textNoShape">
                    <a:avLst/>
                  </a:prstTxWarp>
                </a:bodyPr>
                <a:lstStyle/>
                <a:p>
                  <a:pPr defTabSz="457189" fontAlgn="auto">
                    <a:spcBef>
                      <a:spcPts val="0"/>
                    </a:spcBef>
                    <a:spcAft>
                      <a:spcPts val="0"/>
                    </a:spcAft>
                    <a:defRPr/>
                  </a:pPr>
                  <a:endParaRPr lang="en-US" kern="0">
                    <a:solidFill>
                      <a:srgbClr val="282828"/>
                    </a:solidFill>
                  </a:endParaRPr>
                </a:p>
              </p:txBody>
            </p:sp>
          </p:grpSp>
        </p:grpSp>
      </p:grpSp>
      <p:sp>
        <p:nvSpPr>
          <p:cNvPr id="6" name="Rectangle 5">
            <a:extLst>
              <a:ext uri="{FF2B5EF4-FFF2-40B4-BE49-F238E27FC236}">
                <a16:creationId xmlns:a16="http://schemas.microsoft.com/office/drawing/2014/main" id="{C0321134-2A77-FC6F-8B6F-8A61C31B63C4}"/>
              </a:ext>
            </a:extLst>
          </p:cNvPr>
          <p:cNvSpPr/>
          <p:nvPr/>
        </p:nvSpPr>
        <p:spPr>
          <a:xfrm>
            <a:off x="6876808" y="2810551"/>
            <a:ext cx="2005036" cy="893468"/>
          </a:xfrm>
          <a:prstGeom prst="rect">
            <a:avLst/>
          </a:prstGeom>
          <a:solidFill>
            <a:srgbClr val="00BCEB"/>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t"/>
          <a:lstStyle/>
          <a:p>
            <a:pPr algn="ctr"/>
            <a:r>
              <a:rPr lang="en-US" sz="1600">
                <a:solidFill>
                  <a:srgbClr val="282828"/>
                </a:solidFill>
              </a:rPr>
              <a:t>Location SJ</a:t>
            </a:r>
          </a:p>
        </p:txBody>
      </p:sp>
      <p:sp>
        <p:nvSpPr>
          <p:cNvPr id="7" name="Rectangle 6">
            <a:extLst>
              <a:ext uri="{FF2B5EF4-FFF2-40B4-BE49-F238E27FC236}">
                <a16:creationId xmlns:a16="http://schemas.microsoft.com/office/drawing/2014/main" id="{F7E00C7A-A6DE-A691-F5C2-88896771FA2E}"/>
              </a:ext>
            </a:extLst>
          </p:cNvPr>
          <p:cNvSpPr/>
          <p:nvPr/>
        </p:nvSpPr>
        <p:spPr>
          <a:xfrm>
            <a:off x="7027107" y="3293837"/>
            <a:ext cx="1726684" cy="313369"/>
          </a:xfrm>
          <a:prstGeom prst="rect">
            <a:avLst/>
          </a:prstGeom>
          <a:solidFill>
            <a:srgbClr val="E3241B">
              <a:lumMod val="60000"/>
              <a:lumOff val="40000"/>
            </a:srgbClr>
          </a:solidFill>
          <a:ln w="12700">
            <a:solidFill>
              <a:srgbClr val="FFFFFF"/>
            </a:solidFill>
            <a:prstDash val="solid"/>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r"/>
            <a:r>
              <a:rPr lang="en-US" sz="1600">
                <a:solidFill>
                  <a:srgbClr val="282828"/>
                </a:solidFill>
              </a:rPr>
              <a:t>Unknown Ext.</a:t>
            </a:r>
          </a:p>
        </p:txBody>
      </p:sp>
      <p:sp>
        <p:nvSpPr>
          <p:cNvPr id="8" name="Rectangle 7">
            <a:extLst>
              <a:ext uri="{FF2B5EF4-FFF2-40B4-BE49-F238E27FC236}">
                <a16:creationId xmlns:a16="http://schemas.microsoft.com/office/drawing/2014/main" id="{CFDCC2F3-9312-307A-C117-1EA02812DF50}"/>
              </a:ext>
            </a:extLst>
          </p:cNvPr>
          <p:cNvSpPr/>
          <p:nvPr/>
        </p:nvSpPr>
        <p:spPr>
          <a:xfrm>
            <a:off x="7107237" y="3382186"/>
            <a:ext cx="130471" cy="136668"/>
          </a:xfrm>
          <a:prstGeom prst="rect">
            <a:avLst/>
          </a:prstGeom>
          <a:solidFill>
            <a:srgbClr val="E3241B">
              <a:lumMod val="60000"/>
              <a:lumOff val="40000"/>
            </a:srgbClr>
          </a:solidFill>
          <a:ln w="9525">
            <a:solidFill>
              <a:srgbClr val="282828"/>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solidFill>
                <a:srgbClr val="282828"/>
              </a:solidFill>
            </a:endParaRPr>
          </a:p>
        </p:txBody>
      </p:sp>
      <p:sp>
        <p:nvSpPr>
          <p:cNvPr id="9" name="TextBox 8">
            <a:extLst>
              <a:ext uri="{FF2B5EF4-FFF2-40B4-BE49-F238E27FC236}">
                <a16:creationId xmlns:a16="http://schemas.microsoft.com/office/drawing/2014/main" id="{C73709A6-1ABD-A64D-AF63-18E6CAD0F849}"/>
              </a:ext>
            </a:extLst>
          </p:cNvPr>
          <p:cNvSpPr txBox="1"/>
          <p:nvPr/>
        </p:nvSpPr>
        <p:spPr>
          <a:xfrm>
            <a:off x="6996741" y="3226799"/>
            <a:ext cx="404980" cy="379656"/>
          </a:xfrm>
          <a:prstGeom prst="rect">
            <a:avLst/>
          </a:prstGeom>
          <a:noFill/>
        </p:spPr>
        <p:txBody>
          <a:bodyPr wrap="square" rtlCol="0">
            <a:spAutoFit/>
          </a:bodyPr>
          <a:lstStyle/>
          <a:p>
            <a:r>
              <a:rPr lang="en-US" sz="1867">
                <a:solidFill>
                  <a:srgbClr val="6EBE4A">
                    <a:lumMod val="50000"/>
                  </a:srgbClr>
                </a:solidFill>
                <a:sym typeface="Wingdings" panose="05000000000000000000" pitchFamily="2" charset="2"/>
              </a:rPr>
              <a:t></a:t>
            </a:r>
            <a:endParaRPr lang="en-US" sz="1867">
              <a:solidFill>
                <a:srgbClr val="6EBE4A">
                  <a:lumMod val="50000"/>
                </a:srgbClr>
              </a:solidFill>
            </a:endParaRPr>
          </a:p>
        </p:txBody>
      </p:sp>
    </p:spTree>
    <p:extLst>
      <p:ext uri="{BB962C8B-B14F-4D97-AF65-F5344CB8AC3E}">
        <p14:creationId xmlns:p14="http://schemas.microsoft.com/office/powerpoint/2010/main" val="1251804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1" grpId="0" animBg="1"/>
      <p:bldP spid="6" grpId="0" animBg="1"/>
      <p:bldP spid="7" grpId="0" animBg="1"/>
      <p:bldP spid="8" grpId="0" animBg="1"/>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8245-1B16-703B-A4F0-8E84773B342C}"/>
              </a:ext>
            </a:extLst>
          </p:cNvPr>
          <p:cNvSpPr>
            <a:spLocks noGrp="1"/>
          </p:cNvSpPr>
          <p:nvPr>
            <p:ph type="ctrTitle"/>
          </p:nvPr>
        </p:nvSpPr>
        <p:spPr>
          <a:xfrm>
            <a:off x="625930" y="2565402"/>
            <a:ext cx="10232589" cy="1177391"/>
          </a:xfrm>
        </p:spPr>
        <p:txBody>
          <a:bodyPr/>
          <a:lstStyle/>
          <a:p>
            <a:r>
              <a:rPr lang="en-DE"/>
              <a:t>Interworking between W</a:t>
            </a:r>
            <a:r>
              <a:rPr lang="en-GB" err="1"/>
              <a:t>ebex</a:t>
            </a:r>
            <a:r>
              <a:rPr lang="en-GB"/>
              <a:t> Calling </a:t>
            </a:r>
            <a:br>
              <a:rPr lang="en-GB"/>
            </a:br>
            <a:r>
              <a:rPr lang="en-GB"/>
              <a:t>and Dedicated Instance</a:t>
            </a:r>
            <a:endParaRPr lang="en-DE"/>
          </a:p>
        </p:txBody>
      </p:sp>
    </p:spTree>
    <p:extLst>
      <p:ext uri="{BB962C8B-B14F-4D97-AF65-F5344CB8AC3E}">
        <p14:creationId xmlns:p14="http://schemas.microsoft.com/office/powerpoint/2010/main" val="97394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970FA-0C08-374E-15F3-53D0FFAC4A82}"/>
              </a:ext>
            </a:extLst>
          </p:cNvPr>
          <p:cNvSpPr>
            <a:spLocks noGrp="1"/>
          </p:cNvSpPr>
          <p:nvPr>
            <p:ph type="body" sz="quarter" idx="10"/>
          </p:nvPr>
        </p:nvSpPr>
        <p:spPr/>
        <p:txBody>
          <a:bodyPr/>
          <a:lstStyle/>
          <a:p>
            <a:r>
              <a:rPr lang="en-DE"/>
              <a:t>Connection to dedicated instance </a:t>
            </a:r>
            <a:r>
              <a:rPr lang="en-DE" b="1" u="sng">
                <a:solidFill>
                  <a:schemeClr val="accent6"/>
                </a:solidFill>
              </a:rPr>
              <a:t>identical</a:t>
            </a:r>
            <a:r>
              <a:rPr lang="en-DE"/>
              <a:t> to integration with U</a:t>
            </a:r>
            <a:r>
              <a:rPr lang="en-GB" err="1"/>
              <a:t>nified</a:t>
            </a:r>
            <a:r>
              <a:rPr lang="en-GB"/>
              <a:t> </a:t>
            </a:r>
            <a:r>
              <a:rPr lang="en-DE"/>
              <a:t>CM</a:t>
            </a:r>
          </a:p>
          <a:p>
            <a:pPr lvl="1"/>
            <a:r>
              <a:rPr lang="en-DE"/>
              <a:t>SIP trunk between W</a:t>
            </a:r>
            <a:r>
              <a:rPr lang="en-GB" err="1"/>
              <a:t>ebex</a:t>
            </a:r>
            <a:r>
              <a:rPr lang="en-GB"/>
              <a:t> Calling</a:t>
            </a:r>
            <a:r>
              <a:rPr lang="en-DE"/>
              <a:t> and DI via L</a:t>
            </a:r>
            <a:r>
              <a:rPr lang="en-GB" err="1"/>
              <a:t>ocal</a:t>
            </a:r>
            <a:r>
              <a:rPr lang="en-GB"/>
              <a:t> Gateway</a:t>
            </a:r>
            <a:endParaRPr lang="en-DE"/>
          </a:p>
          <a:p>
            <a:pPr lvl="1"/>
            <a:r>
              <a:rPr lang="en-GB"/>
              <a:t>D</a:t>
            </a:r>
            <a:r>
              <a:rPr lang="en-DE"/>
              <a:t>ial plan configuration on both sides: DI and W</a:t>
            </a:r>
            <a:r>
              <a:rPr lang="en-GB" err="1"/>
              <a:t>ebex</a:t>
            </a:r>
            <a:r>
              <a:rPr lang="en-GB"/>
              <a:t> Calling</a:t>
            </a:r>
            <a:endParaRPr lang="en-DE"/>
          </a:p>
          <a:p>
            <a:endParaRPr lang="en-DE"/>
          </a:p>
          <a:p>
            <a:endParaRPr lang="en-DE"/>
          </a:p>
          <a:p>
            <a:endParaRPr lang="en-DE"/>
          </a:p>
          <a:p>
            <a:r>
              <a:rPr lang="en-DE"/>
              <a:t>Different for dedicated instance</a:t>
            </a:r>
          </a:p>
          <a:p>
            <a:pPr lvl="1"/>
            <a:r>
              <a:rPr lang="en-DE"/>
              <a:t>pre-provisioned L</a:t>
            </a:r>
            <a:r>
              <a:rPr lang="en-GB" err="1"/>
              <a:t>ocal</a:t>
            </a:r>
            <a:r>
              <a:rPr lang="en-GB"/>
              <a:t> Gateway</a:t>
            </a:r>
            <a:r>
              <a:rPr lang="en-DE"/>
              <a:t>, W</a:t>
            </a:r>
            <a:r>
              <a:rPr lang="en-GB" err="1"/>
              <a:t>ebex</a:t>
            </a:r>
            <a:r>
              <a:rPr lang="en-GB"/>
              <a:t> Calling</a:t>
            </a:r>
            <a:r>
              <a:rPr lang="en-DE"/>
              <a:t> trunk, </a:t>
            </a:r>
            <a:r>
              <a:rPr lang="de-DE"/>
              <a:t>Unified CM </a:t>
            </a:r>
            <a:r>
              <a:rPr lang="de-DE" err="1"/>
              <a:t>trunk</a:t>
            </a:r>
            <a:endParaRPr lang="en-DE"/>
          </a:p>
          <a:p>
            <a:pPr lvl="1"/>
            <a:r>
              <a:rPr lang="en-GB"/>
              <a:t>C</a:t>
            </a:r>
            <a:r>
              <a:rPr lang="en-DE"/>
              <a:t>loud PSTN for DI users (route lists)</a:t>
            </a:r>
          </a:p>
          <a:p>
            <a:pPr lvl="1"/>
            <a:endParaRPr lang="en-DE"/>
          </a:p>
        </p:txBody>
      </p:sp>
      <p:sp>
        <p:nvSpPr>
          <p:cNvPr id="3" name="Text Placeholder 2">
            <a:extLst>
              <a:ext uri="{FF2B5EF4-FFF2-40B4-BE49-F238E27FC236}">
                <a16:creationId xmlns:a16="http://schemas.microsoft.com/office/drawing/2014/main" id="{1ADA30EC-94D2-54BD-0556-5F475CC8DEB8}"/>
              </a:ext>
            </a:extLst>
          </p:cNvPr>
          <p:cNvSpPr>
            <a:spLocks noGrp="1"/>
          </p:cNvSpPr>
          <p:nvPr>
            <p:ph type="body" sz="quarter" idx="14"/>
          </p:nvPr>
        </p:nvSpPr>
        <p:spPr>
          <a:xfrm>
            <a:off x="625928" y="431801"/>
            <a:ext cx="4718484" cy="304800"/>
          </a:xfrm>
        </p:spPr>
        <p:txBody>
          <a:bodyPr/>
          <a:lstStyle/>
          <a:p>
            <a:r>
              <a:rPr lang="en-GB"/>
              <a:t>Interworking between Webex Calling and Dedicated Instance</a:t>
            </a:r>
            <a:endParaRPr lang="en-DE"/>
          </a:p>
        </p:txBody>
      </p:sp>
      <p:sp>
        <p:nvSpPr>
          <p:cNvPr id="4" name="Text Placeholder 3">
            <a:extLst>
              <a:ext uri="{FF2B5EF4-FFF2-40B4-BE49-F238E27FC236}">
                <a16:creationId xmlns:a16="http://schemas.microsoft.com/office/drawing/2014/main" id="{058386CC-4327-03FF-4EC9-7B80FE42ACE0}"/>
              </a:ext>
            </a:extLst>
          </p:cNvPr>
          <p:cNvSpPr>
            <a:spLocks noGrp="1"/>
          </p:cNvSpPr>
          <p:nvPr>
            <p:ph type="body" sz="quarter" idx="23"/>
          </p:nvPr>
        </p:nvSpPr>
        <p:spPr/>
        <p:txBody>
          <a:bodyPr/>
          <a:lstStyle/>
          <a:p>
            <a:r>
              <a:rPr lang="en-GB"/>
              <a:t>Concepts</a:t>
            </a:r>
            <a:endParaRPr lang="en-DE"/>
          </a:p>
        </p:txBody>
      </p:sp>
      <p:grpSp>
        <p:nvGrpSpPr>
          <p:cNvPr id="66" name="Group 65">
            <a:extLst>
              <a:ext uri="{FF2B5EF4-FFF2-40B4-BE49-F238E27FC236}">
                <a16:creationId xmlns:a16="http://schemas.microsoft.com/office/drawing/2014/main" id="{06D802E0-2731-EDF5-D336-7E109DD78D2F}"/>
              </a:ext>
            </a:extLst>
          </p:cNvPr>
          <p:cNvGrpSpPr/>
          <p:nvPr/>
        </p:nvGrpSpPr>
        <p:grpSpPr>
          <a:xfrm>
            <a:off x="3553985" y="2961090"/>
            <a:ext cx="4366296" cy="1140171"/>
            <a:chOff x="5939675" y="4398001"/>
            <a:chExt cx="4366296" cy="1140171"/>
          </a:xfrm>
        </p:grpSpPr>
        <p:grpSp>
          <p:nvGrpSpPr>
            <p:cNvPr id="5" name="Group 4">
              <a:extLst>
                <a:ext uri="{FF2B5EF4-FFF2-40B4-BE49-F238E27FC236}">
                  <a16:creationId xmlns:a16="http://schemas.microsoft.com/office/drawing/2014/main" id="{850CB570-0B59-38A7-638B-4444285D2A19}"/>
                </a:ext>
              </a:extLst>
            </p:cNvPr>
            <p:cNvGrpSpPr/>
            <p:nvPr/>
          </p:nvGrpSpPr>
          <p:grpSpPr>
            <a:xfrm>
              <a:off x="8119037" y="4398001"/>
              <a:ext cx="2186934" cy="1140171"/>
              <a:chOff x="3692395" y="948372"/>
              <a:chExt cx="2186934" cy="1140171"/>
            </a:xfrm>
          </p:grpSpPr>
          <p:sp>
            <p:nvSpPr>
              <p:cNvPr id="6" name="Shape 426">
                <a:extLst>
                  <a:ext uri="{FF2B5EF4-FFF2-40B4-BE49-F238E27FC236}">
                    <a16:creationId xmlns:a16="http://schemas.microsoft.com/office/drawing/2014/main" id="{65590C44-4073-847C-2BA0-EE2B13301F9D}"/>
                  </a:ext>
                </a:extLst>
              </p:cNvPr>
              <p:cNvSpPr>
                <a:spLocks noChangeAspect="1"/>
              </p:cNvSpPr>
              <p:nvPr/>
            </p:nvSpPr>
            <p:spPr>
              <a:xfrm flipH="1">
                <a:off x="3692395" y="948372"/>
                <a:ext cx="2071121" cy="114017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lnSpcReduction="1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7" name="Group 6">
                <a:extLst>
                  <a:ext uri="{FF2B5EF4-FFF2-40B4-BE49-F238E27FC236}">
                    <a16:creationId xmlns:a16="http://schemas.microsoft.com/office/drawing/2014/main" id="{C737F2EF-6072-3820-3E59-E0B362684ECC}"/>
                  </a:ext>
                </a:extLst>
              </p:cNvPr>
              <p:cNvGrpSpPr/>
              <p:nvPr/>
            </p:nvGrpSpPr>
            <p:grpSpPr>
              <a:xfrm>
                <a:off x="3900734" y="1584175"/>
                <a:ext cx="1978595" cy="400110"/>
                <a:chOff x="3900734" y="1584175"/>
                <a:chExt cx="1978595" cy="400110"/>
              </a:xfrm>
            </p:grpSpPr>
            <p:sp>
              <p:nvSpPr>
                <p:cNvPr id="10" name="TextBox 9">
                  <a:extLst>
                    <a:ext uri="{FF2B5EF4-FFF2-40B4-BE49-F238E27FC236}">
                      <a16:creationId xmlns:a16="http://schemas.microsoft.com/office/drawing/2014/main" id="{E3A55EE3-F16F-6098-0DD7-DED860987F46}"/>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1" name="Picture 10" descr="Logo, icon&#10;&#10;Description automatically generated">
                  <a:extLst>
                    <a:ext uri="{FF2B5EF4-FFF2-40B4-BE49-F238E27FC236}">
                      <a16:creationId xmlns:a16="http://schemas.microsoft.com/office/drawing/2014/main" id="{632C1073-81C4-4E66-6F94-AA22CB67E3C4}"/>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8" name="Image" descr="Image">
                <a:extLst>
                  <a:ext uri="{FF2B5EF4-FFF2-40B4-BE49-F238E27FC236}">
                    <a16:creationId xmlns:a16="http://schemas.microsoft.com/office/drawing/2014/main" id="{70BD06B5-53AD-0B95-A6F6-92FDBE631BC5}"/>
                  </a:ext>
                </a:extLst>
              </p:cNvPr>
              <p:cNvPicPr>
                <a:picLocks noChangeAspect="1"/>
              </p:cNvPicPr>
              <p:nvPr/>
            </p:nvPicPr>
            <p:blipFill>
              <a:blip r:embed="rId3"/>
              <a:stretch>
                <a:fillRect/>
              </a:stretch>
            </p:blipFill>
            <p:spPr>
              <a:xfrm>
                <a:off x="4290751" y="989417"/>
                <a:ext cx="626496" cy="590127"/>
              </a:xfrm>
              <a:prstGeom prst="rect">
                <a:avLst/>
              </a:prstGeom>
              <a:ln w="12700">
                <a:miter lim="400000"/>
              </a:ln>
            </p:spPr>
          </p:pic>
          <p:pic>
            <p:nvPicPr>
              <p:cNvPr id="9" name="calling_black@4x.png" descr="calling_black@4x.png">
                <a:extLst>
                  <a:ext uri="{FF2B5EF4-FFF2-40B4-BE49-F238E27FC236}">
                    <a16:creationId xmlns:a16="http://schemas.microsoft.com/office/drawing/2014/main" id="{6F288289-A850-2C63-A96E-07AC58FD9E3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34924" y="1284480"/>
                <a:ext cx="327384" cy="292225"/>
              </a:xfrm>
              <a:prstGeom prst="rect">
                <a:avLst/>
              </a:prstGeom>
              <a:ln w="12700">
                <a:miter lim="400000"/>
              </a:ln>
            </p:spPr>
          </p:pic>
        </p:grpSp>
        <p:grpSp>
          <p:nvGrpSpPr>
            <p:cNvPr id="12" name="Group 11">
              <a:extLst>
                <a:ext uri="{FF2B5EF4-FFF2-40B4-BE49-F238E27FC236}">
                  <a16:creationId xmlns:a16="http://schemas.microsoft.com/office/drawing/2014/main" id="{7F4A1512-A713-F4D8-4C69-1D728F84FFC0}"/>
                </a:ext>
              </a:extLst>
            </p:cNvPr>
            <p:cNvGrpSpPr>
              <a:grpSpLocks noChangeAspect="1"/>
            </p:cNvGrpSpPr>
            <p:nvPr/>
          </p:nvGrpSpPr>
          <p:grpSpPr>
            <a:xfrm>
              <a:off x="6983881" y="5029713"/>
              <a:ext cx="558000" cy="362613"/>
              <a:chOff x="5332939" y="3568716"/>
              <a:chExt cx="1266607" cy="823098"/>
            </a:xfrm>
          </p:grpSpPr>
          <p:grpSp>
            <p:nvGrpSpPr>
              <p:cNvPr id="13" name="Group 12">
                <a:extLst>
                  <a:ext uri="{FF2B5EF4-FFF2-40B4-BE49-F238E27FC236}">
                    <a16:creationId xmlns:a16="http://schemas.microsoft.com/office/drawing/2014/main" id="{4C6CB035-D726-3739-A9BD-96797BF0A1A0}"/>
                  </a:ext>
                </a:extLst>
              </p:cNvPr>
              <p:cNvGrpSpPr>
                <a:grpSpLocks noChangeAspect="1"/>
              </p:cNvGrpSpPr>
              <p:nvPr/>
            </p:nvGrpSpPr>
            <p:grpSpPr>
              <a:xfrm>
                <a:off x="5332939" y="3568716"/>
                <a:ext cx="1266607" cy="823098"/>
                <a:chOff x="3450034" y="2192353"/>
                <a:chExt cx="945898" cy="614684"/>
              </a:xfrm>
            </p:grpSpPr>
            <p:sp>
              <p:nvSpPr>
                <p:cNvPr id="15" name="Rounded Rectangle 14">
                  <a:extLst>
                    <a:ext uri="{FF2B5EF4-FFF2-40B4-BE49-F238E27FC236}">
                      <a16:creationId xmlns:a16="http://schemas.microsoft.com/office/drawing/2014/main" id="{924E9263-BD3C-B7AE-C92C-294931C9CEE0}"/>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16" name="Group 105">
                  <a:extLst>
                    <a:ext uri="{FF2B5EF4-FFF2-40B4-BE49-F238E27FC236}">
                      <a16:creationId xmlns:a16="http://schemas.microsoft.com/office/drawing/2014/main" id="{5C5FFCB3-C47C-9D15-4A20-EF5633FDEC47}"/>
                    </a:ext>
                  </a:extLst>
                </p:cNvPr>
                <p:cNvGrpSpPr>
                  <a:grpSpLocks noChangeAspect="1"/>
                </p:cNvGrpSpPr>
                <p:nvPr/>
              </p:nvGrpSpPr>
              <p:grpSpPr bwMode="auto">
                <a:xfrm>
                  <a:off x="3501889" y="2492927"/>
                  <a:ext cx="283203" cy="266993"/>
                  <a:chOff x="1991" y="1544"/>
                  <a:chExt cx="961" cy="906"/>
                </a:xfrm>
              </p:grpSpPr>
              <p:sp>
                <p:nvSpPr>
                  <p:cNvPr id="32" name="Freeform 106">
                    <a:extLst>
                      <a:ext uri="{FF2B5EF4-FFF2-40B4-BE49-F238E27FC236}">
                        <a16:creationId xmlns:a16="http://schemas.microsoft.com/office/drawing/2014/main" id="{7467E81E-7BD4-738D-2771-0B2A006CDB23}"/>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3" name="Rectangle 107">
                    <a:extLst>
                      <a:ext uri="{FF2B5EF4-FFF2-40B4-BE49-F238E27FC236}">
                        <a16:creationId xmlns:a16="http://schemas.microsoft.com/office/drawing/2014/main" id="{6E08A761-3089-2D5E-B168-58CCE8800D4A}"/>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4" name="Rectangle 108">
                    <a:extLst>
                      <a:ext uri="{FF2B5EF4-FFF2-40B4-BE49-F238E27FC236}">
                        <a16:creationId xmlns:a16="http://schemas.microsoft.com/office/drawing/2014/main" id="{3E623C33-DE8E-4144-7B95-AC667C9CF8FF}"/>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5" name="Rectangle 109">
                    <a:extLst>
                      <a:ext uri="{FF2B5EF4-FFF2-40B4-BE49-F238E27FC236}">
                        <a16:creationId xmlns:a16="http://schemas.microsoft.com/office/drawing/2014/main" id="{7A04A148-8C02-76FD-F063-2174FB5581C6}"/>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6" name="Rectangle 110">
                    <a:extLst>
                      <a:ext uri="{FF2B5EF4-FFF2-40B4-BE49-F238E27FC236}">
                        <a16:creationId xmlns:a16="http://schemas.microsoft.com/office/drawing/2014/main" id="{33A1B012-4768-A2A1-F551-AE7AA13FC4E9}"/>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7" name="Rectangle 111">
                    <a:extLst>
                      <a:ext uri="{FF2B5EF4-FFF2-40B4-BE49-F238E27FC236}">
                        <a16:creationId xmlns:a16="http://schemas.microsoft.com/office/drawing/2014/main" id="{1C84E85A-E180-846E-FFB5-4161429E451C}"/>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8" name="Rectangle 112">
                    <a:extLst>
                      <a:ext uri="{FF2B5EF4-FFF2-40B4-BE49-F238E27FC236}">
                        <a16:creationId xmlns:a16="http://schemas.microsoft.com/office/drawing/2014/main" id="{D3FEFC39-1F4E-E258-0A65-23FB4D3F84E0}"/>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9" name="Rectangle 113">
                    <a:extLst>
                      <a:ext uri="{FF2B5EF4-FFF2-40B4-BE49-F238E27FC236}">
                        <a16:creationId xmlns:a16="http://schemas.microsoft.com/office/drawing/2014/main" id="{2FC2E50B-92FD-8546-E463-137C54BB7812}"/>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0" name="Rectangle 114">
                    <a:extLst>
                      <a:ext uri="{FF2B5EF4-FFF2-40B4-BE49-F238E27FC236}">
                        <a16:creationId xmlns:a16="http://schemas.microsoft.com/office/drawing/2014/main" id="{164B3704-8E82-06A6-8611-A5782A976E9F}"/>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1" name="Rectangle 115">
                    <a:extLst>
                      <a:ext uri="{FF2B5EF4-FFF2-40B4-BE49-F238E27FC236}">
                        <a16:creationId xmlns:a16="http://schemas.microsoft.com/office/drawing/2014/main" id="{EC6949C7-CC29-4CC1-0144-AC6451BDF87E}"/>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2" name="Freeform 116">
                    <a:extLst>
                      <a:ext uri="{FF2B5EF4-FFF2-40B4-BE49-F238E27FC236}">
                        <a16:creationId xmlns:a16="http://schemas.microsoft.com/office/drawing/2014/main" id="{D6126866-6A53-4EC8-A2AB-96362FE79769}"/>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3" name="Rectangle 117">
                    <a:extLst>
                      <a:ext uri="{FF2B5EF4-FFF2-40B4-BE49-F238E27FC236}">
                        <a16:creationId xmlns:a16="http://schemas.microsoft.com/office/drawing/2014/main" id="{03F087FF-B791-DEB0-3835-30E67F1A97C3}"/>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4" name="Rectangle 118">
                    <a:extLst>
                      <a:ext uri="{FF2B5EF4-FFF2-40B4-BE49-F238E27FC236}">
                        <a16:creationId xmlns:a16="http://schemas.microsoft.com/office/drawing/2014/main" id="{D8883224-7A73-21F3-5BDE-8F52652DDFCE}"/>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5" name="Rectangle 119">
                    <a:extLst>
                      <a:ext uri="{FF2B5EF4-FFF2-40B4-BE49-F238E27FC236}">
                        <a16:creationId xmlns:a16="http://schemas.microsoft.com/office/drawing/2014/main" id="{5ACD2C7A-668E-3C0E-10FA-B8B7E4C27D63}"/>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 name="Rectangle 120">
                    <a:extLst>
                      <a:ext uri="{FF2B5EF4-FFF2-40B4-BE49-F238E27FC236}">
                        <a16:creationId xmlns:a16="http://schemas.microsoft.com/office/drawing/2014/main" id="{D1A9B18B-B263-E1A8-1166-D660D28C74F2}"/>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7" name="Rectangle 121">
                    <a:extLst>
                      <a:ext uri="{FF2B5EF4-FFF2-40B4-BE49-F238E27FC236}">
                        <a16:creationId xmlns:a16="http://schemas.microsoft.com/office/drawing/2014/main" id="{9D43B4F3-273A-A661-6599-B2B2D3DE15FD}"/>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8" name="Rectangle 122">
                    <a:extLst>
                      <a:ext uri="{FF2B5EF4-FFF2-40B4-BE49-F238E27FC236}">
                        <a16:creationId xmlns:a16="http://schemas.microsoft.com/office/drawing/2014/main" id="{11C76519-656A-9AA5-BC65-9B0997DBD83D}"/>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9" name="Rectangle 123">
                    <a:extLst>
                      <a:ext uri="{FF2B5EF4-FFF2-40B4-BE49-F238E27FC236}">
                        <a16:creationId xmlns:a16="http://schemas.microsoft.com/office/drawing/2014/main" id="{1363D4AA-5937-72C8-FC7E-23E3955A28EA}"/>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0" name="Rectangle 124">
                    <a:extLst>
                      <a:ext uri="{FF2B5EF4-FFF2-40B4-BE49-F238E27FC236}">
                        <a16:creationId xmlns:a16="http://schemas.microsoft.com/office/drawing/2014/main" id="{CEDD24B4-A0AF-80BA-7938-97A233288945}"/>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1" name="Rectangle 125">
                    <a:extLst>
                      <a:ext uri="{FF2B5EF4-FFF2-40B4-BE49-F238E27FC236}">
                        <a16:creationId xmlns:a16="http://schemas.microsoft.com/office/drawing/2014/main" id="{0F43508A-6C7F-83DE-1BAF-9C19C4616CDA}"/>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17" name="Group 16">
                  <a:extLst>
                    <a:ext uri="{FF2B5EF4-FFF2-40B4-BE49-F238E27FC236}">
                      <a16:creationId xmlns:a16="http://schemas.microsoft.com/office/drawing/2014/main" id="{C12277C4-4EA4-7B57-8F49-00B62EC3846E}"/>
                    </a:ext>
                  </a:extLst>
                </p:cNvPr>
                <p:cNvGrpSpPr>
                  <a:grpSpLocks noChangeAspect="1"/>
                </p:cNvGrpSpPr>
                <p:nvPr/>
              </p:nvGrpSpPr>
              <p:grpSpPr>
                <a:xfrm rot="19800000">
                  <a:off x="3694283" y="2456124"/>
                  <a:ext cx="181876" cy="80768"/>
                  <a:chOff x="4705351" y="4362451"/>
                  <a:chExt cx="1165225" cy="493712"/>
                </a:xfrm>
              </p:grpSpPr>
              <p:sp>
                <p:nvSpPr>
                  <p:cNvPr id="18" name="Freeform 29">
                    <a:extLst>
                      <a:ext uri="{FF2B5EF4-FFF2-40B4-BE49-F238E27FC236}">
                        <a16:creationId xmlns:a16="http://schemas.microsoft.com/office/drawing/2014/main" id="{DD2DE9DD-EB84-6262-F10B-DC589B4FC736}"/>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9" name="Freeform 30">
                    <a:extLst>
                      <a:ext uri="{FF2B5EF4-FFF2-40B4-BE49-F238E27FC236}">
                        <a16:creationId xmlns:a16="http://schemas.microsoft.com/office/drawing/2014/main" id="{921AA28E-DF20-85CD-9940-D1E3C2A7161C}"/>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0" name="Freeform 31">
                    <a:extLst>
                      <a:ext uri="{FF2B5EF4-FFF2-40B4-BE49-F238E27FC236}">
                        <a16:creationId xmlns:a16="http://schemas.microsoft.com/office/drawing/2014/main" id="{2FEB6C06-4536-7C9F-B5BD-B0E7DDF4A693}"/>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 name="Freeform 68">
                    <a:extLst>
                      <a:ext uri="{FF2B5EF4-FFF2-40B4-BE49-F238E27FC236}">
                        <a16:creationId xmlns:a16="http://schemas.microsoft.com/office/drawing/2014/main" id="{7A143705-6DDE-76CD-CA47-D8CB3248AD9A}"/>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2" name="Freeform 69">
                    <a:extLst>
                      <a:ext uri="{FF2B5EF4-FFF2-40B4-BE49-F238E27FC236}">
                        <a16:creationId xmlns:a16="http://schemas.microsoft.com/office/drawing/2014/main" id="{8F082BCF-DF65-8118-AD2E-F935F4594087}"/>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3" name="Freeform 70">
                    <a:extLst>
                      <a:ext uri="{FF2B5EF4-FFF2-40B4-BE49-F238E27FC236}">
                        <a16:creationId xmlns:a16="http://schemas.microsoft.com/office/drawing/2014/main" id="{8C349856-3307-25B5-E492-FF13119907ED}"/>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4" name="Freeform 71">
                    <a:extLst>
                      <a:ext uri="{FF2B5EF4-FFF2-40B4-BE49-F238E27FC236}">
                        <a16:creationId xmlns:a16="http://schemas.microsoft.com/office/drawing/2014/main" id="{650D0A41-E2CD-0E94-CC04-352817C0BB2C}"/>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5" name="Freeform 72">
                    <a:extLst>
                      <a:ext uri="{FF2B5EF4-FFF2-40B4-BE49-F238E27FC236}">
                        <a16:creationId xmlns:a16="http://schemas.microsoft.com/office/drawing/2014/main" id="{3B8C6898-1A33-9D87-8AA7-20F4664E4681}"/>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6" name="Freeform 73">
                    <a:extLst>
                      <a:ext uri="{FF2B5EF4-FFF2-40B4-BE49-F238E27FC236}">
                        <a16:creationId xmlns:a16="http://schemas.microsoft.com/office/drawing/2014/main" id="{9B96E9A1-34E1-69EF-8AC4-8AB0EA324DD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7" name="Freeform 74">
                    <a:extLst>
                      <a:ext uri="{FF2B5EF4-FFF2-40B4-BE49-F238E27FC236}">
                        <a16:creationId xmlns:a16="http://schemas.microsoft.com/office/drawing/2014/main" id="{023E8B9B-1A8C-280A-0909-E2F0E3C4E065}"/>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8" name="Freeform 75">
                    <a:extLst>
                      <a:ext uri="{FF2B5EF4-FFF2-40B4-BE49-F238E27FC236}">
                        <a16:creationId xmlns:a16="http://schemas.microsoft.com/office/drawing/2014/main" id="{125BEA2D-5957-9E05-5D33-F45D89AE71F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9" name="Freeform 76">
                    <a:extLst>
                      <a:ext uri="{FF2B5EF4-FFF2-40B4-BE49-F238E27FC236}">
                        <a16:creationId xmlns:a16="http://schemas.microsoft.com/office/drawing/2014/main" id="{E43B1BBD-35B0-871B-DB9D-C0048B3FA69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0" name="Freeform 77">
                    <a:extLst>
                      <a:ext uri="{FF2B5EF4-FFF2-40B4-BE49-F238E27FC236}">
                        <a16:creationId xmlns:a16="http://schemas.microsoft.com/office/drawing/2014/main" id="{B55173B8-3C9E-CD3C-BBB4-2692387713FC}"/>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1" name="Freeform 78">
                    <a:extLst>
                      <a:ext uri="{FF2B5EF4-FFF2-40B4-BE49-F238E27FC236}">
                        <a16:creationId xmlns:a16="http://schemas.microsoft.com/office/drawing/2014/main" id="{25029135-A055-F6DE-9DB4-1DCB6F1599D9}"/>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4" name="Shape 426">
                <a:extLst>
                  <a:ext uri="{FF2B5EF4-FFF2-40B4-BE49-F238E27FC236}">
                    <a16:creationId xmlns:a16="http://schemas.microsoft.com/office/drawing/2014/main" id="{023AA50C-00A2-3C82-9100-6A0BF3139AB4}"/>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52" name="Cylinder 135">
              <a:extLst>
                <a:ext uri="{FF2B5EF4-FFF2-40B4-BE49-F238E27FC236}">
                  <a16:creationId xmlns:a16="http://schemas.microsoft.com/office/drawing/2014/main" id="{0D0E8E3F-83C2-5D88-98FC-92349910F5C6}"/>
                </a:ext>
              </a:extLst>
            </p:cNvPr>
            <p:cNvSpPr/>
            <p:nvPr/>
          </p:nvSpPr>
          <p:spPr>
            <a:xfrm rot="5400000">
              <a:off x="6634401" y="4988521"/>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sp>
          <p:nvSpPr>
            <p:cNvPr id="53" name="Cylinder 135">
              <a:extLst>
                <a:ext uri="{FF2B5EF4-FFF2-40B4-BE49-F238E27FC236}">
                  <a16:creationId xmlns:a16="http://schemas.microsoft.com/office/drawing/2014/main" id="{44A1FCA0-4F88-8ECB-A6A8-D4E9D6503981}"/>
                </a:ext>
              </a:extLst>
            </p:cNvPr>
            <p:cNvSpPr/>
            <p:nvPr/>
          </p:nvSpPr>
          <p:spPr>
            <a:xfrm rot="5400000">
              <a:off x="7728580" y="4988521"/>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sp>
          <p:nvSpPr>
            <p:cNvPr id="54" name="TextBox 53">
              <a:extLst>
                <a:ext uri="{FF2B5EF4-FFF2-40B4-BE49-F238E27FC236}">
                  <a16:creationId xmlns:a16="http://schemas.microsoft.com/office/drawing/2014/main" id="{1867B5FF-5478-C8B2-FDBA-7FFE5C84ECAA}"/>
                </a:ext>
              </a:extLst>
            </p:cNvPr>
            <p:cNvSpPr txBox="1"/>
            <p:nvPr/>
          </p:nvSpPr>
          <p:spPr>
            <a:xfrm>
              <a:off x="6358592" y="4496910"/>
              <a:ext cx="742511" cy="369332"/>
            </a:xfrm>
            <a:prstGeom prst="rect">
              <a:avLst/>
            </a:prstGeom>
            <a:solidFill>
              <a:schemeClr val="tx1"/>
            </a:solidFill>
            <a:ln>
              <a:solidFill>
                <a:schemeClr val="accent3"/>
              </a:solidFill>
            </a:ln>
          </p:spPr>
          <p:txBody>
            <a:bodyPr wrap="none" rtlCol="0">
              <a:spAutoFit/>
            </a:bodyPr>
            <a:lstStyle/>
            <a:p>
              <a:pPr defTabSz="457189">
                <a:defRPr/>
              </a:pPr>
              <a:r>
                <a:rPr lang="en-DE" sz="600">
                  <a:solidFill>
                    <a:schemeClr val="bg1"/>
                  </a:solidFill>
                  <a:latin typeface="CiscoSansTT ExtraLight"/>
                </a:rPr>
                <a:t>+12125552XXX</a:t>
              </a:r>
            </a:p>
            <a:p>
              <a:pPr defTabSz="457189">
                <a:defRPr/>
              </a:pPr>
              <a:r>
                <a:rPr lang="en-DE" sz="600">
                  <a:solidFill>
                    <a:schemeClr val="bg1"/>
                  </a:solidFill>
                  <a:latin typeface="CiscoSansTT ExtraLight"/>
                </a:rPr>
                <a:t>81212XXX</a:t>
              </a:r>
            </a:p>
            <a:p>
              <a:pPr defTabSz="457189">
                <a:defRPr/>
              </a:pPr>
              <a:r>
                <a:rPr lang="en-DE" sz="600">
                  <a:solidFill>
                    <a:schemeClr val="bg1"/>
                  </a:solidFill>
                  <a:latin typeface="CiscoSansTT ExtraLight"/>
                </a:rPr>
                <a:t>…</a:t>
              </a:r>
            </a:p>
          </p:txBody>
        </p:sp>
        <p:sp>
          <p:nvSpPr>
            <p:cNvPr id="55" name="Right Arrow 54">
              <a:extLst>
                <a:ext uri="{FF2B5EF4-FFF2-40B4-BE49-F238E27FC236}">
                  <a16:creationId xmlns:a16="http://schemas.microsoft.com/office/drawing/2014/main" id="{0934FB07-5501-8223-5EF9-3CD474C8F650}"/>
                </a:ext>
              </a:extLst>
            </p:cNvPr>
            <p:cNvSpPr/>
            <p:nvPr/>
          </p:nvSpPr>
          <p:spPr>
            <a:xfrm>
              <a:off x="6591165" y="4901213"/>
              <a:ext cx="271976" cy="162538"/>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DE">
                <a:solidFill>
                  <a:srgbClr val="0D274D"/>
                </a:solidFill>
                <a:latin typeface="CiscoSansTT ExtraLight"/>
              </a:endParaRPr>
            </a:p>
          </p:txBody>
        </p:sp>
        <p:sp>
          <p:nvSpPr>
            <p:cNvPr id="56" name="TextBox 55">
              <a:extLst>
                <a:ext uri="{FF2B5EF4-FFF2-40B4-BE49-F238E27FC236}">
                  <a16:creationId xmlns:a16="http://schemas.microsoft.com/office/drawing/2014/main" id="{6C40FF5D-F42D-F409-5AC6-07EA9DCD3CC0}"/>
                </a:ext>
              </a:extLst>
            </p:cNvPr>
            <p:cNvSpPr txBox="1"/>
            <p:nvPr/>
          </p:nvSpPr>
          <p:spPr>
            <a:xfrm>
              <a:off x="7474763" y="4496842"/>
              <a:ext cx="742511" cy="369332"/>
            </a:xfrm>
            <a:prstGeom prst="rect">
              <a:avLst/>
            </a:prstGeom>
            <a:solidFill>
              <a:schemeClr val="tx1"/>
            </a:solidFill>
            <a:ln>
              <a:solidFill>
                <a:schemeClr val="accent3"/>
              </a:solidFill>
            </a:ln>
          </p:spPr>
          <p:txBody>
            <a:bodyPr wrap="none" rtlCol="0">
              <a:spAutoFit/>
            </a:bodyPr>
            <a:lstStyle/>
            <a:p>
              <a:pPr defTabSz="457189">
                <a:defRPr/>
              </a:pPr>
              <a:r>
                <a:rPr lang="en-DE" sz="600">
                  <a:solidFill>
                    <a:schemeClr val="bg1"/>
                  </a:solidFill>
                  <a:latin typeface="CiscoSansTT ExtraLight"/>
                </a:rPr>
                <a:t>+14085551XXX</a:t>
              </a:r>
            </a:p>
            <a:p>
              <a:pPr defTabSz="457189">
                <a:defRPr/>
              </a:pPr>
              <a:r>
                <a:rPr lang="en-DE" sz="600">
                  <a:solidFill>
                    <a:schemeClr val="bg1"/>
                  </a:solidFill>
                  <a:latin typeface="CiscoSansTT ExtraLight"/>
                </a:rPr>
                <a:t>81401XXX</a:t>
              </a:r>
            </a:p>
            <a:p>
              <a:pPr defTabSz="457189">
                <a:defRPr/>
              </a:pPr>
              <a:r>
                <a:rPr lang="en-DE" sz="600">
                  <a:solidFill>
                    <a:schemeClr val="bg1"/>
                  </a:solidFill>
                  <a:latin typeface="CiscoSansTT ExtraLight"/>
                </a:rPr>
                <a:t>…</a:t>
              </a:r>
            </a:p>
          </p:txBody>
        </p:sp>
        <p:sp>
          <p:nvSpPr>
            <p:cNvPr id="57" name="Right Arrow 56">
              <a:extLst>
                <a:ext uri="{FF2B5EF4-FFF2-40B4-BE49-F238E27FC236}">
                  <a16:creationId xmlns:a16="http://schemas.microsoft.com/office/drawing/2014/main" id="{8C771856-7CD2-28CC-2204-B3FAD52CC150}"/>
                </a:ext>
              </a:extLst>
            </p:cNvPr>
            <p:cNvSpPr/>
            <p:nvPr/>
          </p:nvSpPr>
          <p:spPr>
            <a:xfrm rot="10800000">
              <a:off x="7647118" y="4901213"/>
              <a:ext cx="271976" cy="162538"/>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DE">
                <a:solidFill>
                  <a:srgbClr val="0D274D"/>
                </a:solidFill>
                <a:latin typeface="CiscoSansTT ExtraLight"/>
              </a:endParaRPr>
            </a:p>
          </p:txBody>
        </p:sp>
        <p:pic>
          <p:nvPicPr>
            <p:cNvPr id="58" name="Picture 57">
              <a:extLst>
                <a:ext uri="{FF2B5EF4-FFF2-40B4-BE49-F238E27FC236}">
                  <a16:creationId xmlns:a16="http://schemas.microsoft.com/office/drawing/2014/main" id="{4333C3AF-FEFB-6020-B535-BDFC379721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39675" y="5012540"/>
              <a:ext cx="500378" cy="369484"/>
            </a:xfrm>
            <a:prstGeom prst="rect">
              <a:avLst/>
            </a:prstGeom>
          </p:spPr>
        </p:pic>
      </p:grpSp>
    </p:spTree>
    <p:extLst>
      <p:ext uri="{BB962C8B-B14F-4D97-AF65-F5344CB8AC3E}">
        <p14:creationId xmlns:p14="http://schemas.microsoft.com/office/powerpoint/2010/main" val="4040339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a:t>Trunk and route group on Webex Calling multi-tenant</a:t>
            </a:r>
          </a:p>
          <a:p>
            <a:r>
              <a:rPr lang="en-US"/>
              <a:t>Location for that trunk (customer needs to set main number)</a:t>
            </a:r>
          </a:p>
          <a:p>
            <a:r>
              <a:rPr lang="en-US"/>
              <a:t>Local Gateway instance automatically provisioned (cloud managed)</a:t>
            </a:r>
          </a:p>
          <a:p>
            <a:r>
              <a:rPr lang="en-US"/>
              <a:t>SIP trunk on dedicated instance</a:t>
            </a:r>
          </a:p>
          <a:p>
            <a:r>
              <a:rPr lang="en-US"/>
              <a:t>Call routing (dial plans) still needed …</a:t>
            </a:r>
          </a:p>
          <a:p>
            <a:pPr lvl="1"/>
            <a:r>
              <a:rPr lang="en-US"/>
              <a:t>Dedicated instance</a:t>
            </a:r>
          </a:p>
          <a:p>
            <a:pPr lvl="1"/>
            <a:r>
              <a:rPr lang="en-US"/>
              <a:t>Webex Calling </a:t>
            </a:r>
          </a:p>
          <a:p>
            <a:endParaRPr lang="en-US"/>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Dedicated Instance</a:t>
            </a:r>
            <a:endParaRPr lang="en-DE"/>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0132224" cy="482748"/>
          </a:xfrm>
        </p:spPr>
        <p:txBody>
          <a:bodyPr/>
          <a:lstStyle/>
          <a:p>
            <a:r>
              <a:rPr lang="en-US"/>
              <a:t>Pre-Configured</a:t>
            </a:r>
          </a:p>
        </p:txBody>
      </p:sp>
      <p:grpSp>
        <p:nvGrpSpPr>
          <p:cNvPr id="5" name="Group 4">
            <a:extLst>
              <a:ext uri="{FF2B5EF4-FFF2-40B4-BE49-F238E27FC236}">
                <a16:creationId xmlns:a16="http://schemas.microsoft.com/office/drawing/2014/main" id="{126C46BE-3400-7EC0-8089-32EB884F49B5}"/>
              </a:ext>
            </a:extLst>
          </p:cNvPr>
          <p:cNvGrpSpPr/>
          <p:nvPr/>
        </p:nvGrpSpPr>
        <p:grpSpPr>
          <a:xfrm>
            <a:off x="7251797" y="3878399"/>
            <a:ext cx="3146099" cy="1731956"/>
            <a:chOff x="1903828" y="889325"/>
            <a:chExt cx="3146099" cy="1731956"/>
          </a:xfrm>
        </p:grpSpPr>
        <p:sp>
          <p:nvSpPr>
            <p:cNvPr id="6" name="Shape 426">
              <a:extLst>
                <a:ext uri="{FF2B5EF4-FFF2-40B4-BE49-F238E27FC236}">
                  <a16:creationId xmlns:a16="http://schemas.microsoft.com/office/drawing/2014/main" id="{A3E5A4C4-CAD5-32A8-FC37-EF49164B7727}"/>
                </a:ext>
              </a:extLst>
            </p:cNvPr>
            <p:cNvSpPr>
              <a:spLocks noChangeAspect="1"/>
            </p:cNvSpPr>
            <p:nvPr/>
          </p:nvSpPr>
          <p:spPr>
            <a:xfrm flipH="1">
              <a:off x="1903828" y="889325"/>
              <a:ext cx="3146099" cy="173195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7" name="Group 6">
              <a:extLst>
                <a:ext uri="{FF2B5EF4-FFF2-40B4-BE49-F238E27FC236}">
                  <a16:creationId xmlns:a16="http://schemas.microsoft.com/office/drawing/2014/main" id="{F2756448-6C54-FDE0-3736-B5914AC2537C}"/>
                </a:ext>
              </a:extLst>
            </p:cNvPr>
            <p:cNvGrpSpPr/>
            <p:nvPr/>
          </p:nvGrpSpPr>
          <p:grpSpPr>
            <a:xfrm>
              <a:off x="2564193" y="1545703"/>
              <a:ext cx="1978595" cy="400110"/>
              <a:chOff x="3900734" y="1584175"/>
              <a:chExt cx="1978595" cy="400110"/>
            </a:xfrm>
          </p:grpSpPr>
          <p:sp>
            <p:nvSpPr>
              <p:cNvPr id="54" name="TextBox 53">
                <a:extLst>
                  <a:ext uri="{FF2B5EF4-FFF2-40B4-BE49-F238E27FC236}">
                    <a16:creationId xmlns:a16="http://schemas.microsoft.com/office/drawing/2014/main" id="{A7EF5D24-A848-C602-426F-E1D6E9D890DF}"/>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55" name="Picture 54" descr="Logo, icon&#10;&#10;Description automatically generated">
                <a:extLst>
                  <a:ext uri="{FF2B5EF4-FFF2-40B4-BE49-F238E27FC236}">
                    <a16:creationId xmlns:a16="http://schemas.microsoft.com/office/drawing/2014/main" id="{5CE38A52-CBB6-3630-801C-AF0254FDB38C}"/>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8" name="Image" descr="Image">
              <a:extLst>
                <a:ext uri="{FF2B5EF4-FFF2-40B4-BE49-F238E27FC236}">
                  <a16:creationId xmlns:a16="http://schemas.microsoft.com/office/drawing/2014/main" id="{E648F438-CBAE-B5F4-7093-6C479B268F20}"/>
                </a:ext>
              </a:extLst>
            </p:cNvPr>
            <p:cNvPicPr>
              <a:picLocks noChangeAspect="1"/>
            </p:cNvPicPr>
            <p:nvPr/>
          </p:nvPicPr>
          <p:blipFill>
            <a:blip r:embed="rId3"/>
            <a:stretch>
              <a:fillRect/>
            </a:stretch>
          </p:blipFill>
          <p:spPr>
            <a:xfrm>
              <a:off x="2954210" y="950945"/>
              <a:ext cx="626496" cy="590127"/>
            </a:xfrm>
            <a:prstGeom prst="rect">
              <a:avLst/>
            </a:prstGeom>
            <a:ln w="12700">
              <a:miter lim="400000"/>
            </a:ln>
          </p:spPr>
        </p:pic>
        <p:grpSp>
          <p:nvGrpSpPr>
            <p:cNvPr id="9" name="Group 8">
              <a:extLst>
                <a:ext uri="{FF2B5EF4-FFF2-40B4-BE49-F238E27FC236}">
                  <a16:creationId xmlns:a16="http://schemas.microsoft.com/office/drawing/2014/main" id="{00726994-CFA5-2D1F-A814-A025A64DE651}"/>
                </a:ext>
              </a:extLst>
            </p:cNvPr>
            <p:cNvGrpSpPr/>
            <p:nvPr/>
          </p:nvGrpSpPr>
          <p:grpSpPr>
            <a:xfrm>
              <a:off x="2374957" y="2005220"/>
              <a:ext cx="2466306" cy="392594"/>
              <a:chOff x="2374957" y="2005220"/>
              <a:chExt cx="2466306" cy="392594"/>
            </a:xfrm>
          </p:grpSpPr>
          <p:pic>
            <p:nvPicPr>
              <p:cNvPr id="10" name="calling_black@4x.png" descr="calling_black@4x.png">
                <a:extLst>
                  <a:ext uri="{FF2B5EF4-FFF2-40B4-BE49-F238E27FC236}">
                    <a16:creationId xmlns:a16="http://schemas.microsoft.com/office/drawing/2014/main" id="{5281925B-D891-F50D-2F4F-C40431E23E77}"/>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513879" y="2043223"/>
                <a:ext cx="327384" cy="292225"/>
              </a:xfrm>
              <a:prstGeom prst="rect">
                <a:avLst/>
              </a:prstGeom>
              <a:ln w="12700">
                <a:miter lim="400000"/>
              </a:ln>
            </p:spPr>
          </p:pic>
          <p:grpSp>
            <p:nvGrpSpPr>
              <p:cNvPr id="11" name="Group 10">
                <a:extLst>
                  <a:ext uri="{FF2B5EF4-FFF2-40B4-BE49-F238E27FC236}">
                    <a16:creationId xmlns:a16="http://schemas.microsoft.com/office/drawing/2014/main" id="{F0B34D5B-566E-B745-20AE-E4DE30EEC468}"/>
                  </a:ext>
                </a:extLst>
              </p:cNvPr>
              <p:cNvGrpSpPr>
                <a:grpSpLocks noChangeAspect="1"/>
              </p:cNvGrpSpPr>
              <p:nvPr/>
            </p:nvGrpSpPr>
            <p:grpSpPr>
              <a:xfrm>
                <a:off x="3415607" y="2035201"/>
                <a:ext cx="558000" cy="362613"/>
                <a:chOff x="5332939" y="3568716"/>
                <a:chExt cx="1266607" cy="823098"/>
              </a:xfrm>
            </p:grpSpPr>
            <p:grpSp>
              <p:nvGrpSpPr>
                <p:cNvPr id="15" name="Group 14">
                  <a:extLst>
                    <a:ext uri="{FF2B5EF4-FFF2-40B4-BE49-F238E27FC236}">
                      <a16:creationId xmlns:a16="http://schemas.microsoft.com/office/drawing/2014/main" id="{38DAC3B5-8DC6-C729-029D-D0FCD35F0BD0}"/>
                    </a:ext>
                  </a:extLst>
                </p:cNvPr>
                <p:cNvGrpSpPr>
                  <a:grpSpLocks noChangeAspect="1"/>
                </p:cNvGrpSpPr>
                <p:nvPr/>
              </p:nvGrpSpPr>
              <p:grpSpPr>
                <a:xfrm>
                  <a:off x="5332939" y="3568716"/>
                  <a:ext cx="1266607" cy="823098"/>
                  <a:chOff x="3450034" y="2192353"/>
                  <a:chExt cx="945898" cy="614684"/>
                </a:xfrm>
              </p:grpSpPr>
              <p:sp>
                <p:nvSpPr>
                  <p:cNvPr id="17" name="Rounded Rectangle 15">
                    <a:extLst>
                      <a:ext uri="{FF2B5EF4-FFF2-40B4-BE49-F238E27FC236}">
                        <a16:creationId xmlns:a16="http://schemas.microsoft.com/office/drawing/2014/main" id="{E76767B0-A649-7051-1625-8F0B651CD22A}"/>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18" name="Group 105">
                    <a:extLst>
                      <a:ext uri="{FF2B5EF4-FFF2-40B4-BE49-F238E27FC236}">
                        <a16:creationId xmlns:a16="http://schemas.microsoft.com/office/drawing/2014/main" id="{3C127A5D-BBF4-516D-3699-4052075B234C}"/>
                      </a:ext>
                    </a:extLst>
                  </p:cNvPr>
                  <p:cNvGrpSpPr>
                    <a:grpSpLocks noChangeAspect="1"/>
                  </p:cNvGrpSpPr>
                  <p:nvPr/>
                </p:nvGrpSpPr>
                <p:grpSpPr bwMode="auto">
                  <a:xfrm>
                    <a:off x="3501889" y="2492927"/>
                    <a:ext cx="283203" cy="266993"/>
                    <a:chOff x="1991" y="1544"/>
                    <a:chExt cx="961" cy="906"/>
                  </a:xfrm>
                </p:grpSpPr>
                <p:sp>
                  <p:nvSpPr>
                    <p:cNvPr id="34" name="Freeform 106">
                      <a:extLst>
                        <a:ext uri="{FF2B5EF4-FFF2-40B4-BE49-F238E27FC236}">
                          <a16:creationId xmlns:a16="http://schemas.microsoft.com/office/drawing/2014/main" id="{537E14C5-FD75-997C-4B3E-C4F36FE447B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5" name="Rectangle 107">
                      <a:extLst>
                        <a:ext uri="{FF2B5EF4-FFF2-40B4-BE49-F238E27FC236}">
                          <a16:creationId xmlns:a16="http://schemas.microsoft.com/office/drawing/2014/main" id="{45643267-08CD-CA96-A0C0-FBDD1E74162E}"/>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6" name="Rectangle 108">
                      <a:extLst>
                        <a:ext uri="{FF2B5EF4-FFF2-40B4-BE49-F238E27FC236}">
                          <a16:creationId xmlns:a16="http://schemas.microsoft.com/office/drawing/2014/main" id="{607602C3-1EB2-7538-728A-32B7C4CC11D7}"/>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7" name="Rectangle 109">
                      <a:extLst>
                        <a:ext uri="{FF2B5EF4-FFF2-40B4-BE49-F238E27FC236}">
                          <a16:creationId xmlns:a16="http://schemas.microsoft.com/office/drawing/2014/main" id="{C25CB3C0-9742-7835-2732-270005D9E1DE}"/>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8" name="Rectangle 110">
                      <a:extLst>
                        <a:ext uri="{FF2B5EF4-FFF2-40B4-BE49-F238E27FC236}">
                          <a16:creationId xmlns:a16="http://schemas.microsoft.com/office/drawing/2014/main" id="{0F0B7DF4-8D17-6D7A-AC9A-7C5CE7ABD22A}"/>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9" name="Rectangle 111">
                      <a:extLst>
                        <a:ext uri="{FF2B5EF4-FFF2-40B4-BE49-F238E27FC236}">
                          <a16:creationId xmlns:a16="http://schemas.microsoft.com/office/drawing/2014/main" id="{A4632380-BBF7-0EB3-7096-B8479A0150AA}"/>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0" name="Rectangle 112">
                      <a:extLst>
                        <a:ext uri="{FF2B5EF4-FFF2-40B4-BE49-F238E27FC236}">
                          <a16:creationId xmlns:a16="http://schemas.microsoft.com/office/drawing/2014/main" id="{278C12B6-EC9E-2EAC-5BAF-9987C4FEE0C8}"/>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1" name="Rectangle 113">
                      <a:extLst>
                        <a:ext uri="{FF2B5EF4-FFF2-40B4-BE49-F238E27FC236}">
                          <a16:creationId xmlns:a16="http://schemas.microsoft.com/office/drawing/2014/main" id="{3BD13557-A0E6-3927-DD3D-60C0CE51315B}"/>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2" name="Rectangle 114">
                      <a:extLst>
                        <a:ext uri="{FF2B5EF4-FFF2-40B4-BE49-F238E27FC236}">
                          <a16:creationId xmlns:a16="http://schemas.microsoft.com/office/drawing/2014/main" id="{2FB1519B-F7C1-1692-FC43-4D316CF3C3F6}"/>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3" name="Rectangle 115">
                      <a:extLst>
                        <a:ext uri="{FF2B5EF4-FFF2-40B4-BE49-F238E27FC236}">
                          <a16:creationId xmlns:a16="http://schemas.microsoft.com/office/drawing/2014/main" id="{9BDF3196-2B0E-F19D-8E1E-3A26340E2ADA}"/>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4" name="Freeform 116">
                      <a:extLst>
                        <a:ext uri="{FF2B5EF4-FFF2-40B4-BE49-F238E27FC236}">
                          <a16:creationId xmlns:a16="http://schemas.microsoft.com/office/drawing/2014/main" id="{6FD8CD08-CDC8-D6AF-1CE9-FD0F3A08FD4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5" name="Rectangle 117">
                      <a:extLst>
                        <a:ext uri="{FF2B5EF4-FFF2-40B4-BE49-F238E27FC236}">
                          <a16:creationId xmlns:a16="http://schemas.microsoft.com/office/drawing/2014/main" id="{7B9D46BC-B4AA-3C60-A1B4-BDE3DC0DBBCB}"/>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 name="Rectangle 118">
                      <a:extLst>
                        <a:ext uri="{FF2B5EF4-FFF2-40B4-BE49-F238E27FC236}">
                          <a16:creationId xmlns:a16="http://schemas.microsoft.com/office/drawing/2014/main" id="{D3147C1C-918F-09A6-5144-18B74E0B1983}"/>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7" name="Rectangle 119">
                      <a:extLst>
                        <a:ext uri="{FF2B5EF4-FFF2-40B4-BE49-F238E27FC236}">
                          <a16:creationId xmlns:a16="http://schemas.microsoft.com/office/drawing/2014/main" id="{06971E45-288A-887F-2FCA-C21AD42178C4}"/>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8" name="Rectangle 120">
                      <a:extLst>
                        <a:ext uri="{FF2B5EF4-FFF2-40B4-BE49-F238E27FC236}">
                          <a16:creationId xmlns:a16="http://schemas.microsoft.com/office/drawing/2014/main" id="{EA9F498B-29C5-A055-483A-F31DDDBC24F3}"/>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9" name="Rectangle 121">
                      <a:extLst>
                        <a:ext uri="{FF2B5EF4-FFF2-40B4-BE49-F238E27FC236}">
                          <a16:creationId xmlns:a16="http://schemas.microsoft.com/office/drawing/2014/main" id="{36A24E81-0020-8985-5E82-8EAE7882590D}"/>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0" name="Rectangle 122">
                      <a:extLst>
                        <a:ext uri="{FF2B5EF4-FFF2-40B4-BE49-F238E27FC236}">
                          <a16:creationId xmlns:a16="http://schemas.microsoft.com/office/drawing/2014/main" id="{8803E3A5-7061-0119-C166-DF2372CFB130}"/>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1" name="Rectangle 123">
                      <a:extLst>
                        <a:ext uri="{FF2B5EF4-FFF2-40B4-BE49-F238E27FC236}">
                          <a16:creationId xmlns:a16="http://schemas.microsoft.com/office/drawing/2014/main" id="{239432A5-59FE-113C-8547-A12B8FE70FC1}"/>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2" name="Rectangle 124">
                      <a:extLst>
                        <a:ext uri="{FF2B5EF4-FFF2-40B4-BE49-F238E27FC236}">
                          <a16:creationId xmlns:a16="http://schemas.microsoft.com/office/drawing/2014/main" id="{6771445A-F147-EA75-0B6E-46E9E73728BD}"/>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3" name="Rectangle 125">
                      <a:extLst>
                        <a:ext uri="{FF2B5EF4-FFF2-40B4-BE49-F238E27FC236}">
                          <a16:creationId xmlns:a16="http://schemas.microsoft.com/office/drawing/2014/main" id="{084A9447-9B63-2B0B-F6E5-44C65B39AC97}"/>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19" name="Group 18">
                    <a:extLst>
                      <a:ext uri="{FF2B5EF4-FFF2-40B4-BE49-F238E27FC236}">
                        <a16:creationId xmlns:a16="http://schemas.microsoft.com/office/drawing/2014/main" id="{5A9539EB-A893-0C96-474B-08EF09CE4326}"/>
                      </a:ext>
                    </a:extLst>
                  </p:cNvPr>
                  <p:cNvGrpSpPr>
                    <a:grpSpLocks noChangeAspect="1"/>
                  </p:cNvGrpSpPr>
                  <p:nvPr/>
                </p:nvGrpSpPr>
                <p:grpSpPr>
                  <a:xfrm rot="19800000">
                    <a:off x="3694273" y="2456129"/>
                    <a:ext cx="181873" cy="80768"/>
                    <a:chOff x="4705351" y="4362451"/>
                    <a:chExt cx="1165225" cy="493712"/>
                  </a:xfrm>
                </p:grpSpPr>
                <p:sp>
                  <p:nvSpPr>
                    <p:cNvPr id="20" name="Freeform 29">
                      <a:extLst>
                        <a:ext uri="{FF2B5EF4-FFF2-40B4-BE49-F238E27FC236}">
                          <a16:creationId xmlns:a16="http://schemas.microsoft.com/office/drawing/2014/main" id="{7B9EE87D-A8BE-6493-698A-CADA5AC65FF0}"/>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 name="Freeform 30">
                      <a:extLst>
                        <a:ext uri="{FF2B5EF4-FFF2-40B4-BE49-F238E27FC236}">
                          <a16:creationId xmlns:a16="http://schemas.microsoft.com/office/drawing/2014/main" id="{FDB54C0B-FA53-92B4-EDE6-84378817F3B5}"/>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2" name="Freeform 31">
                      <a:extLst>
                        <a:ext uri="{FF2B5EF4-FFF2-40B4-BE49-F238E27FC236}">
                          <a16:creationId xmlns:a16="http://schemas.microsoft.com/office/drawing/2014/main" id="{E09BE1ED-321C-F339-49EB-B22DCE0AAFEA}"/>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3" name="Freeform 68">
                      <a:extLst>
                        <a:ext uri="{FF2B5EF4-FFF2-40B4-BE49-F238E27FC236}">
                          <a16:creationId xmlns:a16="http://schemas.microsoft.com/office/drawing/2014/main" id="{39BAFF0A-4199-B2EA-0B5E-413C3C25868E}"/>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4" name="Freeform 69">
                      <a:extLst>
                        <a:ext uri="{FF2B5EF4-FFF2-40B4-BE49-F238E27FC236}">
                          <a16:creationId xmlns:a16="http://schemas.microsoft.com/office/drawing/2014/main" id="{94670354-DF57-C38C-A2E8-BF12BE02AACB}"/>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5" name="Freeform 70">
                      <a:extLst>
                        <a:ext uri="{FF2B5EF4-FFF2-40B4-BE49-F238E27FC236}">
                          <a16:creationId xmlns:a16="http://schemas.microsoft.com/office/drawing/2014/main" id="{D349752B-3441-2795-843D-8B3074AC5674}"/>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6" name="Freeform 71">
                      <a:extLst>
                        <a:ext uri="{FF2B5EF4-FFF2-40B4-BE49-F238E27FC236}">
                          <a16:creationId xmlns:a16="http://schemas.microsoft.com/office/drawing/2014/main" id="{AC4DE5BF-612E-B5AB-83E2-571DFBE8B5A7}"/>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7" name="Freeform 72">
                      <a:extLst>
                        <a:ext uri="{FF2B5EF4-FFF2-40B4-BE49-F238E27FC236}">
                          <a16:creationId xmlns:a16="http://schemas.microsoft.com/office/drawing/2014/main" id="{7635D26C-9708-14C6-66B7-F51F41DBCC91}"/>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8" name="Freeform 73">
                      <a:extLst>
                        <a:ext uri="{FF2B5EF4-FFF2-40B4-BE49-F238E27FC236}">
                          <a16:creationId xmlns:a16="http://schemas.microsoft.com/office/drawing/2014/main" id="{1E64E111-489A-A14A-C282-BF8803C04CC6}"/>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9" name="Freeform 74">
                      <a:extLst>
                        <a:ext uri="{FF2B5EF4-FFF2-40B4-BE49-F238E27FC236}">
                          <a16:creationId xmlns:a16="http://schemas.microsoft.com/office/drawing/2014/main" id="{AAFCAD75-5958-2D65-72DA-15DB34CC40E0}"/>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0" name="Freeform 75">
                      <a:extLst>
                        <a:ext uri="{FF2B5EF4-FFF2-40B4-BE49-F238E27FC236}">
                          <a16:creationId xmlns:a16="http://schemas.microsoft.com/office/drawing/2014/main" id="{05257403-9B03-CF26-584B-981DAEA4293C}"/>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1" name="Freeform 76">
                      <a:extLst>
                        <a:ext uri="{FF2B5EF4-FFF2-40B4-BE49-F238E27FC236}">
                          <a16:creationId xmlns:a16="http://schemas.microsoft.com/office/drawing/2014/main" id="{9EEF2C54-DBF3-7B3E-10A5-812C39E16434}"/>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2" name="Freeform 77">
                      <a:extLst>
                        <a:ext uri="{FF2B5EF4-FFF2-40B4-BE49-F238E27FC236}">
                          <a16:creationId xmlns:a16="http://schemas.microsoft.com/office/drawing/2014/main" id="{3A8745B7-B947-1CE1-3003-21AF7835F097}"/>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3" name="Freeform 78">
                      <a:extLst>
                        <a:ext uri="{FF2B5EF4-FFF2-40B4-BE49-F238E27FC236}">
                          <a16:creationId xmlns:a16="http://schemas.microsoft.com/office/drawing/2014/main" id="{8DE8FA63-2F66-2EF9-490D-BF11C757281C}"/>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6" name="Shape 426">
                  <a:extLst>
                    <a:ext uri="{FF2B5EF4-FFF2-40B4-BE49-F238E27FC236}">
                      <a16:creationId xmlns:a16="http://schemas.microsoft.com/office/drawing/2014/main" id="{91F7DC89-DC97-BACD-F123-DC6BB792FF59}"/>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12" name="Cylinder 135">
                <a:extLst>
                  <a:ext uri="{FF2B5EF4-FFF2-40B4-BE49-F238E27FC236}">
                    <a16:creationId xmlns:a16="http://schemas.microsoft.com/office/drawing/2014/main" id="{63CBC923-8E68-A354-6082-12CFFC5950DB}"/>
                  </a:ext>
                </a:extLst>
              </p:cNvPr>
              <p:cNvSpPr/>
              <p:nvPr/>
            </p:nvSpPr>
            <p:spPr>
              <a:xfrm rot="5400000">
                <a:off x="3064671" y="1989808"/>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pic>
            <p:nvPicPr>
              <p:cNvPr id="13" name="Picture 12">
                <a:extLst>
                  <a:ext uri="{FF2B5EF4-FFF2-40B4-BE49-F238E27FC236}">
                    <a16:creationId xmlns:a16="http://schemas.microsoft.com/office/drawing/2014/main" id="{2C878EC8-539D-7F2A-42A2-763E65172F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4957" y="2005220"/>
                <a:ext cx="500378" cy="369484"/>
              </a:xfrm>
              <a:prstGeom prst="rect">
                <a:avLst/>
              </a:prstGeom>
            </p:spPr>
          </p:pic>
          <p:sp>
            <p:nvSpPr>
              <p:cNvPr id="14" name="Cylinder 135">
                <a:extLst>
                  <a:ext uri="{FF2B5EF4-FFF2-40B4-BE49-F238E27FC236}">
                    <a16:creationId xmlns:a16="http://schemas.microsoft.com/office/drawing/2014/main" id="{8AF3C88C-2293-A45D-35AD-E4CE3F4860B0}"/>
                  </a:ext>
                </a:extLst>
              </p:cNvPr>
              <p:cNvSpPr/>
              <p:nvPr/>
            </p:nvSpPr>
            <p:spPr>
              <a:xfrm rot="5400000">
                <a:off x="4167552" y="1978249"/>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grpSp>
      </p:grpSp>
      <p:sp>
        <p:nvSpPr>
          <p:cNvPr id="56" name="TextBox 55">
            <a:extLst>
              <a:ext uri="{FF2B5EF4-FFF2-40B4-BE49-F238E27FC236}">
                <a16:creationId xmlns:a16="http://schemas.microsoft.com/office/drawing/2014/main" id="{A2ABB9BC-63ED-366B-D8BE-1A577EC51BA9}"/>
              </a:ext>
            </a:extLst>
          </p:cNvPr>
          <p:cNvSpPr txBox="1"/>
          <p:nvPr/>
        </p:nvSpPr>
        <p:spPr>
          <a:xfrm>
            <a:off x="8373179" y="5817143"/>
            <a:ext cx="1305165" cy="276999"/>
          </a:xfrm>
          <a:prstGeom prst="rect">
            <a:avLst/>
          </a:prstGeom>
          <a:solidFill>
            <a:schemeClr val="tx1"/>
          </a:solidFill>
          <a:ln>
            <a:solidFill>
              <a:schemeClr val="accent5">
                <a:lumMod val="75000"/>
              </a:schemeClr>
            </a:solidFill>
          </a:ln>
        </p:spPr>
        <p:txBody>
          <a:bodyPr wrap="none" rtlCol="0">
            <a:spAutoFit/>
          </a:bodyPr>
          <a:lstStyle/>
          <a:p>
            <a:pPr defTabSz="457189">
              <a:defRPr/>
            </a:pPr>
            <a:r>
              <a:rPr lang="en-GB" sz="1200">
                <a:solidFill>
                  <a:schemeClr val="bg1"/>
                </a:solidFill>
                <a:latin typeface="CiscoSansTT ExtraLight"/>
              </a:rPr>
              <a:t>P</a:t>
            </a:r>
            <a:r>
              <a:rPr lang="en-DE" sz="1200">
                <a:solidFill>
                  <a:schemeClr val="bg1"/>
                </a:solidFill>
                <a:latin typeface="CiscoSansTT ExtraLight"/>
              </a:rPr>
              <a:t>re-provisioned</a:t>
            </a:r>
          </a:p>
        </p:txBody>
      </p:sp>
      <p:cxnSp>
        <p:nvCxnSpPr>
          <p:cNvPr id="57" name="Straight Arrow Connector 56">
            <a:extLst>
              <a:ext uri="{FF2B5EF4-FFF2-40B4-BE49-F238E27FC236}">
                <a16:creationId xmlns:a16="http://schemas.microsoft.com/office/drawing/2014/main" id="{C8878EB8-8E29-F3FB-EA68-F2E252FBE03F}"/>
              </a:ext>
            </a:extLst>
          </p:cNvPr>
          <p:cNvCxnSpPr>
            <a:stCxn id="56" idx="0"/>
          </p:cNvCxnSpPr>
          <p:nvPr/>
        </p:nvCxnSpPr>
        <p:spPr>
          <a:xfrm flipH="1" flipV="1">
            <a:off x="8550713" y="5332544"/>
            <a:ext cx="475049" cy="484599"/>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7E3896-A45A-737E-C7B2-F611A050703D}"/>
              </a:ext>
            </a:extLst>
          </p:cNvPr>
          <p:cNvCxnSpPr>
            <a:cxnSpLocks/>
            <a:stCxn id="56" idx="0"/>
          </p:cNvCxnSpPr>
          <p:nvPr/>
        </p:nvCxnSpPr>
        <p:spPr>
          <a:xfrm flipV="1">
            <a:off x="9025762" y="5309375"/>
            <a:ext cx="652582" cy="50776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6DB00-52ED-673A-EA03-78CE6B53C53E}"/>
              </a:ext>
            </a:extLst>
          </p:cNvPr>
          <p:cNvCxnSpPr>
            <a:cxnSpLocks/>
            <a:stCxn id="56" idx="0"/>
          </p:cNvCxnSpPr>
          <p:nvPr/>
        </p:nvCxnSpPr>
        <p:spPr>
          <a:xfrm flipV="1">
            <a:off x="9025762" y="5415941"/>
            <a:ext cx="16814" cy="40120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554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a:xfrm>
            <a:off x="621792" y="1892125"/>
            <a:ext cx="10960608" cy="4519083"/>
          </a:xfrm>
        </p:spPr>
        <p:txBody>
          <a:bodyPr/>
          <a:lstStyle/>
          <a:p>
            <a:r>
              <a:rPr lang="en-US" sz="1800"/>
              <a:t>Interworking w/ on-premises Unified </a:t>
            </a:r>
            <a:br>
              <a:rPr lang="en-US" sz="1800"/>
            </a:br>
            <a:r>
              <a:rPr lang="en-US" sz="1800"/>
              <a:t>CM required during transition period</a:t>
            </a:r>
          </a:p>
          <a:p>
            <a:r>
              <a:rPr lang="en-US" sz="1800"/>
              <a:t>Connect Unified CM to dedicated instance or </a:t>
            </a:r>
            <a:br>
              <a:rPr lang="en-US" sz="1800"/>
            </a:br>
            <a:r>
              <a:rPr lang="en-US" sz="1800"/>
              <a:t>multi-tenant?</a:t>
            </a:r>
          </a:p>
          <a:p>
            <a:r>
              <a:rPr lang="en-US" sz="1800"/>
              <a:t>Considerations</a:t>
            </a:r>
          </a:p>
          <a:p>
            <a:pPr lvl="1"/>
            <a:r>
              <a:rPr lang="en-US" sz="1600"/>
              <a:t>Dedicated instance not meant to act as tandem (session </a:t>
            </a:r>
            <a:br>
              <a:rPr lang="en-US" sz="1600"/>
            </a:br>
            <a:r>
              <a:rPr lang="en-US" sz="1600"/>
              <a:t>manager)</a:t>
            </a:r>
          </a:p>
          <a:p>
            <a:pPr lvl="1"/>
            <a:r>
              <a:rPr lang="en-US" sz="1600"/>
              <a:t>Where does the majority of the users live?</a:t>
            </a:r>
          </a:p>
          <a:p>
            <a:pPr lvl="1"/>
            <a:r>
              <a:rPr lang="en-US" sz="1600"/>
              <a:t>Capabilities: SIP/SIMPLE presence, CCNR/CCBS, …</a:t>
            </a:r>
          </a:p>
          <a:p>
            <a:pPr lvl="1"/>
            <a:r>
              <a:rPr lang="en-US" sz="1600"/>
              <a:t>PSTN: (ab)use CCPP for prem users using DI as transit? Use prem PSTN for both, Webex Calling and Di?</a:t>
            </a:r>
          </a:p>
          <a:p>
            <a:r>
              <a:rPr lang="en-US" sz="1800"/>
              <a:t>Multi-tenant can route between users on dedicated instance and on-premises Unified CM using Webex Calling dial plans</a:t>
            </a:r>
          </a:p>
          <a:p>
            <a:endParaRPr lang="en-US" sz="1800"/>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Dedicated Instance</a:t>
            </a:r>
            <a:endParaRPr lang="en-DE"/>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1"/>
            <a:ext cx="10132224" cy="482748"/>
          </a:xfrm>
        </p:spPr>
        <p:txBody>
          <a:bodyPr/>
          <a:lstStyle/>
          <a:p>
            <a:r>
              <a:rPr lang="en-US"/>
              <a:t>Interworking: Unified CM On-Premises, Webex Calling and Dedicated Instance</a:t>
            </a:r>
          </a:p>
        </p:txBody>
      </p:sp>
      <p:grpSp>
        <p:nvGrpSpPr>
          <p:cNvPr id="60" name="Group 59">
            <a:extLst>
              <a:ext uri="{FF2B5EF4-FFF2-40B4-BE49-F238E27FC236}">
                <a16:creationId xmlns:a16="http://schemas.microsoft.com/office/drawing/2014/main" id="{07F86B18-D833-3A7E-B0CE-7E3FBC547394}"/>
              </a:ext>
            </a:extLst>
          </p:cNvPr>
          <p:cNvGrpSpPr/>
          <p:nvPr/>
        </p:nvGrpSpPr>
        <p:grpSpPr>
          <a:xfrm>
            <a:off x="7912233" y="1406347"/>
            <a:ext cx="3146099" cy="1731956"/>
            <a:chOff x="1903828" y="889325"/>
            <a:chExt cx="3146099" cy="1731956"/>
          </a:xfrm>
        </p:grpSpPr>
        <p:sp>
          <p:nvSpPr>
            <p:cNvPr id="61" name="Shape 426">
              <a:extLst>
                <a:ext uri="{FF2B5EF4-FFF2-40B4-BE49-F238E27FC236}">
                  <a16:creationId xmlns:a16="http://schemas.microsoft.com/office/drawing/2014/main" id="{DFD8F7F8-A85C-60A0-8D04-0BFAE3D26D88}"/>
                </a:ext>
              </a:extLst>
            </p:cNvPr>
            <p:cNvSpPr>
              <a:spLocks noChangeAspect="1"/>
            </p:cNvSpPr>
            <p:nvPr/>
          </p:nvSpPr>
          <p:spPr>
            <a:xfrm flipH="1">
              <a:off x="1903828" y="889325"/>
              <a:ext cx="3146099" cy="173195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62" name="Group 61">
              <a:extLst>
                <a:ext uri="{FF2B5EF4-FFF2-40B4-BE49-F238E27FC236}">
                  <a16:creationId xmlns:a16="http://schemas.microsoft.com/office/drawing/2014/main" id="{06676B6F-EC4E-1DD2-E0A0-153615E8FA15}"/>
                </a:ext>
              </a:extLst>
            </p:cNvPr>
            <p:cNvGrpSpPr/>
            <p:nvPr/>
          </p:nvGrpSpPr>
          <p:grpSpPr>
            <a:xfrm>
              <a:off x="2564193" y="1545703"/>
              <a:ext cx="1978595" cy="400110"/>
              <a:chOff x="3900734" y="1584175"/>
              <a:chExt cx="1978595" cy="400110"/>
            </a:xfrm>
          </p:grpSpPr>
          <p:sp>
            <p:nvSpPr>
              <p:cNvPr id="109" name="TextBox 108">
                <a:extLst>
                  <a:ext uri="{FF2B5EF4-FFF2-40B4-BE49-F238E27FC236}">
                    <a16:creationId xmlns:a16="http://schemas.microsoft.com/office/drawing/2014/main" id="{B3287EF6-7545-EDBA-EC3F-19B86DDA8440}"/>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10" name="Picture 109" descr="Logo, icon&#10;&#10;Description automatically generated">
                <a:extLst>
                  <a:ext uri="{FF2B5EF4-FFF2-40B4-BE49-F238E27FC236}">
                    <a16:creationId xmlns:a16="http://schemas.microsoft.com/office/drawing/2014/main" id="{680D7FE4-13DA-59B7-A459-80DE4DEEBA53}"/>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63" name="Image" descr="Image">
              <a:extLst>
                <a:ext uri="{FF2B5EF4-FFF2-40B4-BE49-F238E27FC236}">
                  <a16:creationId xmlns:a16="http://schemas.microsoft.com/office/drawing/2014/main" id="{54ACB5A1-902C-9EF3-27DF-A0A689702ACB}"/>
                </a:ext>
              </a:extLst>
            </p:cNvPr>
            <p:cNvPicPr>
              <a:picLocks noChangeAspect="1"/>
            </p:cNvPicPr>
            <p:nvPr/>
          </p:nvPicPr>
          <p:blipFill>
            <a:blip r:embed="rId3"/>
            <a:stretch>
              <a:fillRect/>
            </a:stretch>
          </p:blipFill>
          <p:spPr>
            <a:xfrm>
              <a:off x="2954210" y="950945"/>
              <a:ext cx="626496" cy="590127"/>
            </a:xfrm>
            <a:prstGeom prst="rect">
              <a:avLst/>
            </a:prstGeom>
            <a:ln w="12700">
              <a:miter lim="400000"/>
            </a:ln>
          </p:spPr>
        </p:pic>
        <p:grpSp>
          <p:nvGrpSpPr>
            <p:cNvPr id="64" name="Group 63">
              <a:extLst>
                <a:ext uri="{FF2B5EF4-FFF2-40B4-BE49-F238E27FC236}">
                  <a16:creationId xmlns:a16="http://schemas.microsoft.com/office/drawing/2014/main" id="{D0B479CB-8D6E-003F-000F-951A0B639C85}"/>
                </a:ext>
              </a:extLst>
            </p:cNvPr>
            <p:cNvGrpSpPr/>
            <p:nvPr/>
          </p:nvGrpSpPr>
          <p:grpSpPr>
            <a:xfrm>
              <a:off x="2374957" y="2005220"/>
              <a:ext cx="2466306" cy="392594"/>
              <a:chOff x="2374957" y="2005220"/>
              <a:chExt cx="2466306" cy="392594"/>
            </a:xfrm>
          </p:grpSpPr>
          <p:pic>
            <p:nvPicPr>
              <p:cNvPr id="65" name="calling_black@4x.png" descr="calling_black@4x.png">
                <a:extLst>
                  <a:ext uri="{FF2B5EF4-FFF2-40B4-BE49-F238E27FC236}">
                    <a16:creationId xmlns:a16="http://schemas.microsoft.com/office/drawing/2014/main" id="{39010C10-193D-9C11-3158-255A300551B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513879" y="2043223"/>
                <a:ext cx="327384" cy="292225"/>
              </a:xfrm>
              <a:prstGeom prst="rect">
                <a:avLst/>
              </a:prstGeom>
              <a:ln w="12700">
                <a:miter lim="400000"/>
              </a:ln>
            </p:spPr>
          </p:pic>
          <p:grpSp>
            <p:nvGrpSpPr>
              <p:cNvPr id="66" name="Group 65">
                <a:extLst>
                  <a:ext uri="{FF2B5EF4-FFF2-40B4-BE49-F238E27FC236}">
                    <a16:creationId xmlns:a16="http://schemas.microsoft.com/office/drawing/2014/main" id="{3CC1353C-DAF3-8A8C-0FAE-7537CE53F42C}"/>
                  </a:ext>
                </a:extLst>
              </p:cNvPr>
              <p:cNvGrpSpPr>
                <a:grpSpLocks noChangeAspect="1"/>
              </p:cNvGrpSpPr>
              <p:nvPr/>
            </p:nvGrpSpPr>
            <p:grpSpPr>
              <a:xfrm>
                <a:off x="3415607" y="2035201"/>
                <a:ext cx="558000" cy="362613"/>
                <a:chOff x="5332939" y="3568716"/>
                <a:chExt cx="1266607" cy="823098"/>
              </a:xfrm>
            </p:grpSpPr>
            <p:grpSp>
              <p:nvGrpSpPr>
                <p:cNvPr id="70" name="Group 69">
                  <a:extLst>
                    <a:ext uri="{FF2B5EF4-FFF2-40B4-BE49-F238E27FC236}">
                      <a16:creationId xmlns:a16="http://schemas.microsoft.com/office/drawing/2014/main" id="{220F3057-5F9C-FB12-BD6D-414BD5C97135}"/>
                    </a:ext>
                  </a:extLst>
                </p:cNvPr>
                <p:cNvGrpSpPr>
                  <a:grpSpLocks noChangeAspect="1"/>
                </p:cNvGrpSpPr>
                <p:nvPr/>
              </p:nvGrpSpPr>
              <p:grpSpPr>
                <a:xfrm>
                  <a:off x="5332939" y="3568716"/>
                  <a:ext cx="1266607" cy="823098"/>
                  <a:chOff x="3450034" y="2192353"/>
                  <a:chExt cx="945898" cy="614684"/>
                </a:xfrm>
              </p:grpSpPr>
              <p:sp>
                <p:nvSpPr>
                  <p:cNvPr id="72" name="Rounded Rectangle 15">
                    <a:extLst>
                      <a:ext uri="{FF2B5EF4-FFF2-40B4-BE49-F238E27FC236}">
                        <a16:creationId xmlns:a16="http://schemas.microsoft.com/office/drawing/2014/main" id="{1FDA0529-2AD0-32D2-8097-5009810BDA1F}"/>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73" name="Group 105">
                    <a:extLst>
                      <a:ext uri="{FF2B5EF4-FFF2-40B4-BE49-F238E27FC236}">
                        <a16:creationId xmlns:a16="http://schemas.microsoft.com/office/drawing/2014/main" id="{4712F4E6-B520-BC7B-C128-FA1486062C75}"/>
                      </a:ext>
                    </a:extLst>
                  </p:cNvPr>
                  <p:cNvGrpSpPr>
                    <a:grpSpLocks noChangeAspect="1"/>
                  </p:cNvGrpSpPr>
                  <p:nvPr/>
                </p:nvGrpSpPr>
                <p:grpSpPr bwMode="auto">
                  <a:xfrm>
                    <a:off x="3501887" y="2492927"/>
                    <a:ext cx="283202" cy="266993"/>
                    <a:chOff x="1991" y="1544"/>
                    <a:chExt cx="961" cy="906"/>
                  </a:xfrm>
                </p:grpSpPr>
                <p:sp>
                  <p:nvSpPr>
                    <p:cNvPr id="89" name="Freeform 106">
                      <a:extLst>
                        <a:ext uri="{FF2B5EF4-FFF2-40B4-BE49-F238E27FC236}">
                          <a16:creationId xmlns:a16="http://schemas.microsoft.com/office/drawing/2014/main" id="{64296B07-4247-5836-1E71-3CCAD120211D}"/>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0" name="Rectangle 107">
                      <a:extLst>
                        <a:ext uri="{FF2B5EF4-FFF2-40B4-BE49-F238E27FC236}">
                          <a16:creationId xmlns:a16="http://schemas.microsoft.com/office/drawing/2014/main" id="{407CF46A-35F9-EAA0-B30E-1D98E111F291}"/>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1" name="Rectangle 108">
                      <a:extLst>
                        <a:ext uri="{FF2B5EF4-FFF2-40B4-BE49-F238E27FC236}">
                          <a16:creationId xmlns:a16="http://schemas.microsoft.com/office/drawing/2014/main" id="{BADA2275-FCB0-26CB-A151-476382A36C90}"/>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2" name="Rectangle 109">
                      <a:extLst>
                        <a:ext uri="{FF2B5EF4-FFF2-40B4-BE49-F238E27FC236}">
                          <a16:creationId xmlns:a16="http://schemas.microsoft.com/office/drawing/2014/main" id="{3865AF2C-8DFA-BC9C-33B2-7F5DB0AA0F7E}"/>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3" name="Rectangle 110">
                      <a:extLst>
                        <a:ext uri="{FF2B5EF4-FFF2-40B4-BE49-F238E27FC236}">
                          <a16:creationId xmlns:a16="http://schemas.microsoft.com/office/drawing/2014/main" id="{7CBEBD12-0C0F-727E-EF03-6D254A2F2915}"/>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4" name="Rectangle 111">
                      <a:extLst>
                        <a:ext uri="{FF2B5EF4-FFF2-40B4-BE49-F238E27FC236}">
                          <a16:creationId xmlns:a16="http://schemas.microsoft.com/office/drawing/2014/main" id="{268A758F-892D-C1EB-4D40-CBE33B61E3B3}"/>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5" name="Rectangle 112">
                      <a:extLst>
                        <a:ext uri="{FF2B5EF4-FFF2-40B4-BE49-F238E27FC236}">
                          <a16:creationId xmlns:a16="http://schemas.microsoft.com/office/drawing/2014/main" id="{EE7AD06E-495D-0FDE-7FDF-3CFBD6FBE6BA}"/>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6" name="Rectangle 113">
                      <a:extLst>
                        <a:ext uri="{FF2B5EF4-FFF2-40B4-BE49-F238E27FC236}">
                          <a16:creationId xmlns:a16="http://schemas.microsoft.com/office/drawing/2014/main" id="{D697B2D8-31F1-BD6A-E33F-02E1F7CEDDCE}"/>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7" name="Rectangle 114">
                      <a:extLst>
                        <a:ext uri="{FF2B5EF4-FFF2-40B4-BE49-F238E27FC236}">
                          <a16:creationId xmlns:a16="http://schemas.microsoft.com/office/drawing/2014/main" id="{227ADB65-4F46-9989-4EEA-530F66CB4F00}"/>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8" name="Rectangle 115">
                      <a:extLst>
                        <a:ext uri="{FF2B5EF4-FFF2-40B4-BE49-F238E27FC236}">
                          <a16:creationId xmlns:a16="http://schemas.microsoft.com/office/drawing/2014/main" id="{BB4FB654-5A69-0C86-C52C-508EB6F3D653}"/>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9" name="Freeform 116">
                      <a:extLst>
                        <a:ext uri="{FF2B5EF4-FFF2-40B4-BE49-F238E27FC236}">
                          <a16:creationId xmlns:a16="http://schemas.microsoft.com/office/drawing/2014/main" id="{4FEBC834-AE1F-568B-8866-500B380E0206}"/>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0" name="Rectangle 117">
                      <a:extLst>
                        <a:ext uri="{FF2B5EF4-FFF2-40B4-BE49-F238E27FC236}">
                          <a16:creationId xmlns:a16="http://schemas.microsoft.com/office/drawing/2014/main" id="{E225C2C3-CC72-C910-31EE-8A478488333C}"/>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1" name="Rectangle 118">
                      <a:extLst>
                        <a:ext uri="{FF2B5EF4-FFF2-40B4-BE49-F238E27FC236}">
                          <a16:creationId xmlns:a16="http://schemas.microsoft.com/office/drawing/2014/main" id="{BE314DFD-C23A-713B-C42C-0ECA3E87A4CD}"/>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2" name="Rectangle 119">
                      <a:extLst>
                        <a:ext uri="{FF2B5EF4-FFF2-40B4-BE49-F238E27FC236}">
                          <a16:creationId xmlns:a16="http://schemas.microsoft.com/office/drawing/2014/main" id="{89E57F4C-E99B-E1E1-B83E-F32954474EBF}"/>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3" name="Rectangle 120">
                      <a:extLst>
                        <a:ext uri="{FF2B5EF4-FFF2-40B4-BE49-F238E27FC236}">
                          <a16:creationId xmlns:a16="http://schemas.microsoft.com/office/drawing/2014/main" id="{60DE3876-2BAA-B612-F18B-C42181131DC1}"/>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4" name="Rectangle 121">
                      <a:extLst>
                        <a:ext uri="{FF2B5EF4-FFF2-40B4-BE49-F238E27FC236}">
                          <a16:creationId xmlns:a16="http://schemas.microsoft.com/office/drawing/2014/main" id="{21F01EF3-4D1E-A9DC-F045-BA198837DD5D}"/>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5" name="Rectangle 122">
                      <a:extLst>
                        <a:ext uri="{FF2B5EF4-FFF2-40B4-BE49-F238E27FC236}">
                          <a16:creationId xmlns:a16="http://schemas.microsoft.com/office/drawing/2014/main" id="{AA091A31-BDC1-6EAC-FBB3-2F7F0212C708}"/>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6" name="Rectangle 123">
                      <a:extLst>
                        <a:ext uri="{FF2B5EF4-FFF2-40B4-BE49-F238E27FC236}">
                          <a16:creationId xmlns:a16="http://schemas.microsoft.com/office/drawing/2014/main" id="{90D8BF96-5243-608E-C9C8-C6D0530A457C}"/>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7" name="Rectangle 124">
                      <a:extLst>
                        <a:ext uri="{FF2B5EF4-FFF2-40B4-BE49-F238E27FC236}">
                          <a16:creationId xmlns:a16="http://schemas.microsoft.com/office/drawing/2014/main" id="{C65DCF23-4A83-E84A-5D04-FEE6B3EA8007}"/>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8" name="Rectangle 125">
                      <a:extLst>
                        <a:ext uri="{FF2B5EF4-FFF2-40B4-BE49-F238E27FC236}">
                          <a16:creationId xmlns:a16="http://schemas.microsoft.com/office/drawing/2014/main" id="{AD0483C5-5C60-8446-11F6-EB0E19613190}"/>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74" name="Group 73">
                    <a:extLst>
                      <a:ext uri="{FF2B5EF4-FFF2-40B4-BE49-F238E27FC236}">
                        <a16:creationId xmlns:a16="http://schemas.microsoft.com/office/drawing/2014/main" id="{8D56196B-2373-729D-80B2-29D96F80D4CB}"/>
                      </a:ext>
                    </a:extLst>
                  </p:cNvPr>
                  <p:cNvGrpSpPr>
                    <a:grpSpLocks noChangeAspect="1"/>
                  </p:cNvGrpSpPr>
                  <p:nvPr/>
                </p:nvGrpSpPr>
                <p:grpSpPr>
                  <a:xfrm rot="19800000">
                    <a:off x="3694259" y="2456128"/>
                    <a:ext cx="181870" cy="80767"/>
                    <a:chOff x="4705351" y="4362451"/>
                    <a:chExt cx="1165225" cy="493712"/>
                  </a:xfrm>
                </p:grpSpPr>
                <p:sp>
                  <p:nvSpPr>
                    <p:cNvPr id="75" name="Freeform 29">
                      <a:extLst>
                        <a:ext uri="{FF2B5EF4-FFF2-40B4-BE49-F238E27FC236}">
                          <a16:creationId xmlns:a16="http://schemas.microsoft.com/office/drawing/2014/main" id="{9FF87F33-A7CA-1286-1ED9-219EF7792864}"/>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6" name="Freeform 30">
                      <a:extLst>
                        <a:ext uri="{FF2B5EF4-FFF2-40B4-BE49-F238E27FC236}">
                          <a16:creationId xmlns:a16="http://schemas.microsoft.com/office/drawing/2014/main" id="{16190E86-5FC6-6AE5-666D-CC5743B15D0B}"/>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7" name="Freeform 31">
                      <a:extLst>
                        <a:ext uri="{FF2B5EF4-FFF2-40B4-BE49-F238E27FC236}">
                          <a16:creationId xmlns:a16="http://schemas.microsoft.com/office/drawing/2014/main" id="{4B37D414-C418-5C49-A0DC-AAA88A069CAE}"/>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8" name="Freeform 68">
                      <a:extLst>
                        <a:ext uri="{FF2B5EF4-FFF2-40B4-BE49-F238E27FC236}">
                          <a16:creationId xmlns:a16="http://schemas.microsoft.com/office/drawing/2014/main" id="{2F83B032-D36E-F7E5-B521-9DB1A4AAE8E1}"/>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9" name="Freeform 69">
                      <a:extLst>
                        <a:ext uri="{FF2B5EF4-FFF2-40B4-BE49-F238E27FC236}">
                          <a16:creationId xmlns:a16="http://schemas.microsoft.com/office/drawing/2014/main" id="{45A87CE6-E4C4-6552-C5F3-5B543BA8864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0" name="Freeform 70">
                      <a:extLst>
                        <a:ext uri="{FF2B5EF4-FFF2-40B4-BE49-F238E27FC236}">
                          <a16:creationId xmlns:a16="http://schemas.microsoft.com/office/drawing/2014/main" id="{12F9C76C-74B0-F6BD-EA4F-F5D72EDFE788}"/>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1" name="Freeform 71">
                      <a:extLst>
                        <a:ext uri="{FF2B5EF4-FFF2-40B4-BE49-F238E27FC236}">
                          <a16:creationId xmlns:a16="http://schemas.microsoft.com/office/drawing/2014/main" id="{F1206C6A-9AAA-A315-BBC7-4F7415DDBA7C}"/>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2" name="Freeform 72">
                      <a:extLst>
                        <a:ext uri="{FF2B5EF4-FFF2-40B4-BE49-F238E27FC236}">
                          <a16:creationId xmlns:a16="http://schemas.microsoft.com/office/drawing/2014/main" id="{C4D69EE4-6D02-696A-8AD2-6EF9B99D3BED}"/>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3" name="Freeform 73">
                      <a:extLst>
                        <a:ext uri="{FF2B5EF4-FFF2-40B4-BE49-F238E27FC236}">
                          <a16:creationId xmlns:a16="http://schemas.microsoft.com/office/drawing/2014/main" id="{16FD3364-3831-1C25-740A-1C5FF0DB6F49}"/>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4" name="Freeform 74">
                      <a:extLst>
                        <a:ext uri="{FF2B5EF4-FFF2-40B4-BE49-F238E27FC236}">
                          <a16:creationId xmlns:a16="http://schemas.microsoft.com/office/drawing/2014/main" id="{44C8422F-DDB1-E46A-FC61-83B66F863E18}"/>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5" name="Freeform 75">
                      <a:extLst>
                        <a:ext uri="{FF2B5EF4-FFF2-40B4-BE49-F238E27FC236}">
                          <a16:creationId xmlns:a16="http://schemas.microsoft.com/office/drawing/2014/main" id="{421F6424-BC53-F93A-4BBE-C76B6C3D10D9}"/>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6" name="Freeform 76">
                      <a:extLst>
                        <a:ext uri="{FF2B5EF4-FFF2-40B4-BE49-F238E27FC236}">
                          <a16:creationId xmlns:a16="http://schemas.microsoft.com/office/drawing/2014/main" id="{1A522C93-87AF-D3A9-FA9B-8A954076ACF6}"/>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7" name="Freeform 77">
                      <a:extLst>
                        <a:ext uri="{FF2B5EF4-FFF2-40B4-BE49-F238E27FC236}">
                          <a16:creationId xmlns:a16="http://schemas.microsoft.com/office/drawing/2014/main" id="{B81E414C-80BD-83DB-8B17-D6BB39928DDC}"/>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8" name="Freeform 78">
                      <a:extLst>
                        <a:ext uri="{FF2B5EF4-FFF2-40B4-BE49-F238E27FC236}">
                          <a16:creationId xmlns:a16="http://schemas.microsoft.com/office/drawing/2014/main" id="{85D92049-54F7-BBB7-06A4-E00DCEE0D2BA}"/>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71" name="Shape 426">
                  <a:extLst>
                    <a:ext uri="{FF2B5EF4-FFF2-40B4-BE49-F238E27FC236}">
                      <a16:creationId xmlns:a16="http://schemas.microsoft.com/office/drawing/2014/main" id="{B48A7D76-5924-799F-2FDA-33208F73B49C}"/>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67" name="Cylinder 135">
                <a:extLst>
                  <a:ext uri="{FF2B5EF4-FFF2-40B4-BE49-F238E27FC236}">
                    <a16:creationId xmlns:a16="http://schemas.microsoft.com/office/drawing/2014/main" id="{E3E1794D-BAF7-6FB3-4C04-514491458E67}"/>
                  </a:ext>
                </a:extLst>
              </p:cNvPr>
              <p:cNvSpPr/>
              <p:nvPr/>
            </p:nvSpPr>
            <p:spPr>
              <a:xfrm rot="5400000">
                <a:off x="3064671" y="1989808"/>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pic>
            <p:nvPicPr>
              <p:cNvPr id="68" name="Picture 67">
                <a:extLst>
                  <a:ext uri="{FF2B5EF4-FFF2-40B4-BE49-F238E27FC236}">
                    <a16:creationId xmlns:a16="http://schemas.microsoft.com/office/drawing/2014/main" id="{4E6CB67D-F926-1553-0E26-521FF3DC26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4957" y="2005220"/>
                <a:ext cx="500378" cy="369484"/>
              </a:xfrm>
              <a:prstGeom prst="rect">
                <a:avLst/>
              </a:prstGeom>
            </p:spPr>
          </p:pic>
          <p:sp>
            <p:nvSpPr>
              <p:cNvPr id="69" name="Cylinder 135">
                <a:extLst>
                  <a:ext uri="{FF2B5EF4-FFF2-40B4-BE49-F238E27FC236}">
                    <a16:creationId xmlns:a16="http://schemas.microsoft.com/office/drawing/2014/main" id="{737A77D4-786A-4367-DBAE-8569F65A629E}"/>
                  </a:ext>
                </a:extLst>
              </p:cNvPr>
              <p:cNvSpPr/>
              <p:nvPr/>
            </p:nvSpPr>
            <p:spPr>
              <a:xfrm rot="5400000">
                <a:off x="4167552" y="1978249"/>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grpSp>
      </p:grpSp>
      <p:grpSp>
        <p:nvGrpSpPr>
          <p:cNvPr id="111" name="Group 110">
            <a:extLst>
              <a:ext uri="{FF2B5EF4-FFF2-40B4-BE49-F238E27FC236}">
                <a16:creationId xmlns:a16="http://schemas.microsoft.com/office/drawing/2014/main" id="{F3D4A766-1E53-2346-CD2E-5529DE27A0CB}"/>
              </a:ext>
            </a:extLst>
          </p:cNvPr>
          <p:cNvGrpSpPr/>
          <p:nvPr/>
        </p:nvGrpSpPr>
        <p:grpSpPr>
          <a:xfrm>
            <a:off x="10149310" y="3297953"/>
            <a:ext cx="1181455" cy="1192151"/>
            <a:chOff x="7761662" y="2749611"/>
            <a:chExt cx="1181454" cy="1192151"/>
          </a:xfrm>
        </p:grpSpPr>
        <p:grpSp>
          <p:nvGrpSpPr>
            <p:cNvPr id="112" name="Group 111">
              <a:extLst>
                <a:ext uri="{FF2B5EF4-FFF2-40B4-BE49-F238E27FC236}">
                  <a16:creationId xmlns:a16="http://schemas.microsoft.com/office/drawing/2014/main" id="{EB2209D8-6B66-03F1-27CD-746C4FD697FC}"/>
                </a:ext>
              </a:extLst>
            </p:cNvPr>
            <p:cNvGrpSpPr/>
            <p:nvPr/>
          </p:nvGrpSpPr>
          <p:grpSpPr>
            <a:xfrm>
              <a:off x="7761662" y="2749611"/>
              <a:ext cx="1181454" cy="1192151"/>
              <a:chOff x="7761662" y="2749611"/>
              <a:chExt cx="1181454" cy="1192151"/>
            </a:xfrm>
          </p:grpSpPr>
          <p:sp>
            <p:nvSpPr>
              <p:cNvPr id="114" name="Rounded Rectangle 61">
                <a:extLst>
                  <a:ext uri="{FF2B5EF4-FFF2-40B4-BE49-F238E27FC236}">
                    <a16:creationId xmlns:a16="http://schemas.microsoft.com/office/drawing/2014/main" id="{F5880880-E200-0F08-CA51-C09E9E5F95ED}"/>
                  </a:ext>
                </a:extLst>
              </p:cNvPr>
              <p:cNvSpPr/>
              <p:nvPr/>
            </p:nvSpPr>
            <p:spPr>
              <a:xfrm>
                <a:off x="7761662" y="3035512"/>
                <a:ext cx="1136250" cy="906250"/>
              </a:xfrm>
              <a:prstGeom prst="roundRect">
                <a:avLst/>
              </a:prstGeom>
              <a:solidFill>
                <a:schemeClr val="bg2"/>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grpSp>
            <p:nvGrpSpPr>
              <p:cNvPr id="115" name="Group 105">
                <a:extLst>
                  <a:ext uri="{FF2B5EF4-FFF2-40B4-BE49-F238E27FC236}">
                    <a16:creationId xmlns:a16="http://schemas.microsoft.com/office/drawing/2014/main" id="{E2E2F5CA-A0FF-14AE-0837-CB79E8D5C61D}"/>
                  </a:ext>
                </a:extLst>
              </p:cNvPr>
              <p:cNvGrpSpPr>
                <a:grpSpLocks noChangeAspect="1"/>
              </p:cNvGrpSpPr>
              <p:nvPr/>
            </p:nvGrpSpPr>
            <p:grpSpPr bwMode="auto">
              <a:xfrm>
                <a:off x="8486649" y="2749611"/>
                <a:ext cx="456467" cy="430343"/>
                <a:chOff x="1991" y="1544"/>
                <a:chExt cx="961" cy="906"/>
              </a:xfrm>
            </p:grpSpPr>
            <p:sp>
              <p:nvSpPr>
                <p:cNvPr id="116" name="Freeform 106">
                  <a:extLst>
                    <a:ext uri="{FF2B5EF4-FFF2-40B4-BE49-F238E27FC236}">
                      <a16:creationId xmlns:a16="http://schemas.microsoft.com/office/drawing/2014/main" id="{2D1DF246-ADEF-4DBF-3A5B-6DDB28DA7AA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7" name="Rectangle 107">
                  <a:extLst>
                    <a:ext uri="{FF2B5EF4-FFF2-40B4-BE49-F238E27FC236}">
                      <a16:creationId xmlns:a16="http://schemas.microsoft.com/office/drawing/2014/main" id="{1691404E-3C75-6AF3-9BA3-1BAAD58F4308}"/>
                    </a:ext>
                  </a:extLst>
                </p:cNvPr>
                <p:cNvSpPr>
                  <a:spLocks noChangeArrowheads="1"/>
                </p:cNvSpPr>
                <p:nvPr/>
              </p:nvSpPr>
              <p:spPr bwMode="auto">
                <a:xfrm>
                  <a:off x="2099"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8" name="Rectangle 108">
                  <a:extLst>
                    <a:ext uri="{FF2B5EF4-FFF2-40B4-BE49-F238E27FC236}">
                      <a16:creationId xmlns:a16="http://schemas.microsoft.com/office/drawing/2014/main" id="{D2AC34F9-D0DD-85EE-8F16-65A5851D8198}"/>
                    </a:ext>
                  </a:extLst>
                </p:cNvPr>
                <p:cNvSpPr>
                  <a:spLocks noChangeArrowheads="1"/>
                </p:cNvSpPr>
                <p:nvPr/>
              </p:nvSpPr>
              <p:spPr bwMode="auto">
                <a:xfrm>
                  <a:off x="2241"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9" name="Rectangle 109">
                  <a:extLst>
                    <a:ext uri="{FF2B5EF4-FFF2-40B4-BE49-F238E27FC236}">
                      <a16:creationId xmlns:a16="http://schemas.microsoft.com/office/drawing/2014/main" id="{13288B8F-2C33-FBC4-5ADB-31D45B415567}"/>
                    </a:ext>
                  </a:extLst>
                </p:cNvPr>
                <p:cNvSpPr>
                  <a:spLocks noChangeArrowheads="1"/>
                </p:cNvSpPr>
                <p:nvPr/>
              </p:nvSpPr>
              <p:spPr bwMode="auto">
                <a:xfrm>
                  <a:off x="2383"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0" name="Rectangle 110">
                  <a:extLst>
                    <a:ext uri="{FF2B5EF4-FFF2-40B4-BE49-F238E27FC236}">
                      <a16:creationId xmlns:a16="http://schemas.microsoft.com/office/drawing/2014/main" id="{2331BB93-C00D-9DB7-0435-B96689B03E85}"/>
                    </a:ext>
                  </a:extLst>
                </p:cNvPr>
                <p:cNvSpPr>
                  <a:spLocks noChangeArrowheads="1"/>
                </p:cNvSpPr>
                <p:nvPr/>
              </p:nvSpPr>
              <p:spPr bwMode="auto">
                <a:xfrm>
                  <a:off x="2099"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1" name="Rectangle 111">
                  <a:extLst>
                    <a:ext uri="{FF2B5EF4-FFF2-40B4-BE49-F238E27FC236}">
                      <a16:creationId xmlns:a16="http://schemas.microsoft.com/office/drawing/2014/main" id="{AF014FF0-6624-CA0B-A0AE-8BB7F2DF19E5}"/>
                    </a:ext>
                  </a:extLst>
                </p:cNvPr>
                <p:cNvSpPr>
                  <a:spLocks noChangeArrowheads="1"/>
                </p:cNvSpPr>
                <p:nvPr/>
              </p:nvSpPr>
              <p:spPr bwMode="auto">
                <a:xfrm>
                  <a:off x="2241"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2" name="Rectangle 112">
                  <a:extLst>
                    <a:ext uri="{FF2B5EF4-FFF2-40B4-BE49-F238E27FC236}">
                      <a16:creationId xmlns:a16="http://schemas.microsoft.com/office/drawing/2014/main" id="{C2B1AD3C-6BBE-56B5-E0C0-80A86F52BCCD}"/>
                    </a:ext>
                  </a:extLst>
                </p:cNvPr>
                <p:cNvSpPr>
                  <a:spLocks noChangeArrowheads="1"/>
                </p:cNvSpPr>
                <p:nvPr/>
              </p:nvSpPr>
              <p:spPr bwMode="auto">
                <a:xfrm>
                  <a:off x="2383"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3" name="Rectangle 113">
                  <a:extLst>
                    <a:ext uri="{FF2B5EF4-FFF2-40B4-BE49-F238E27FC236}">
                      <a16:creationId xmlns:a16="http://schemas.microsoft.com/office/drawing/2014/main" id="{5D9D6935-D4F5-598C-B7A6-6196032BCF3F}"/>
                    </a:ext>
                  </a:extLst>
                </p:cNvPr>
                <p:cNvSpPr>
                  <a:spLocks noChangeArrowheads="1"/>
                </p:cNvSpPr>
                <p:nvPr/>
              </p:nvSpPr>
              <p:spPr bwMode="auto">
                <a:xfrm>
                  <a:off x="2099"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4" name="Rectangle 114">
                  <a:extLst>
                    <a:ext uri="{FF2B5EF4-FFF2-40B4-BE49-F238E27FC236}">
                      <a16:creationId xmlns:a16="http://schemas.microsoft.com/office/drawing/2014/main" id="{8216310F-C4CF-384E-5417-F808193B800F}"/>
                    </a:ext>
                  </a:extLst>
                </p:cNvPr>
                <p:cNvSpPr>
                  <a:spLocks noChangeArrowheads="1"/>
                </p:cNvSpPr>
                <p:nvPr/>
              </p:nvSpPr>
              <p:spPr bwMode="auto">
                <a:xfrm>
                  <a:off x="2241"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5" name="Rectangle 115">
                  <a:extLst>
                    <a:ext uri="{FF2B5EF4-FFF2-40B4-BE49-F238E27FC236}">
                      <a16:creationId xmlns:a16="http://schemas.microsoft.com/office/drawing/2014/main" id="{6BFC7E2D-8789-7E8B-D9BD-4F2C5F6A1BA8}"/>
                    </a:ext>
                  </a:extLst>
                </p:cNvPr>
                <p:cNvSpPr>
                  <a:spLocks noChangeArrowheads="1"/>
                </p:cNvSpPr>
                <p:nvPr/>
              </p:nvSpPr>
              <p:spPr bwMode="auto">
                <a:xfrm>
                  <a:off x="2383"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6" name="Freeform 116">
                  <a:extLst>
                    <a:ext uri="{FF2B5EF4-FFF2-40B4-BE49-F238E27FC236}">
                      <a16:creationId xmlns:a16="http://schemas.microsoft.com/office/drawing/2014/main" id="{1F98A0BC-8D21-69E5-3696-78647CEB2C77}"/>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7" name="Rectangle 117">
                  <a:extLst>
                    <a:ext uri="{FF2B5EF4-FFF2-40B4-BE49-F238E27FC236}">
                      <a16:creationId xmlns:a16="http://schemas.microsoft.com/office/drawing/2014/main" id="{62BA286F-13A8-C9A0-39C5-6C0154CE878A}"/>
                    </a:ext>
                  </a:extLst>
                </p:cNvPr>
                <p:cNvSpPr>
                  <a:spLocks noChangeArrowheads="1"/>
                </p:cNvSpPr>
                <p:nvPr/>
              </p:nvSpPr>
              <p:spPr bwMode="auto">
                <a:xfrm>
                  <a:off x="2601" y="1927"/>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8" name="Rectangle 118">
                  <a:extLst>
                    <a:ext uri="{FF2B5EF4-FFF2-40B4-BE49-F238E27FC236}">
                      <a16:creationId xmlns:a16="http://schemas.microsoft.com/office/drawing/2014/main" id="{B656FDA2-5C93-C519-A8E1-85B56637128E}"/>
                    </a:ext>
                  </a:extLst>
                </p:cNvPr>
                <p:cNvSpPr>
                  <a:spLocks noChangeArrowheads="1"/>
                </p:cNvSpPr>
                <p:nvPr/>
              </p:nvSpPr>
              <p:spPr bwMode="auto">
                <a:xfrm>
                  <a:off x="2709" y="1927"/>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9" name="Rectangle 119">
                  <a:extLst>
                    <a:ext uri="{FF2B5EF4-FFF2-40B4-BE49-F238E27FC236}">
                      <a16:creationId xmlns:a16="http://schemas.microsoft.com/office/drawing/2014/main" id="{420A710E-A160-5B11-29E3-F83428C49305}"/>
                    </a:ext>
                  </a:extLst>
                </p:cNvPr>
                <p:cNvSpPr>
                  <a:spLocks noChangeArrowheads="1"/>
                </p:cNvSpPr>
                <p:nvPr/>
              </p:nvSpPr>
              <p:spPr bwMode="auto">
                <a:xfrm>
                  <a:off x="2810" y="1927"/>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0" name="Rectangle 120">
                  <a:extLst>
                    <a:ext uri="{FF2B5EF4-FFF2-40B4-BE49-F238E27FC236}">
                      <a16:creationId xmlns:a16="http://schemas.microsoft.com/office/drawing/2014/main" id="{52FEF18E-1253-66B9-D801-899556046053}"/>
                    </a:ext>
                  </a:extLst>
                </p:cNvPr>
                <p:cNvSpPr>
                  <a:spLocks noChangeArrowheads="1"/>
                </p:cNvSpPr>
                <p:nvPr/>
              </p:nvSpPr>
              <p:spPr bwMode="auto">
                <a:xfrm>
                  <a:off x="2601" y="2189"/>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1" name="Rectangle 121">
                  <a:extLst>
                    <a:ext uri="{FF2B5EF4-FFF2-40B4-BE49-F238E27FC236}">
                      <a16:creationId xmlns:a16="http://schemas.microsoft.com/office/drawing/2014/main" id="{4F73E72F-1188-0C01-6F54-3A265A7B6D3D}"/>
                    </a:ext>
                  </a:extLst>
                </p:cNvPr>
                <p:cNvSpPr>
                  <a:spLocks noChangeArrowheads="1"/>
                </p:cNvSpPr>
                <p:nvPr/>
              </p:nvSpPr>
              <p:spPr bwMode="auto">
                <a:xfrm>
                  <a:off x="2709" y="2189"/>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2" name="Rectangle 122">
                  <a:extLst>
                    <a:ext uri="{FF2B5EF4-FFF2-40B4-BE49-F238E27FC236}">
                      <a16:creationId xmlns:a16="http://schemas.microsoft.com/office/drawing/2014/main" id="{D821FCF0-5DF6-C5D6-E69C-82B0271AF233}"/>
                    </a:ext>
                  </a:extLst>
                </p:cNvPr>
                <p:cNvSpPr>
                  <a:spLocks noChangeArrowheads="1"/>
                </p:cNvSpPr>
                <p:nvPr/>
              </p:nvSpPr>
              <p:spPr bwMode="auto">
                <a:xfrm>
                  <a:off x="2810" y="2189"/>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3" name="Rectangle 123">
                  <a:extLst>
                    <a:ext uri="{FF2B5EF4-FFF2-40B4-BE49-F238E27FC236}">
                      <a16:creationId xmlns:a16="http://schemas.microsoft.com/office/drawing/2014/main" id="{1FCAA3A0-FF9D-2696-10F8-A7EFF1C4E145}"/>
                    </a:ext>
                  </a:extLst>
                </p:cNvPr>
                <p:cNvSpPr>
                  <a:spLocks noChangeArrowheads="1"/>
                </p:cNvSpPr>
                <p:nvPr/>
              </p:nvSpPr>
              <p:spPr bwMode="auto">
                <a:xfrm>
                  <a:off x="2601" y="2058"/>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4" name="Rectangle 124">
                  <a:extLst>
                    <a:ext uri="{FF2B5EF4-FFF2-40B4-BE49-F238E27FC236}">
                      <a16:creationId xmlns:a16="http://schemas.microsoft.com/office/drawing/2014/main" id="{976C1945-9F26-7DA3-DE73-A6965BD7CB24}"/>
                    </a:ext>
                  </a:extLst>
                </p:cNvPr>
                <p:cNvSpPr>
                  <a:spLocks noChangeArrowheads="1"/>
                </p:cNvSpPr>
                <p:nvPr/>
              </p:nvSpPr>
              <p:spPr bwMode="auto">
                <a:xfrm>
                  <a:off x="2709" y="2058"/>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5" name="Rectangle 125">
                  <a:extLst>
                    <a:ext uri="{FF2B5EF4-FFF2-40B4-BE49-F238E27FC236}">
                      <a16:creationId xmlns:a16="http://schemas.microsoft.com/office/drawing/2014/main" id="{F044D9E0-54AE-98FE-B2D1-4B582404CE26}"/>
                    </a:ext>
                  </a:extLst>
                </p:cNvPr>
                <p:cNvSpPr>
                  <a:spLocks noChangeArrowheads="1"/>
                </p:cNvSpPr>
                <p:nvPr/>
              </p:nvSpPr>
              <p:spPr bwMode="auto">
                <a:xfrm>
                  <a:off x="2810" y="2058"/>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grpSp>
        </p:grpSp>
        <p:pic>
          <p:nvPicPr>
            <p:cNvPr id="113" name="Picture 112">
              <a:extLst>
                <a:ext uri="{FF2B5EF4-FFF2-40B4-BE49-F238E27FC236}">
                  <a16:creationId xmlns:a16="http://schemas.microsoft.com/office/drawing/2014/main" id="{DE6323E0-6147-252A-75A3-F0D655C09B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81005" y="3303895"/>
              <a:ext cx="500378" cy="369484"/>
            </a:xfrm>
            <a:prstGeom prst="rect">
              <a:avLst/>
            </a:prstGeom>
          </p:spPr>
        </p:pic>
      </p:grpSp>
      <p:sp>
        <p:nvSpPr>
          <p:cNvPr id="136" name="Cylinder 135">
            <a:extLst>
              <a:ext uri="{FF2B5EF4-FFF2-40B4-BE49-F238E27FC236}">
                <a16:creationId xmlns:a16="http://schemas.microsoft.com/office/drawing/2014/main" id="{5BD67AC7-75EC-3BA9-63D6-8126AF231283}"/>
              </a:ext>
            </a:extLst>
          </p:cNvPr>
          <p:cNvSpPr/>
          <p:nvPr/>
        </p:nvSpPr>
        <p:spPr>
          <a:xfrm>
            <a:off x="10615974" y="2914837"/>
            <a:ext cx="162537" cy="856311"/>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sp>
        <p:nvSpPr>
          <p:cNvPr id="137" name="Cylinder 135">
            <a:extLst>
              <a:ext uri="{FF2B5EF4-FFF2-40B4-BE49-F238E27FC236}">
                <a16:creationId xmlns:a16="http://schemas.microsoft.com/office/drawing/2014/main" id="{80E4AB0A-9877-A0EF-426C-1E85CAD3E25C}"/>
              </a:ext>
            </a:extLst>
          </p:cNvPr>
          <p:cNvSpPr/>
          <p:nvPr/>
        </p:nvSpPr>
        <p:spPr>
          <a:xfrm rot="7342638">
            <a:off x="9565145" y="2540707"/>
            <a:ext cx="162537" cy="1767144"/>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spTree>
    <p:extLst>
      <p:ext uri="{BB962C8B-B14F-4D97-AF65-F5344CB8AC3E}">
        <p14:creationId xmlns:p14="http://schemas.microsoft.com/office/powerpoint/2010/main" val="1344410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08FBB-EFAB-F431-9387-81AE144D2B36}"/>
              </a:ext>
            </a:extLst>
          </p:cNvPr>
          <p:cNvSpPr>
            <a:spLocks noGrp="1"/>
          </p:cNvSpPr>
          <p:nvPr>
            <p:ph type="body" sz="quarter" idx="10"/>
          </p:nvPr>
        </p:nvSpPr>
        <p:spPr/>
        <p:txBody>
          <a:bodyPr/>
          <a:lstStyle/>
          <a:p>
            <a:r>
              <a:rPr lang="en-US" sz="1600"/>
              <a:t>DI and Unified CM are both “spokes” in this topology</a:t>
            </a:r>
          </a:p>
          <a:p>
            <a:pPr>
              <a:spcBef>
                <a:spcPts val="511"/>
              </a:spcBef>
            </a:pPr>
            <a:r>
              <a:rPr lang="en-US" sz="1600"/>
              <a:t>“Default” routing to Webex Calling still </a:t>
            </a:r>
            <a:br>
              <a:rPr lang="en-US" sz="1600"/>
            </a:br>
            <a:r>
              <a:rPr lang="en-US" sz="1600"/>
              <a:t>not an option: </a:t>
            </a:r>
          </a:p>
          <a:p>
            <a:pPr lvl="1"/>
            <a:r>
              <a:rPr lang="en-US" sz="1400"/>
              <a:t>PSTN on spokes.</a:t>
            </a:r>
          </a:p>
          <a:p>
            <a:pPr lvl="1"/>
            <a:r>
              <a:rPr lang="en-US" sz="1400"/>
              <a:t>Spokes need deterministic routes to Webex Calling (and transit)</a:t>
            </a:r>
          </a:p>
          <a:p>
            <a:pPr>
              <a:spcBef>
                <a:spcPts val="511"/>
              </a:spcBef>
            </a:pPr>
            <a:r>
              <a:rPr lang="en-US" sz="1600"/>
              <a:t>Design option: ILS/GDPR between Unified CM</a:t>
            </a:r>
            <a:br>
              <a:rPr lang="en-US" sz="1600"/>
            </a:br>
            <a:r>
              <a:rPr lang="en-US" sz="1600"/>
              <a:t>and DI combined with imported catalog for all Webex </a:t>
            </a:r>
            <a:br>
              <a:rPr lang="en-US" sz="1600"/>
            </a:br>
            <a:r>
              <a:rPr lang="en-US" sz="1600"/>
              <a:t>Calling destinations.</a:t>
            </a:r>
          </a:p>
          <a:p>
            <a:pPr lvl="1"/>
            <a:r>
              <a:rPr lang="en-US" sz="1400"/>
              <a:t>Three route strings: DI, Unified CM, Webex Calling</a:t>
            </a:r>
          </a:p>
          <a:p>
            <a:pPr lvl="1"/>
            <a:r>
              <a:rPr lang="en-US" sz="1400"/>
              <a:t>SIP route patterns on Unified CM and DI pointing to Webex Calling</a:t>
            </a:r>
          </a:p>
          <a:p>
            <a:pPr lvl="1"/>
            <a:r>
              <a:rPr lang="en-US" sz="1400"/>
              <a:t>Webex Calling still needs a dial plan for the Unified CM destinations; routing to DI via route list</a:t>
            </a:r>
          </a:p>
          <a:p>
            <a:pPr lvl="1"/>
            <a:r>
              <a:rPr lang="en-US" sz="1400"/>
              <a:t>Imported catalogs and dial plans both can be provisioned using CSVs (different format, but can be created </a:t>
            </a:r>
            <a:br>
              <a:rPr lang="en-US" sz="1400"/>
            </a:br>
            <a:r>
              <a:rPr lang="en-US" sz="1400"/>
              <a:t>from same data source)</a:t>
            </a:r>
          </a:p>
          <a:p>
            <a:pPr>
              <a:spcBef>
                <a:spcPts val="511"/>
              </a:spcBef>
            </a:pPr>
            <a:r>
              <a:rPr lang="en-US" sz="1600"/>
              <a:t>GDPR mainly simplifies configuration of DI and UCM (transit routes learned automatically, same imported catalog for Webex Calling destinations on DI and Unified CM)</a:t>
            </a:r>
          </a:p>
        </p:txBody>
      </p:sp>
      <p:sp>
        <p:nvSpPr>
          <p:cNvPr id="3" name="Text Placeholder 2">
            <a:extLst>
              <a:ext uri="{FF2B5EF4-FFF2-40B4-BE49-F238E27FC236}">
                <a16:creationId xmlns:a16="http://schemas.microsoft.com/office/drawing/2014/main" id="{2E1D638A-92EC-549E-9A00-93CB3E6D62F9}"/>
              </a:ext>
            </a:extLst>
          </p:cNvPr>
          <p:cNvSpPr>
            <a:spLocks noGrp="1"/>
          </p:cNvSpPr>
          <p:nvPr>
            <p:ph type="body" sz="quarter" idx="14"/>
          </p:nvPr>
        </p:nvSpPr>
        <p:spPr>
          <a:xfrm>
            <a:off x="625928" y="431801"/>
            <a:ext cx="7690965" cy="304800"/>
          </a:xfrm>
        </p:spPr>
        <p:txBody>
          <a:bodyPr/>
          <a:lstStyle/>
          <a:p>
            <a:r>
              <a:rPr lang="en-GB"/>
              <a:t>Interworking between Webex Calling and Dedicated Instance</a:t>
            </a:r>
            <a:endParaRPr lang="en-DE"/>
          </a:p>
        </p:txBody>
      </p:sp>
      <p:sp>
        <p:nvSpPr>
          <p:cNvPr id="4" name="Text Placeholder 3">
            <a:extLst>
              <a:ext uri="{FF2B5EF4-FFF2-40B4-BE49-F238E27FC236}">
                <a16:creationId xmlns:a16="http://schemas.microsoft.com/office/drawing/2014/main" id="{89CE56CC-E157-B748-60ED-857D9B1635D4}"/>
              </a:ext>
            </a:extLst>
          </p:cNvPr>
          <p:cNvSpPr>
            <a:spLocks noGrp="1"/>
          </p:cNvSpPr>
          <p:nvPr>
            <p:ph type="body" sz="quarter" idx="23"/>
          </p:nvPr>
        </p:nvSpPr>
        <p:spPr>
          <a:xfrm>
            <a:off x="625928" y="739630"/>
            <a:ext cx="10132224" cy="482748"/>
          </a:xfrm>
        </p:spPr>
        <p:txBody>
          <a:bodyPr/>
          <a:lstStyle/>
          <a:p>
            <a:r>
              <a:rPr lang="en-US"/>
              <a:t>Transit Routing from Unified CM to DI</a:t>
            </a:r>
          </a:p>
        </p:txBody>
      </p:sp>
      <p:grpSp>
        <p:nvGrpSpPr>
          <p:cNvPr id="60" name="Group 59">
            <a:extLst>
              <a:ext uri="{FF2B5EF4-FFF2-40B4-BE49-F238E27FC236}">
                <a16:creationId xmlns:a16="http://schemas.microsoft.com/office/drawing/2014/main" id="{ED73C424-BE28-4E4A-D555-014044D8D569}"/>
              </a:ext>
            </a:extLst>
          </p:cNvPr>
          <p:cNvGrpSpPr/>
          <p:nvPr/>
        </p:nvGrpSpPr>
        <p:grpSpPr>
          <a:xfrm>
            <a:off x="7370067" y="1315219"/>
            <a:ext cx="3146099" cy="1731956"/>
            <a:chOff x="1903828" y="889325"/>
            <a:chExt cx="3146099" cy="1731956"/>
          </a:xfrm>
        </p:grpSpPr>
        <p:sp>
          <p:nvSpPr>
            <p:cNvPr id="61" name="Shape 426">
              <a:extLst>
                <a:ext uri="{FF2B5EF4-FFF2-40B4-BE49-F238E27FC236}">
                  <a16:creationId xmlns:a16="http://schemas.microsoft.com/office/drawing/2014/main" id="{DBA633C1-C55F-02FE-8EEB-84AC652E53A8}"/>
                </a:ext>
              </a:extLst>
            </p:cNvPr>
            <p:cNvSpPr>
              <a:spLocks noChangeAspect="1"/>
            </p:cNvSpPr>
            <p:nvPr/>
          </p:nvSpPr>
          <p:spPr>
            <a:xfrm flipH="1">
              <a:off x="1903828" y="889325"/>
              <a:ext cx="3146099" cy="173195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62" name="Group 61">
              <a:extLst>
                <a:ext uri="{FF2B5EF4-FFF2-40B4-BE49-F238E27FC236}">
                  <a16:creationId xmlns:a16="http://schemas.microsoft.com/office/drawing/2014/main" id="{7C1A90E2-A02B-9D8D-21D1-342A7439F9D4}"/>
                </a:ext>
              </a:extLst>
            </p:cNvPr>
            <p:cNvGrpSpPr/>
            <p:nvPr/>
          </p:nvGrpSpPr>
          <p:grpSpPr>
            <a:xfrm>
              <a:off x="2564193" y="1545703"/>
              <a:ext cx="1978595" cy="400110"/>
              <a:chOff x="3900734" y="1584175"/>
              <a:chExt cx="1978595" cy="400110"/>
            </a:xfrm>
          </p:grpSpPr>
          <p:sp>
            <p:nvSpPr>
              <p:cNvPr id="109" name="TextBox 108">
                <a:extLst>
                  <a:ext uri="{FF2B5EF4-FFF2-40B4-BE49-F238E27FC236}">
                    <a16:creationId xmlns:a16="http://schemas.microsoft.com/office/drawing/2014/main" id="{4FEACA1A-4BE6-F948-CE51-2A0760DC0772}"/>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110" name="Picture 109" descr="Logo, icon&#10;&#10;Description automatically generated">
                <a:extLst>
                  <a:ext uri="{FF2B5EF4-FFF2-40B4-BE49-F238E27FC236}">
                    <a16:creationId xmlns:a16="http://schemas.microsoft.com/office/drawing/2014/main" id="{E6620C95-5E0C-0524-CAE4-F04F440E5490}"/>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63" name="Image" descr="Image">
              <a:extLst>
                <a:ext uri="{FF2B5EF4-FFF2-40B4-BE49-F238E27FC236}">
                  <a16:creationId xmlns:a16="http://schemas.microsoft.com/office/drawing/2014/main" id="{F3E76C0C-711B-D6BE-5082-66999B5596EA}"/>
                </a:ext>
              </a:extLst>
            </p:cNvPr>
            <p:cNvPicPr>
              <a:picLocks noChangeAspect="1"/>
            </p:cNvPicPr>
            <p:nvPr/>
          </p:nvPicPr>
          <p:blipFill>
            <a:blip r:embed="rId3"/>
            <a:stretch>
              <a:fillRect/>
            </a:stretch>
          </p:blipFill>
          <p:spPr>
            <a:xfrm>
              <a:off x="2954210" y="950945"/>
              <a:ext cx="626496" cy="590127"/>
            </a:xfrm>
            <a:prstGeom prst="rect">
              <a:avLst/>
            </a:prstGeom>
            <a:ln w="12700">
              <a:miter lim="400000"/>
            </a:ln>
          </p:spPr>
        </p:pic>
        <p:grpSp>
          <p:nvGrpSpPr>
            <p:cNvPr id="64" name="Group 63">
              <a:extLst>
                <a:ext uri="{FF2B5EF4-FFF2-40B4-BE49-F238E27FC236}">
                  <a16:creationId xmlns:a16="http://schemas.microsoft.com/office/drawing/2014/main" id="{3FF157C5-B8CB-A57B-4BB8-981563788018}"/>
                </a:ext>
              </a:extLst>
            </p:cNvPr>
            <p:cNvGrpSpPr/>
            <p:nvPr/>
          </p:nvGrpSpPr>
          <p:grpSpPr>
            <a:xfrm>
              <a:off x="2374957" y="2005220"/>
              <a:ext cx="2466306" cy="392594"/>
              <a:chOff x="2374957" y="2005220"/>
              <a:chExt cx="2466306" cy="392594"/>
            </a:xfrm>
          </p:grpSpPr>
          <p:pic>
            <p:nvPicPr>
              <p:cNvPr id="65" name="calling_black@4x.png" descr="calling_black@4x.png">
                <a:extLst>
                  <a:ext uri="{FF2B5EF4-FFF2-40B4-BE49-F238E27FC236}">
                    <a16:creationId xmlns:a16="http://schemas.microsoft.com/office/drawing/2014/main" id="{5730C324-7053-2058-632F-FF3FB81206F5}"/>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513879" y="2043223"/>
                <a:ext cx="327384" cy="292225"/>
              </a:xfrm>
              <a:prstGeom prst="rect">
                <a:avLst/>
              </a:prstGeom>
              <a:ln w="12700">
                <a:miter lim="400000"/>
              </a:ln>
            </p:spPr>
          </p:pic>
          <p:grpSp>
            <p:nvGrpSpPr>
              <p:cNvPr id="66" name="Group 65">
                <a:extLst>
                  <a:ext uri="{FF2B5EF4-FFF2-40B4-BE49-F238E27FC236}">
                    <a16:creationId xmlns:a16="http://schemas.microsoft.com/office/drawing/2014/main" id="{52FCFF39-FDB6-E042-24D1-396F9A61279A}"/>
                  </a:ext>
                </a:extLst>
              </p:cNvPr>
              <p:cNvGrpSpPr>
                <a:grpSpLocks noChangeAspect="1"/>
              </p:cNvGrpSpPr>
              <p:nvPr/>
            </p:nvGrpSpPr>
            <p:grpSpPr>
              <a:xfrm>
                <a:off x="3415607" y="2035201"/>
                <a:ext cx="558000" cy="362613"/>
                <a:chOff x="5332939" y="3568716"/>
                <a:chExt cx="1266607" cy="823098"/>
              </a:xfrm>
            </p:grpSpPr>
            <p:grpSp>
              <p:nvGrpSpPr>
                <p:cNvPr id="70" name="Group 69">
                  <a:extLst>
                    <a:ext uri="{FF2B5EF4-FFF2-40B4-BE49-F238E27FC236}">
                      <a16:creationId xmlns:a16="http://schemas.microsoft.com/office/drawing/2014/main" id="{88C4FFD2-3570-B97E-E227-5E16CB9B875E}"/>
                    </a:ext>
                  </a:extLst>
                </p:cNvPr>
                <p:cNvGrpSpPr>
                  <a:grpSpLocks noChangeAspect="1"/>
                </p:cNvGrpSpPr>
                <p:nvPr/>
              </p:nvGrpSpPr>
              <p:grpSpPr>
                <a:xfrm>
                  <a:off x="5332939" y="3568716"/>
                  <a:ext cx="1266607" cy="823098"/>
                  <a:chOff x="3450034" y="2192353"/>
                  <a:chExt cx="945898" cy="614684"/>
                </a:xfrm>
              </p:grpSpPr>
              <p:sp>
                <p:nvSpPr>
                  <p:cNvPr id="72" name="Rounded Rectangle 16">
                    <a:extLst>
                      <a:ext uri="{FF2B5EF4-FFF2-40B4-BE49-F238E27FC236}">
                        <a16:creationId xmlns:a16="http://schemas.microsoft.com/office/drawing/2014/main" id="{56074044-A91F-B4D1-2458-FE2FBB809A2E}"/>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73" name="Group 105">
                    <a:extLst>
                      <a:ext uri="{FF2B5EF4-FFF2-40B4-BE49-F238E27FC236}">
                        <a16:creationId xmlns:a16="http://schemas.microsoft.com/office/drawing/2014/main" id="{0820D7A8-68DF-5E7C-B1A4-C3B8CD3BB8DC}"/>
                      </a:ext>
                    </a:extLst>
                  </p:cNvPr>
                  <p:cNvGrpSpPr>
                    <a:grpSpLocks noChangeAspect="1"/>
                  </p:cNvGrpSpPr>
                  <p:nvPr/>
                </p:nvGrpSpPr>
                <p:grpSpPr bwMode="auto">
                  <a:xfrm>
                    <a:off x="3501889" y="2492927"/>
                    <a:ext cx="283203" cy="266993"/>
                    <a:chOff x="1991" y="1544"/>
                    <a:chExt cx="961" cy="906"/>
                  </a:xfrm>
                </p:grpSpPr>
                <p:sp>
                  <p:nvSpPr>
                    <p:cNvPr id="89" name="Freeform 106">
                      <a:extLst>
                        <a:ext uri="{FF2B5EF4-FFF2-40B4-BE49-F238E27FC236}">
                          <a16:creationId xmlns:a16="http://schemas.microsoft.com/office/drawing/2014/main" id="{E420CD8A-093D-AD6D-FB29-6B9F606EAC15}"/>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0" name="Rectangle 107">
                      <a:extLst>
                        <a:ext uri="{FF2B5EF4-FFF2-40B4-BE49-F238E27FC236}">
                          <a16:creationId xmlns:a16="http://schemas.microsoft.com/office/drawing/2014/main" id="{29D2653B-0900-47E6-6892-CAAB425A69C4}"/>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1" name="Rectangle 108">
                      <a:extLst>
                        <a:ext uri="{FF2B5EF4-FFF2-40B4-BE49-F238E27FC236}">
                          <a16:creationId xmlns:a16="http://schemas.microsoft.com/office/drawing/2014/main" id="{FDC61A37-FA7C-F32F-8DA1-D30CF7144BE9}"/>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2" name="Rectangle 109">
                      <a:extLst>
                        <a:ext uri="{FF2B5EF4-FFF2-40B4-BE49-F238E27FC236}">
                          <a16:creationId xmlns:a16="http://schemas.microsoft.com/office/drawing/2014/main" id="{0A4AB72B-3C09-5DEE-B956-C0474CF8BA5C}"/>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3" name="Rectangle 110">
                      <a:extLst>
                        <a:ext uri="{FF2B5EF4-FFF2-40B4-BE49-F238E27FC236}">
                          <a16:creationId xmlns:a16="http://schemas.microsoft.com/office/drawing/2014/main" id="{41B3D6E6-3E39-F5DE-865D-E903F1B9DD69}"/>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4" name="Rectangle 111">
                      <a:extLst>
                        <a:ext uri="{FF2B5EF4-FFF2-40B4-BE49-F238E27FC236}">
                          <a16:creationId xmlns:a16="http://schemas.microsoft.com/office/drawing/2014/main" id="{4315827B-9FC6-E52E-6140-D619CA23ECB0}"/>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5" name="Rectangle 112">
                      <a:extLst>
                        <a:ext uri="{FF2B5EF4-FFF2-40B4-BE49-F238E27FC236}">
                          <a16:creationId xmlns:a16="http://schemas.microsoft.com/office/drawing/2014/main" id="{D72CEC96-CEE0-F10C-AE9A-D43DF3F23AB6}"/>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6" name="Rectangle 113">
                      <a:extLst>
                        <a:ext uri="{FF2B5EF4-FFF2-40B4-BE49-F238E27FC236}">
                          <a16:creationId xmlns:a16="http://schemas.microsoft.com/office/drawing/2014/main" id="{F54A1EB4-7F13-6CBD-5F16-E0CA3EAF933D}"/>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7" name="Rectangle 114">
                      <a:extLst>
                        <a:ext uri="{FF2B5EF4-FFF2-40B4-BE49-F238E27FC236}">
                          <a16:creationId xmlns:a16="http://schemas.microsoft.com/office/drawing/2014/main" id="{7CE43634-69AA-0647-7EFA-87083C9129A1}"/>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8" name="Rectangle 115">
                      <a:extLst>
                        <a:ext uri="{FF2B5EF4-FFF2-40B4-BE49-F238E27FC236}">
                          <a16:creationId xmlns:a16="http://schemas.microsoft.com/office/drawing/2014/main" id="{B770B934-009A-B4A0-F445-0FC5B227FF7C}"/>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9" name="Freeform 116">
                      <a:extLst>
                        <a:ext uri="{FF2B5EF4-FFF2-40B4-BE49-F238E27FC236}">
                          <a16:creationId xmlns:a16="http://schemas.microsoft.com/office/drawing/2014/main" id="{5E04AC6B-FA9C-E77A-DC17-5F8B5B702DA3}"/>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0" name="Rectangle 117">
                      <a:extLst>
                        <a:ext uri="{FF2B5EF4-FFF2-40B4-BE49-F238E27FC236}">
                          <a16:creationId xmlns:a16="http://schemas.microsoft.com/office/drawing/2014/main" id="{2FA299D9-E2C2-C88F-D33A-E1D1DAD3E28E}"/>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1" name="Rectangle 118">
                      <a:extLst>
                        <a:ext uri="{FF2B5EF4-FFF2-40B4-BE49-F238E27FC236}">
                          <a16:creationId xmlns:a16="http://schemas.microsoft.com/office/drawing/2014/main" id="{9704D222-5869-280C-525C-B1A35F031B43}"/>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2" name="Rectangle 119">
                      <a:extLst>
                        <a:ext uri="{FF2B5EF4-FFF2-40B4-BE49-F238E27FC236}">
                          <a16:creationId xmlns:a16="http://schemas.microsoft.com/office/drawing/2014/main" id="{1FE6473E-D81D-2F93-BFBF-55CF1CA1FAF7}"/>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3" name="Rectangle 120">
                      <a:extLst>
                        <a:ext uri="{FF2B5EF4-FFF2-40B4-BE49-F238E27FC236}">
                          <a16:creationId xmlns:a16="http://schemas.microsoft.com/office/drawing/2014/main" id="{7E834A86-EE43-38E3-241D-999665561E08}"/>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4" name="Rectangle 121">
                      <a:extLst>
                        <a:ext uri="{FF2B5EF4-FFF2-40B4-BE49-F238E27FC236}">
                          <a16:creationId xmlns:a16="http://schemas.microsoft.com/office/drawing/2014/main" id="{5230E56F-B39D-2724-1AC1-DB51B171BCDB}"/>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5" name="Rectangle 122">
                      <a:extLst>
                        <a:ext uri="{FF2B5EF4-FFF2-40B4-BE49-F238E27FC236}">
                          <a16:creationId xmlns:a16="http://schemas.microsoft.com/office/drawing/2014/main" id="{CBE80F6D-4834-A0D8-F5B2-85E3FA6B3785}"/>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6" name="Rectangle 123">
                      <a:extLst>
                        <a:ext uri="{FF2B5EF4-FFF2-40B4-BE49-F238E27FC236}">
                          <a16:creationId xmlns:a16="http://schemas.microsoft.com/office/drawing/2014/main" id="{7FE0B84E-8A9F-FDF2-4688-A225CE78E062}"/>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7" name="Rectangle 124">
                      <a:extLst>
                        <a:ext uri="{FF2B5EF4-FFF2-40B4-BE49-F238E27FC236}">
                          <a16:creationId xmlns:a16="http://schemas.microsoft.com/office/drawing/2014/main" id="{768F8E2E-A39B-8031-FB9E-C690229046A1}"/>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8" name="Rectangle 125">
                      <a:extLst>
                        <a:ext uri="{FF2B5EF4-FFF2-40B4-BE49-F238E27FC236}">
                          <a16:creationId xmlns:a16="http://schemas.microsoft.com/office/drawing/2014/main" id="{84CA7B67-0B3B-7414-379E-26CE0380DE5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74" name="Group 73">
                    <a:extLst>
                      <a:ext uri="{FF2B5EF4-FFF2-40B4-BE49-F238E27FC236}">
                        <a16:creationId xmlns:a16="http://schemas.microsoft.com/office/drawing/2014/main" id="{DA2EF2BD-D6F0-C97D-CF0B-9A444EFB8DB3}"/>
                      </a:ext>
                    </a:extLst>
                  </p:cNvPr>
                  <p:cNvGrpSpPr>
                    <a:grpSpLocks noChangeAspect="1"/>
                  </p:cNvGrpSpPr>
                  <p:nvPr/>
                </p:nvGrpSpPr>
                <p:grpSpPr>
                  <a:xfrm rot="19800000">
                    <a:off x="3694273" y="2456129"/>
                    <a:ext cx="181873" cy="80768"/>
                    <a:chOff x="4705351" y="4362451"/>
                    <a:chExt cx="1165225" cy="493712"/>
                  </a:xfrm>
                </p:grpSpPr>
                <p:sp>
                  <p:nvSpPr>
                    <p:cNvPr id="75" name="Freeform 29">
                      <a:extLst>
                        <a:ext uri="{FF2B5EF4-FFF2-40B4-BE49-F238E27FC236}">
                          <a16:creationId xmlns:a16="http://schemas.microsoft.com/office/drawing/2014/main" id="{30410AF0-810A-B002-E0D7-92D330CEE666}"/>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6" name="Freeform 30">
                      <a:extLst>
                        <a:ext uri="{FF2B5EF4-FFF2-40B4-BE49-F238E27FC236}">
                          <a16:creationId xmlns:a16="http://schemas.microsoft.com/office/drawing/2014/main" id="{6EAA5D45-8527-1FFD-B648-5B1C864EA03C}"/>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7" name="Freeform 31">
                      <a:extLst>
                        <a:ext uri="{FF2B5EF4-FFF2-40B4-BE49-F238E27FC236}">
                          <a16:creationId xmlns:a16="http://schemas.microsoft.com/office/drawing/2014/main" id="{C0CB6338-5B63-52D8-23D4-48D59555CBEA}"/>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8" name="Freeform 68">
                      <a:extLst>
                        <a:ext uri="{FF2B5EF4-FFF2-40B4-BE49-F238E27FC236}">
                          <a16:creationId xmlns:a16="http://schemas.microsoft.com/office/drawing/2014/main" id="{BAF7147A-BB8A-3311-1389-5F2EBF5D0C7C}"/>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79" name="Freeform 69">
                      <a:extLst>
                        <a:ext uri="{FF2B5EF4-FFF2-40B4-BE49-F238E27FC236}">
                          <a16:creationId xmlns:a16="http://schemas.microsoft.com/office/drawing/2014/main" id="{19527079-1332-3996-2432-D8A507866470}"/>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0" name="Freeform 70">
                      <a:extLst>
                        <a:ext uri="{FF2B5EF4-FFF2-40B4-BE49-F238E27FC236}">
                          <a16:creationId xmlns:a16="http://schemas.microsoft.com/office/drawing/2014/main" id="{8BFB1797-A62E-E925-1A26-890D462EDAAE}"/>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1" name="Freeform 71">
                      <a:extLst>
                        <a:ext uri="{FF2B5EF4-FFF2-40B4-BE49-F238E27FC236}">
                          <a16:creationId xmlns:a16="http://schemas.microsoft.com/office/drawing/2014/main" id="{BD66BAAB-C4A0-10C5-9B77-F73B777A849F}"/>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2" name="Freeform 72">
                      <a:extLst>
                        <a:ext uri="{FF2B5EF4-FFF2-40B4-BE49-F238E27FC236}">
                          <a16:creationId xmlns:a16="http://schemas.microsoft.com/office/drawing/2014/main" id="{1A32D409-6FF0-E5E6-42A3-3D01D632E788}"/>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3" name="Freeform 73">
                      <a:extLst>
                        <a:ext uri="{FF2B5EF4-FFF2-40B4-BE49-F238E27FC236}">
                          <a16:creationId xmlns:a16="http://schemas.microsoft.com/office/drawing/2014/main" id="{F0E19315-58BB-0867-67F5-DC563C230C7E}"/>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4" name="Freeform 74">
                      <a:extLst>
                        <a:ext uri="{FF2B5EF4-FFF2-40B4-BE49-F238E27FC236}">
                          <a16:creationId xmlns:a16="http://schemas.microsoft.com/office/drawing/2014/main" id="{DAF0FC74-F7E9-ABA5-99BA-756748601066}"/>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5" name="Freeform 75">
                      <a:extLst>
                        <a:ext uri="{FF2B5EF4-FFF2-40B4-BE49-F238E27FC236}">
                          <a16:creationId xmlns:a16="http://schemas.microsoft.com/office/drawing/2014/main" id="{EE17932C-234F-6E2B-21EB-451D12319CFD}"/>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6" name="Freeform 76">
                      <a:extLst>
                        <a:ext uri="{FF2B5EF4-FFF2-40B4-BE49-F238E27FC236}">
                          <a16:creationId xmlns:a16="http://schemas.microsoft.com/office/drawing/2014/main" id="{7AA2BEFF-DFDC-1348-125B-93F00C7DCFDB}"/>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7" name="Freeform 77">
                      <a:extLst>
                        <a:ext uri="{FF2B5EF4-FFF2-40B4-BE49-F238E27FC236}">
                          <a16:creationId xmlns:a16="http://schemas.microsoft.com/office/drawing/2014/main" id="{AFDC8CF6-AF4E-A953-BFA5-29008BE20C9B}"/>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88" name="Freeform 78">
                      <a:extLst>
                        <a:ext uri="{FF2B5EF4-FFF2-40B4-BE49-F238E27FC236}">
                          <a16:creationId xmlns:a16="http://schemas.microsoft.com/office/drawing/2014/main" id="{9EBF8748-652A-3520-A0CF-ED476B756E09}"/>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71" name="Shape 426">
                  <a:extLst>
                    <a:ext uri="{FF2B5EF4-FFF2-40B4-BE49-F238E27FC236}">
                      <a16:creationId xmlns:a16="http://schemas.microsoft.com/office/drawing/2014/main" id="{78C229BB-DA59-617D-0A8A-D22BFD14585D}"/>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67" name="Cylinder 135">
                <a:extLst>
                  <a:ext uri="{FF2B5EF4-FFF2-40B4-BE49-F238E27FC236}">
                    <a16:creationId xmlns:a16="http://schemas.microsoft.com/office/drawing/2014/main" id="{9ECD8841-D7B7-26BB-45C3-15B7B6EC85F2}"/>
                  </a:ext>
                </a:extLst>
              </p:cNvPr>
              <p:cNvSpPr/>
              <p:nvPr/>
            </p:nvSpPr>
            <p:spPr>
              <a:xfrm rot="5400000">
                <a:off x="3064671" y="1989808"/>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pic>
            <p:nvPicPr>
              <p:cNvPr id="68" name="Picture 67">
                <a:extLst>
                  <a:ext uri="{FF2B5EF4-FFF2-40B4-BE49-F238E27FC236}">
                    <a16:creationId xmlns:a16="http://schemas.microsoft.com/office/drawing/2014/main" id="{1D415930-9C4B-4343-09C0-1C7ACAC32B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4957" y="2005220"/>
                <a:ext cx="500378" cy="369484"/>
              </a:xfrm>
              <a:prstGeom prst="rect">
                <a:avLst/>
              </a:prstGeom>
            </p:spPr>
          </p:pic>
          <p:sp>
            <p:nvSpPr>
              <p:cNvPr id="69" name="Cylinder 135">
                <a:extLst>
                  <a:ext uri="{FF2B5EF4-FFF2-40B4-BE49-F238E27FC236}">
                    <a16:creationId xmlns:a16="http://schemas.microsoft.com/office/drawing/2014/main" id="{6A887307-6408-D640-0DD8-78D67418BACD}"/>
                  </a:ext>
                </a:extLst>
              </p:cNvPr>
              <p:cNvSpPr/>
              <p:nvPr/>
            </p:nvSpPr>
            <p:spPr>
              <a:xfrm rot="5400000">
                <a:off x="4167552" y="1978249"/>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grpSp>
      </p:grpSp>
      <p:grpSp>
        <p:nvGrpSpPr>
          <p:cNvPr id="111" name="Group 110">
            <a:extLst>
              <a:ext uri="{FF2B5EF4-FFF2-40B4-BE49-F238E27FC236}">
                <a16:creationId xmlns:a16="http://schemas.microsoft.com/office/drawing/2014/main" id="{7E72352B-2861-F81B-AEF1-4489CC4F6E66}"/>
              </a:ext>
            </a:extLst>
          </p:cNvPr>
          <p:cNvGrpSpPr/>
          <p:nvPr/>
        </p:nvGrpSpPr>
        <p:grpSpPr>
          <a:xfrm>
            <a:off x="9607143" y="3206825"/>
            <a:ext cx="1181455" cy="1192151"/>
            <a:chOff x="7761662" y="2749611"/>
            <a:chExt cx="1181454" cy="1192151"/>
          </a:xfrm>
        </p:grpSpPr>
        <p:grpSp>
          <p:nvGrpSpPr>
            <p:cNvPr id="112" name="Group 111">
              <a:extLst>
                <a:ext uri="{FF2B5EF4-FFF2-40B4-BE49-F238E27FC236}">
                  <a16:creationId xmlns:a16="http://schemas.microsoft.com/office/drawing/2014/main" id="{15EAA522-913B-B2C5-5CCC-0CF9BE8A8620}"/>
                </a:ext>
              </a:extLst>
            </p:cNvPr>
            <p:cNvGrpSpPr/>
            <p:nvPr/>
          </p:nvGrpSpPr>
          <p:grpSpPr>
            <a:xfrm>
              <a:off x="7761662" y="2749611"/>
              <a:ext cx="1181454" cy="1192151"/>
              <a:chOff x="7761662" y="2749611"/>
              <a:chExt cx="1181454" cy="1192151"/>
            </a:xfrm>
          </p:grpSpPr>
          <p:sp>
            <p:nvSpPr>
              <p:cNvPr id="114" name="Rounded Rectangle 58">
                <a:extLst>
                  <a:ext uri="{FF2B5EF4-FFF2-40B4-BE49-F238E27FC236}">
                    <a16:creationId xmlns:a16="http://schemas.microsoft.com/office/drawing/2014/main" id="{4424D412-77BD-57C0-2020-EE3D8EA3BC49}"/>
                  </a:ext>
                </a:extLst>
              </p:cNvPr>
              <p:cNvSpPr/>
              <p:nvPr/>
            </p:nvSpPr>
            <p:spPr>
              <a:xfrm>
                <a:off x="7761662" y="3035512"/>
                <a:ext cx="1136250" cy="906250"/>
              </a:xfrm>
              <a:prstGeom prst="roundRect">
                <a:avLst/>
              </a:prstGeom>
              <a:solidFill>
                <a:schemeClr val="bg2"/>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grpSp>
            <p:nvGrpSpPr>
              <p:cNvPr id="115" name="Group 105">
                <a:extLst>
                  <a:ext uri="{FF2B5EF4-FFF2-40B4-BE49-F238E27FC236}">
                    <a16:creationId xmlns:a16="http://schemas.microsoft.com/office/drawing/2014/main" id="{189CF1E1-CF43-8932-6C7C-25FAA70B3FB9}"/>
                  </a:ext>
                </a:extLst>
              </p:cNvPr>
              <p:cNvGrpSpPr>
                <a:grpSpLocks noChangeAspect="1"/>
              </p:cNvGrpSpPr>
              <p:nvPr/>
            </p:nvGrpSpPr>
            <p:grpSpPr bwMode="auto">
              <a:xfrm>
                <a:off x="8486649" y="2749611"/>
                <a:ext cx="456467" cy="430343"/>
                <a:chOff x="1991" y="1544"/>
                <a:chExt cx="961" cy="906"/>
              </a:xfrm>
            </p:grpSpPr>
            <p:sp>
              <p:nvSpPr>
                <p:cNvPr id="116" name="Freeform 106">
                  <a:extLst>
                    <a:ext uri="{FF2B5EF4-FFF2-40B4-BE49-F238E27FC236}">
                      <a16:creationId xmlns:a16="http://schemas.microsoft.com/office/drawing/2014/main" id="{A7158161-279A-D7F6-232D-9A7928B5CA4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7" name="Rectangle 107">
                  <a:extLst>
                    <a:ext uri="{FF2B5EF4-FFF2-40B4-BE49-F238E27FC236}">
                      <a16:creationId xmlns:a16="http://schemas.microsoft.com/office/drawing/2014/main" id="{26B6C079-176E-5118-7FEF-B38C5673ED63}"/>
                    </a:ext>
                  </a:extLst>
                </p:cNvPr>
                <p:cNvSpPr>
                  <a:spLocks noChangeArrowheads="1"/>
                </p:cNvSpPr>
                <p:nvPr/>
              </p:nvSpPr>
              <p:spPr bwMode="auto">
                <a:xfrm>
                  <a:off x="2099"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8" name="Rectangle 108">
                  <a:extLst>
                    <a:ext uri="{FF2B5EF4-FFF2-40B4-BE49-F238E27FC236}">
                      <a16:creationId xmlns:a16="http://schemas.microsoft.com/office/drawing/2014/main" id="{65792A06-4A10-DB90-4110-73BA807883D1}"/>
                    </a:ext>
                  </a:extLst>
                </p:cNvPr>
                <p:cNvSpPr>
                  <a:spLocks noChangeArrowheads="1"/>
                </p:cNvSpPr>
                <p:nvPr/>
              </p:nvSpPr>
              <p:spPr bwMode="auto">
                <a:xfrm>
                  <a:off x="2241"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19" name="Rectangle 109">
                  <a:extLst>
                    <a:ext uri="{FF2B5EF4-FFF2-40B4-BE49-F238E27FC236}">
                      <a16:creationId xmlns:a16="http://schemas.microsoft.com/office/drawing/2014/main" id="{1D8D3E97-33EE-9DDC-2249-E256E45D1635}"/>
                    </a:ext>
                  </a:extLst>
                </p:cNvPr>
                <p:cNvSpPr>
                  <a:spLocks noChangeArrowheads="1"/>
                </p:cNvSpPr>
                <p:nvPr/>
              </p:nvSpPr>
              <p:spPr bwMode="auto">
                <a:xfrm>
                  <a:off x="2383"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0" name="Rectangle 110">
                  <a:extLst>
                    <a:ext uri="{FF2B5EF4-FFF2-40B4-BE49-F238E27FC236}">
                      <a16:creationId xmlns:a16="http://schemas.microsoft.com/office/drawing/2014/main" id="{82198793-E622-168A-71E3-A6C6485DB22C}"/>
                    </a:ext>
                  </a:extLst>
                </p:cNvPr>
                <p:cNvSpPr>
                  <a:spLocks noChangeArrowheads="1"/>
                </p:cNvSpPr>
                <p:nvPr/>
              </p:nvSpPr>
              <p:spPr bwMode="auto">
                <a:xfrm>
                  <a:off x="2099"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1" name="Rectangle 111">
                  <a:extLst>
                    <a:ext uri="{FF2B5EF4-FFF2-40B4-BE49-F238E27FC236}">
                      <a16:creationId xmlns:a16="http://schemas.microsoft.com/office/drawing/2014/main" id="{EEC07770-A36B-C028-561E-C0DA07095478}"/>
                    </a:ext>
                  </a:extLst>
                </p:cNvPr>
                <p:cNvSpPr>
                  <a:spLocks noChangeArrowheads="1"/>
                </p:cNvSpPr>
                <p:nvPr/>
              </p:nvSpPr>
              <p:spPr bwMode="auto">
                <a:xfrm>
                  <a:off x="2241"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2" name="Rectangle 112">
                  <a:extLst>
                    <a:ext uri="{FF2B5EF4-FFF2-40B4-BE49-F238E27FC236}">
                      <a16:creationId xmlns:a16="http://schemas.microsoft.com/office/drawing/2014/main" id="{09C28957-267A-1EDA-E518-70F9E45B76CC}"/>
                    </a:ext>
                  </a:extLst>
                </p:cNvPr>
                <p:cNvSpPr>
                  <a:spLocks noChangeArrowheads="1"/>
                </p:cNvSpPr>
                <p:nvPr/>
              </p:nvSpPr>
              <p:spPr bwMode="auto">
                <a:xfrm>
                  <a:off x="2383"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3" name="Rectangle 113">
                  <a:extLst>
                    <a:ext uri="{FF2B5EF4-FFF2-40B4-BE49-F238E27FC236}">
                      <a16:creationId xmlns:a16="http://schemas.microsoft.com/office/drawing/2014/main" id="{F663BB89-ECD0-B65A-9911-737D834E7BB3}"/>
                    </a:ext>
                  </a:extLst>
                </p:cNvPr>
                <p:cNvSpPr>
                  <a:spLocks noChangeArrowheads="1"/>
                </p:cNvSpPr>
                <p:nvPr/>
              </p:nvSpPr>
              <p:spPr bwMode="auto">
                <a:xfrm>
                  <a:off x="2099"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4" name="Rectangle 114">
                  <a:extLst>
                    <a:ext uri="{FF2B5EF4-FFF2-40B4-BE49-F238E27FC236}">
                      <a16:creationId xmlns:a16="http://schemas.microsoft.com/office/drawing/2014/main" id="{3BEE947F-9EFC-2B91-BE50-FC09E1D5D5CA}"/>
                    </a:ext>
                  </a:extLst>
                </p:cNvPr>
                <p:cNvSpPr>
                  <a:spLocks noChangeArrowheads="1"/>
                </p:cNvSpPr>
                <p:nvPr/>
              </p:nvSpPr>
              <p:spPr bwMode="auto">
                <a:xfrm>
                  <a:off x="2241"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5" name="Rectangle 115">
                  <a:extLst>
                    <a:ext uri="{FF2B5EF4-FFF2-40B4-BE49-F238E27FC236}">
                      <a16:creationId xmlns:a16="http://schemas.microsoft.com/office/drawing/2014/main" id="{553CC25C-5C72-4C25-78B8-FD8B2F3FE2E2}"/>
                    </a:ext>
                  </a:extLst>
                </p:cNvPr>
                <p:cNvSpPr>
                  <a:spLocks noChangeArrowheads="1"/>
                </p:cNvSpPr>
                <p:nvPr/>
              </p:nvSpPr>
              <p:spPr bwMode="auto">
                <a:xfrm>
                  <a:off x="2383"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6" name="Freeform 116">
                  <a:extLst>
                    <a:ext uri="{FF2B5EF4-FFF2-40B4-BE49-F238E27FC236}">
                      <a16:creationId xmlns:a16="http://schemas.microsoft.com/office/drawing/2014/main" id="{3BE7F719-31BC-4316-159A-FE165F76DDE4}"/>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7" name="Rectangle 117">
                  <a:extLst>
                    <a:ext uri="{FF2B5EF4-FFF2-40B4-BE49-F238E27FC236}">
                      <a16:creationId xmlns:a16="http://schemas.microsoft.com/office/drawing/2014/main" id="{C55FBD7E-3186-8E43-B5F7-175B26C28AF0}"/>
                    </a:ext>
                  </a:extLst>
                </p:cNvPr>
                <p:cNvSpPr>
                  <a:spLocks noChangeArrowheads="1"/>
                </p:cNvSpPr>
                <p:nvPr/>
              </p:nvSpPr>
              <p:spPr bwMode="auto">
                <a:xfrm>
                  <a:off x="2601" y="1927"/>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8" name="Rectangle 118">
                  <a:extLst>
                    <a:ext uri="{FF2B5EF4-FFF2-40B4-BE49-F238E27FC236}">
                      <a16:creationId xmlns:a16="http://schemas.microsoft.com/office/drawing/2014/main" id="{3A5D48CB-5BC2-AB9D-E561-87BD4AE2AE02}"/>
                    </a:ext>
                  </a:extLst>
                </p:cNvPr>
                <p:cNvSpPr>
                  <a:spLocks noChangeArrowheads="1"/>
                </p:cNvSpPr>
                <p:nvPr/>
              </p:nvSpPr>
              <p:spPr bwMode="auto">
                <a:xfrm>
                  <a:off x="2709" y="1927"/>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29" name="Rectangle 119">
                  <a:extLst>
                    <a:ext uri="{FF2B5EF4-FFF2-40B4-BE49-F238E27FC236}">
                      <a16:creationId xmlns:a16="http://schemas.microsoft.com/office/drawing/2014/main" id="{EDCF92D0-9FFE-B4F0-E680-66E8AAE06E5D}"/>
                    </a:ext>
                  </a:extLst>
                </p:cNvPr>
                <p:cNvSpPr>
                  <a:spLocks noChangeArrowheads="1"/>
                </p:cNvSpPr>
                <p:nvPr/>
              </p:nvSpPr>
              <p:spPr bwMode="auto">
                <a:xfrm>
                  <a:off x="2810" y="1927"/>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0" name="Rectangle 120">
                  <a:extLst>
                    <a:ext uri="{FF2B5EF4-FFF2-40B4-BE49-F238E27FC236}">
                      <a16:creationId xmlns:a16="http://schemas.microsoft.com/office/drawing/2014/main" id="{A261321D-274F-F8F2-4BD5-9BF3E610C511}"/>
                    </a:ext>
                  </a:extLst>
                </p:cNvPr>
                <p:cNvSpPr>
                  <a:spLocks noChangeArrowheads="1"/>
                </p:cNvSpPr>
                <p:nvPr/>
              </p:nvSpPr>
              <p:spPr bwMode="auto">
                <a:xfrm>
                  <a:off x="2601" y="2189"/>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1" name="Rectangle 121">
                  <a:extLst>
                    <a:ext uri="{FF2B5EF4-FFF2-40B4-BE49-F238E27FC236}">
                      <a16:creationId xmlns:a16="http://schemas.microsoft.com/office/drawing/2014/main" id="{01E40F5F-D19C-829F-0CBE-585EFC89359F}"/>
                    </a:ext>
                  </a:extLst>
                </p:cNvPr>
                <p:cNvSpPr>
                  <a:spLocks noChangeArrowheads="1"/>
                </p:cNvSpPr>
                <p:nvPr/>
              </p:nvSpPr>
              <p:spPr bwMode="auto">
                <a:xfrm>
                  <a:off x="2709" y="2189"/>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2" name="Rectangle 122">
                  <a:extLst>
                    <a:ext uri="{FF2B5EF4-FFF2-40B4-BE49-F238E27FC236}">
                      <a16:creationId xmlns:a16="http://schemas.microsoft.com/office/drawing/2014/main" id="{02981F11-416E-05C1-E677-D1D60ABB895C}"/>
                    </a:ext>
                  </a:extLst>
                </p:cNvPr>
                <p:cNvSpPr>
                  <a:spLocks noChangeArrowheads="1"/>
                </p:cNvSpPr>
                <p:nvPr/>
              </p:nvSpPr>
              <p:spPr bwMode="auto">
                <a:xfrm>
                  <a:off x="2810" y="2189"/>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3" name="Rectangle 123">
                  <a:extLst>
                    <a:ext uri="{FF2B5EF4-FFF2-40B4-BE49-F238E27FC236}">
                      <a16:creationId xmlns:a16="http://schemas.microsoft.com/office/drawing/2014/main" id="{555E9AE5-B1DC-FF6F-F7A9-F52B0C73C6D0}"/>
                    </a:ext>
                  </a:extLst>
                </p:cNvPr>
                <p:cNvSpPr>
                  <a:spLocks noChangeArrowheads="1"/>
                </p:cNvSpPr>
                <p:nvPr/>
              </p:nvSpPr>
              <p:spPr bwMode="auto">
                <a:xfrm>
                  <a:off x="2601" y="2058"/>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4" name="Rectangle 124">
                  <a:extLst>
                    <a:ext uri="{FF2B5EF4-FFF2-40B4-BE49-F238E27FC236}">
                      <a16:creationId xmlns:a16="http://schemas.microsoft.com/office/drawing/2014/main" id="{62BFB7F6-27BE-38DB-84CB-1707133281FA}"/>
                    </a:ext>
                  </a:extLst>
                </p:cNvPr>
                <p:cNvSpPr>
                  <a:spLocks noChangeArrowheads="1"/>
                </p:cNvSpPr>
                <p:nvPr/>
              </p:nvSpPr>
              <p:spPr bwMode="auto">
                <a:xfrm>
                  <a:off x="2709" y="2058"/>
                  <a:ext cx="59"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sp>
              <p:nvSpPr>
                <p:cNvPr id="135" name="Rectangle 125">
                  <a:extLst>
                    <a:ext uri="{FF2B5EF4-FFF2-40B4-BE49-F238E27FC236}">
                      <a16:creationId xmlns:a16="http://schemas.microsoft.com/office/drawing/2014/main" id="{B4B1F8C0-9DD2-190B-5F40-FC069A35D6E1}"/>
                    </a:ext>
                  </a:extLst>
                </p:cNvPr>
                <p:cNvSpPr>
                  <a:spLocks noChangeArrowheads="1"/>
                </p:cNvSpPr>
                <p:nvPr/>
              </p:nvSpPr>
              <p:spPr bwMode="auto">
                <a:xfrm>
                  <a:off x="2810" y="2058"/>
                  <a:ext cx="58" cy="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282828"/>
                    </a:solidFill>
                  </a:endParaRPr>
                </a:p>
              </p:txBody>
            </p:sp>
          </p:grpSp>
        </p:grpSp>
        <p:pic>
          <p:nvPicPr>
            <p:cNvPr id="113" name="Picture 112">
              <a:extLst>
                <a:ext uri="{FF2B5EF4-FFF2-40B4-BE49-F238E27FC236}">
                  <a16:creationId xmlns:a16="http://schemas.microsoft.com/office/drawing/2014/main" id="{E5A31064-8D21-0F3A-3ED8-D0DA3B0EF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81005" y="3303895"/>
              <a:ext cx="500378" cy="369484"/>
            </a:xfrm>
            <a:prstGeom prst="rect">
              <a:avLst/>
            </a:prstGeom>
          </p:spPr>
        </p:pic>
      </p:grpSp>
      <p:sp>
        <p:nvSpPr>
          <p:cNvPr id="136" name="Cylinder 135">
            <a:extLst>
              <a:ext uri="{FF2B5EF4-FFF2-40B4-BE49-F238E27FC236}">
                <a16:creationId xmlns:a16="http://schemas.microsoft.com/office/drawing/2014/main" id="{561960BB-5E0E-87F9-ECF2-E551D53DA476}"/>
              </a:ext>
            </a:extLst>
          </p:cNvPr>
          <p:cNvSpPr/>
          <p:nvPr/>
        </p:nvSpPr>
        <p:spPr>
          <a:xfrm>
            <a:off x="10073807" y="2823708"/>
            <a:ext cx="162537" cy="856310"/>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cxnSp>
        <p:nvCxnSpPr>
          <p:cNvPr id="137" name="Straight Connector 136">
            <a:extLst>
              <a:ext uri="{FF2B5EF4-FFF2-40B4-BE49-F238E27FC236}">
                <a16:creationId xmlns:a16="http://schemas.microsoft.com/office/drawing/2014/main" id="{20EB7042-5BF0-C37E-0062-92FCB3AD1131}"/>
              </a:ext>
            </a:extLst>
          </p:cNvPr>
          <p:cNvCxnSpPr>
            <a:cxnSpLocks/>
          </p:cNvCxnSpPr>
          <p:nvPr/>
        </p:nvCxnSpPr>
        <p:spPr>
          <a:xfrm>
            <a:off x="8091384" y="2800598"/>
            <a:ext cx="395338" cy="77216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4F2C4F2-DCEB-DAF8-DA9E-E4AF86DEBB0B}"/>
              </a:ext>
            </a:extLst>
          </p:cNvPr>
          <p:cNvCxnSpPr>
            <a:cxnSpLocks/>
          </p:cNvCxnSpPr>
          <p:nvPr/>
        </p:nvCxnSpPr>
        <p:spPr>
          <a:xfrm>
            <a:off x="9323159" y="3930518"/>
            <a:ext cx="603327" cy="1533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933444F1-3552-695D-D98C-879D10E16041}"/>
              </a:ext>
            </a:extLst>
          </p:cNvPr>
          <p:cNvGrpSpPr/>
          <p:nvPr/>
        </p:nvGrpSpPr>
        <p:grpSpPr>
          <a:xfrm>
            <a:off x="7980512" y="3334591"/>
            <a:ext cx="1342649" cy="784695"/>
            <a:chOff x="2157938" y="3332033"/>
            <a:chExt cx="1342649" cy="784694"/>
          </a:xfrm>
        </p:grpSpPr>
        <p:sp>
          <p:nvSpPr>
            <p:cNvPr id="140" name="Shape 426">
              <a:extLst>
                <a:ext uri="{FF2B5EF4-FFF2-40B4-BE49-F238E27FC236}">
                  <a16:creationId xmlns:a16="http://schemas.microsoft.com/office/drawing/2014/main" id="{0ED3E12E-9C20-CDA0-03A0-3EA9FCBB47CF}"/>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chemeClr val="accent2"/>
              </a:solidFill>
            </a:ln>
          </p:spPr>
          <p:txBody>
            <a:bodyPr wrap="none" lIns="38140" tIns="38140" rIns="38140" bIns="38140" anchor="ctr">
              <a:normAutofit fontScale="77500" lnSpcReduction="20000"/>
            </a:bodyPr>
            <a:lstStyle/>
            <a:p>
              <a:pPr algn="ctr" defTabSz="423415" eaLnBrk="0">
                <a:defRPr/>
              </a:pPr>
              <a:endParaRPr sz="7197" kern="0">
                <a:solidFill>
                  <a:srgbClr val="FFFFFF"/>
                </a:solidFill>
                <a:latin typeface="CiscoSansTT ExtraLight"/>
                <a:ea typeface="ＭＳ Ｐゴシック" charset="-128"/>
                <a:sym typeface="CiscoSansTT ExtraLight"/>
              </a:endParaRPr>
            </a:p>
          </p:txBody>
        </p:sp>
        <p:sp>
          <p:nvSpPr>
            <p:cNvPr id="141" name="Google Shape;582;p107">
              <a:extLst>
                <a:ext uri="{FF2B5EF4-FFF2-40B4-BE49-F238E27FC236}">
                  <a16:creationId xmlns:a16="http://schemas.microsoft.com/office/drawing/2014/main" id="{67B84228-EB90-A864-8AB8-D12176B77C0E}"/>
                </a:ext>
              </a:extLst>
            </p:cNvPr>
            <p:cNvSpPr txBox="1"/>
            <p:nvPr/>
          </p:nvSpPr>
          <p:spPr>
            <a:xfrm>
              <a:off x="2172377" y="3699631"/>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200" b="1">
                  <a:solidFill>
                    <a:srgbClr val="666666"/>
                  </a:solidFill>
                  <a:latin typeface="CiscoSansTT ExtraLight"/>
                  <a:ea typeface="Open Sans"/>
                  <a:cs typeface="Open Sans"/>
                  <a:sym typeface="Open Sans"/>
                </a:rPr>
                <a:t>PSTN</a:t>
              </a:r>
            </a:p>
          </p:txBody>
        </p:sp>
      </p:grpSp>
      <p:cxnSp>
        <p:nvCxnSpPr>
          <p:cNvPr id="142" name="Straight Arrow Connector 141">
            <a:extLst>
              <a:ext uri="{FF2B5EF4-FFF2-40B4-BE49-F238E27FC236}">
                <a16:creationId xmlns:a16="http://schemas.microsoft.com/office/drawing/2014/main" id="{5F0ED9D7-16E6-BB84-C05E-F11827F4C798}"/>
              </a:ext>
            </a:extLst>
          </p:cNvPr>
          <p:cNvCxnSpPr/>
          <p:nvPr/>
        </p:nvCxnSpPr>
        <p:spPr>
          <a:xfrm>
            <a:off x="8341573" y="2795913"/>
            <a:ext cx="1584913" cy="965194"/>
          </a:xfrm>
          <a:prstGeom prst="straightConnector1">
            <a:avLst/>
          </a:prstGeom>
          <a:ln w="15875">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9A0B7177-683C-DE3B-9592-78B7521EC113}"/>
              </a:ext>
            </a:extLst>
          </p:cNvPr>
          <p:cNvSpPr txBox="1"/>
          <p:nvPr/>
        </p:nvSpPr>
        <p:spPr>
          <a:xfrm rot="1968700">
            <a:off x="8854970" y="3125297"/>
            <a:ext cx="705642" cy="230832"/>
          </a:xfrm>
          <a:prstGeom prst="rect">
            <a:avLst/>
          </a:prstGeom>
          <a:noFill/>
        </p:spPr>
        <p:txBody>
          <a:bodyPr wrap="none" rtlCol="0">
            <a:spAutoFit/>
          </a:bodyPr>
          <a:lstStyle/>
          <a:p>
            <a:r>
              <a:rPr lang="en-DE" sz="900">
                <a:latin typeface="+mn-lt"/>
              </a:rPr>
              <a:t>ILS/GDPR</a:t>
            </a:r>
          </a:p>
        </p:txBody>
      </p:sp>
      <p:sp>
        <p:nvSpPr>
          <p:cNvPr id="144" name="TextBox 143">
            <a:extLst>
              <a:ext uri="{FF2B5EF4-FFF2-40B4-BE49-F238E27FC236}">
                <a16:creationId xmlns:a16="http://schemas.microsoft.com/office/drawing/2014/main" id="{6DA29FF7-D3C6-38D3-58EA-BB2FA0C1EA9A}"/>
              </a:ext>
            </a:extLst>
          </p:cNvPr>
          <p:cNvSpPr txBox="1"/>
          <p:nvPr/>
        </p:nvSpPr>
        <p:spPr>
          <a:xfrm>
            <a:off x="8362605" y="2901724"/>
            <a:ext cx="554960" cy="276999"/>
          </a:xfrm>
          <a:prstGeom prst="rect">
            <a:avLst/>
          </a:prstGeom>
          <a:solidFill>
            <a:schemeClr val="tx1"/>
          </a:solidFill>
          <a:ln>
            <a:solidFill>
              <a:schemeClr val="accent3"/>
            </a:solidFill>
          </a:ln>
        </p:spPr>
        <p:txBody>
          <a:bodyPr wrap="none" rtlCol="0">
            <a:spAutoFit/>
          </a:bodyPr>
          <a:lstStyle/>
          <a:p>
            <a:pPr defTabSz="457189">
              <a:defRPr/>
            </a:pPr>
            <a:r>
              <a:rPr lang="en-DE" sz="400">
                <a:solidFill>
                  <a:srgbClr val="282828"/>
                </a:solidFill>
                <a:latin typeface="CiscoSansTT ExtraLight"/>
              </a:rPr>
              <a:t>+12125552XXX</a:t>
            </a:r>
          </a:p>
          <a:p>
            <a:pPr defTabSz="457189">
              <a:defRPr/>
            </a:pPr>
            <a:r>
              <a:rPr lang="en-DE" sz="400">
                <a:solidFill>
                  <a:srgbClr val="282828"/>
                </a:solidFill>
                <a:latin typeface="CiscoSansTT ExtraLight"/>
              </a:rPr>
              <a:t>81212XXX</a:t>
            </a:r>
          </a:p>
          <a:p>
            <a:pPr defTabSz="457189">
              <a:defRPr/>
            </a:pPr>
            <a:r>
              <a:rPr lang="en-DE" sz="400">
                <a:solidFill>
                  <a:srgbClr val="282828"/>
                </a:solidFill>
                <a:latin typeface="CiscoSansTT ExtraLight"/>
              </a:rPr>
              <a:t>…</a:t>
            </a:r>
          </a:p>
        </p:txBody>
      </p:sp>
      <p:sp>
        <p:nvSpPr>
          <p:cNvPr id="145" name="TextBox 144">
            <a:extLst>
              <a:ext uri="{FF2B5EF4-FFF2-40B4-BE49-F238E27FC236}">
                <a16:creationId xmlns:a16="http://schemas.microsoft.com/office/drawing/2014/main" id="{622055D2-5A64-07D2-75C7-619201DF4323}"/>
              </a:ext>
            </a:extLst>
          </p:cNvPr>
          <p:cNvSpPr txBox="1"/>
          <p:nvPr/>
        </p:nvSpPr>
        <p:spPr>
          <a:xfrm>
            <a:off x="9331806" y="3416481"/>
            <a:ext cx="554960" cy="276999"/>
          </a:xfrm>
          <a:prstGeom prst="rect">
            <a:avLst/>
          </a:prstGeom>
          <a:solidFill>
            <a:schemeClr val="tx1"/>
          </a:solidFill>
          <a:ln>
            <a:solidFill>
              <a:schemeClr val="accent3"/>
            </a:solidFill>
          </a:ln>
        </p:spPr>
        <p:txBody>
          <a:bodyPr wrap="none" rtlCol="0">
            <a:spAutoFit/>
          </a:bodyPr>
          <a:lstStyle/>
          <a:p>
            <a:pPr defTabSz="457189">
              <a:defRPr/>
            </a:pPr>
            <a:r>
              <a:rPr lang="en-DE" sz="400">
                <a:solidFill>
                  <a:srgbClr val="282828"/>
                </a:solidFill>
                <a:latin typeface="CiscoSansTT ExtraLight"/>
              </a:rPr>
              <a:t>+14085551XXX</a:t>
            </a:r>
          </a:p>
          <a:p>
            <a:pPr defTabSz="457189">
              <a:defRPr/>
            </a:pPr>
            <a:r>
              <a:rPr lang="en-DE" sz="400">
                <a:solidFill>
                  <a:srgbClr val="282828"/>
                </a:solidFill>
                <a:latin typeface="CiscoSansTT ExtraLight"/>
              </a:rPr>
              <a:t>81401XXX</a:t>
            </a:r>
          </a:p>
          <a:p>
            <a:pPr defTabSz="457189">
              <a:defRPr/>
            </a:pPr>
            <a:r>
              <a:rPr lang="en-DE" sz="400">
                <a:solidFill>
                  <a:srgbClr val="282828"/>
                </a:solidFill>
                <a:latin typeface="CiscoSansTT ExtraLight"/>
              </a:rPr>
              <a:t>…</a:t>
            </a:r>
          </a:p>
        </p:txBody>
      </p:sp>
    </p:spTree>
    <p:extLst>
      <p:ext uri="{BB962C8B-B14F-4D97-AF65-F5344CB8AC3E}">
        <p14:creationId xmlns:p14="http://schemas.microsoft.com/office/powerpoint/2010/main" val="186444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DA78C-6122-5749-93F4-0FBE8A1437AB}"/>
              </a:ext>
            </a:extLst>
          </p:cNvPr>
          <p:cNvSpPr>
            <a:spLocks noGrp="1"/>
          </p:cNvSpPr>
          <p:nvPr>
            <p:ph type="body" sz="quarter" idx="10"/>
          </p:nvPr>
        </p:nvSpPr>
        <p:spPr/>
        <p:txBody>
          <a:bodyPr/>
          <a:lstStyle/>
          <a:p>
            <a:r>
              <a:rPr lang="en-US" sz="2133"/>
              <a:t>SIP route pattern for catalog’s route string needs to be provisioned in the </a:t>
            </a:r>
            <a:r>
              <a:rPr lang="en-US" sz="2133" err="1">
                <a:latin typeface="Courier New" panose="02070309020205020404" pitchFamily="49" charset="0"/>
                <a:cs typeface="Courier New" panose="02070309020205020404" pitchFamily="49" charset="0"/>
              </a:rPr>
              <a:t>WebexCalling</a:t>
            </a:r>
            <a:r>
              <a:rPr lang="en-US" sz="2133"/>
              <a:t> partition</a:t>
            </a:r>
          </a:p>
          <a:p>
            <a:r>
              <a:rPr lang="en-US" sz="2133"/>
              <a:t>BAT File format (example):</a:t>
            </a:r>
          </a:p>
          <a:p>
            <a:pPr marL="389457" lvl="1" indent="0">
              <a:buNone/>
            </a:pPr>
            <a:r>
              <a:rPr lang="en-US" sz="1867" noProof="1">
                <a:latin typeface="Courier New" panose="02070309020205020404" pitchFamily="49" charset="0"/>
                <a:cs typeface="Courier New" panose="02070309020205020404" pitchFamily="49" charset="0"/>
              </a:rPr>
              <a:t>PatternType,PSTNFailover,Pattern</a:t>
            </a:r>
          </a:p>
          <a:p>
            <a:pPr marL="389457" lvl="1" indent="0">
              <a:spcBef>
                <a:spcPts val="0"/>
              </a:spcBef>
              <a:buNone/>
            </a:pPr>
            <a:r>
              <a:rPr lang="en-US" sz="1867" noProof="1">
                <a:latin typeface="Courier New" panose="02070309020205020404" pitchFamily="49" charset="0"/>
                <a:cs typeface="Courier New" panose="02070309020205020404" pitchFamily="49" charset="0"/>
              </a:rPr>
              <a:t>pattern,2:+0,+1408555012X@example.com</a:t>
            </a:r>
          </a:p>
          <a:p>
            <a:pPr marL="389457" lvl="1" indent="0">
              <a:spcBef>
                <a:spcPts val="0"/>
              </a:spcBef>
              <a:buNone/>
            </a:pPr>
            <a:r>
              <a:rPr lang="en-US" sz="1867" noProof="1">
                <a:latin typeface="Courier New" panose="02070309020205020404" pitchFamily="49" charset="0"/>
                <a:cs typeface="Courier New" panose="02070309020205020404" pitchFamily="49" charset="0"/>
              </a:rPr>
              <a:t>pattern,2:+0,+1212555013X@example.com</a:t>
            </a:r>
          </a:p>
          <a:p>
            <a:pPr marL="389457" lvl="1" indent="0">
              <a:spcBef>
                <a:spcPts val="0"/>
              </a:spcBef>
              <a:buNone/>
            </a:pPr>
            <a:r>
              <a:rPr lang="en-US" sz="1867" noProof="1">
                <a:latin typeface="Courier New" panose="02070309020205020404" pitchFamily="49" charset="0"/>
                <a:cs typeface="Courier New" panose="02070309020205020404" pitchFamily="49" charset="0"/>
              </a:rPr>
              <a:t>pattern,0:+0,811011XX@example.com</a:t>
            </a:r>
            <a:endParaRPr lang="en-US" sz="1867"/>
          </a:p>
          <a:p>
            <a:r>
              <a:rPr lang="en-US" sz="2133"/>
              <a:t>GDPR PSTN failover needs to be suppressed (illegal numbers) if PSTN access for Webex Calling destinations is via UCM; else: loops!</a:t>
            </a:r>
          </a:p>
        </p:txBody>
      </p:sp>
      <p:sp>
        <p:nvSpPr>
          <p:cNvPr id="7" name="Text Placeholder 6">
            <a:extLst>
              <a:ext uri="{FF2B5EF4-FFF2-40B4-BE49-F238E27FC236}">
                <a16:creationId xmlns:a16="http://schemas.microsoft.com/office/drawing/2014/main" id="{EBE0992C-B7BE-D29C-7B1E-A273F3557534}"/>
              </a:ext>
            </a:extLst>
          </p:cNvPr>
          <p:cNvSpPr>
            <a:spLocks noGrp="1"/>
          </p:cNvSpPr>
          <p:nvPr>
            <p:ph type="body" sz="quarter" idx="14"/>
          </p:nvPr>
        </p:nvSpPr>
        <p:spPr>
          <a:xfrm>
            <a:off x="625929" y="431801"/>
            <a:ext cx="5054624" cy="304800"/>
          </a:xfrm>
        </p:spPr>
        <p:txBody>
          <a:bodyPr/>
          <a:lstStyle/>
          <a:p>
            <a:r>
              <a:rPr lang="en-GB"/>
              <a:t>Interworking between Webex Calling and Dedicated Instance</a:t>
            </a:r>
            <a:endParaRPr lang="en-DE"/>
          </a:p>
          <a:p>
            <a:endParaRPr lang="en-DE"/>
          </a:p>
        </p:txBody>
      </p:sp>
      <p:sp>
        <p:nvSpPr>
          <p:cNvPr id="8" name="Text Placeholder 7">
            <a:extLst>
              <a:ext uri="{FF2B5EF4-FFF2-40B4-BE49-F238E27FC236}">
                <a16:creationId xmlns:a16="http://schemas.microsoft.com/office/drawing/2014/main" id="{B5DF45AA-EC78-4B9B-73F2-9E480994D156}"/>
              </a:ext>
            </a:extLst>
          </p:cNvPr>
          <p:cNvSpPr>
            <a:spLocks noGrp="1"/>
          </p:cNvSpPr>
          <p:nvPr>
            <p:ph type="body" sz="quarter" idx="23"/>
          </p:nvPr>
        </p:nvSpPr>
        <p:spPr/>
        <p:txBody>
          <a:bodyPr/>
          <a:lstStyle/>
          <a:p>
            <a:r>
              <a:rPr lang="en-US"/>
              <a:t>GDPR Imported Catalog - Example</a:t>
            </a:r>
            <a:endParaRPr lang="en-DE"/>
          </a:p>
        </p:txBody>
      </p:sp>
      <p:sp>
        <p:nvSpPr>
          <p:cNvPr id="5" name="TextBox 4">
            <a:extLst>
              <a:ext uri="{FF2B5EF4-FFF2-40B4-BE49-F238E27FC236}">
                <a16:creationId xmlns:a16="http://schemas.microsoft.com/office/drawing/2014/main" id="{48F70932-0AE7-7E46-9525-66DCA27A3FBA}"/>
              </a:ext>
            </a:extLst>
          </p:cNvPr>
          <p:cNvSpPr txBox="1"/>
          <p:nvPr/>
        </p:nvSpPr>
        <p:spPr>
          <a:xfrm>
            <a:off x="7347816" y="2895002"/>
            <a:ext cx="3545037" cy="338554"/>
          </a:xfrm>
          <a:prstGeom prst="rect">
            <a:avLst/>
          </a:prstGeom>
          <a:solidFill>
            <a:srgbClr val="FFFFFF"/>
          </a:solidFill>
          <a:ln w="19050">
            <a:solidFill>
              <a:srgbClr val="FF0000"/>
            </a:solidFill>
          </a:ln>
        </p:spPr>
        <p:txBody>
          <a:bodyPr wrap="square" rtlCol="0">
            <a:spAutoFit/>
          </a:bodyPr>
          <a:lstStyle/>
          <a:p>
            <a:pPr defTabSz="609585">
              <a:defRPr/>
            </a:pPr>
            <a:r>
              <a:rPr lang="en-US" sz="1600">
                <a:solidFill>
                  <a:srgbClr val="282828"/>
                </a:solidFill>
                <a:cs typeface="+mn-cs"/>
              </a:rPr>
              <a:t>+E.164 destination in Webex Calling</a:t>
            </a:r>
          </a:p>
        </p:txBody>
      </p:sp>
      <p:cxnSp>
        <p:nvCxnSpPr>
          <p:cNvPr id="6" name="Straight Arrow Connector 5">
            <a:extLst>
              <a:ext uri="{FF2B5EF4-FFF2-40B4-BE49-F238E27FC236}">
                <a16:creationId xmlns:a16="http://schemas.microsoft.com/office/drawing/2014/main" id="{A5BB903D-D3CF-8A4F-8008-19EA8A61BB85}"/>
              </a:ext>
            </a:extLst>
          </p:cNvPr>
          <p:cNvCxnSpPr>
            <a:cxnSpLocks/>
            <a:stCxn id="5" idx="1"/>
          </p:cNvCxnSpPr>
          <p:nvPr/>
        </p:nvCxnSpPr>
        <p:spPr>
          <a:xfrm flipH="1">
            <a:off x="6405800" y="3064279"/>
            <a:ext cx="942016" cy="200055"/>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E1C6316-0B2C-5041-9C38-7A0AC6201112}"/>
              </a:ext>
            </a:extLst>
          </p:cNvPr>
          <p:cNvCxnSpPr>
            <a:cxnSpLocks/>
            <a:stCxn id="5" idx="1"/>
          </p:cNvCxnSpPr>
          <p:nvPr/>
        </p:nvCxnSpPr>
        <p:spPr>
          <a:xfrm flipH="1">
            <a:off x="6405800" y="3064279"/>
            <a:ext cx="942016" cy="477663"/>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5B72E4-528A-F643-9F95-24026A5A09BD}"/>
              </a:ext>
            </a:extLst>
          </p:cNvPr>
          <p:cNvSpPr txBox="1"/>
          <p:nvPr/>
        </p:nvSpPr>
        <p:spPr>
          <a:xfrm>
            <a:off x="7347815" y="3402862"/>
            <a:ext cx="4484420" cy="338554"/>
          </a:xfrm>
          <a:prstGeom prst="rect">
            <a:avLst/>
          </a:prstGeom>
          <a:solidFill>
            <a:srgbClr val="FFFFFF"/>
          </a:solidFill>
          <a:ln w="19050">
            <a:solidFill>
              <a:srgbClr val="FF0000"/>
            </a:solidFill>
          </a:ln>
        </p:spPr>
        <p:txBody>
          <a:bodyPr wrap="square" rtlCol="0">
            <a:spAutoFit/>
          </a:bodyPr>
          <a:lstStyle/>
          <a:p>
            <a:pPr defTabSz="609585">
              <a:defRPr/>
            </a:pPr>
            <a:r>
              <a:rPr lang="en-US" sz="1600">
                <a:solidFill>
                  <a:srgbClr val="282828"/>
                </a:solidFill>
                <a:cs typeface="+mn-cs"/>
              </a:rPr>
              <a:t>Abbreviated inter-site dialing to Webex Calling</a:t>
            </a:r>
          </a:p>
        </p:txBody>
      </p:sp>
      <p:cxnSp>
        <p:nvCxnSpPr>
          <p:cNvPr id="15" name="Straight Arrow Connector 14">
            <a:extLst>
              <a:ext uri="{FF2B5EF4-FFF2-40B4-BE49-F238E27FC236}">
                <a16:creationId xmlns:a16="http://schemas.microsoft.com/office/drawing/2014/main" id="{07A9B5F9-E062-234C-A5BA-0B5BB5CDAF20}"/>
              </a:ext>
            </a:extLst>
          </p:cNvPr>
          <p:cNvCxnSpPr>
            <a:cxnSpLocks/>
            <a:stCxn id="14" idx="1"/>
          </p:cNvCxnSpPr>
          <p:nvPr/>
        </p:nvCxnSpPr>
        <p:spPr>
          <a:xfrm flipH="1">
            <a:off x="5858359" y="3572139"/>
            <a:ext cx="1489456" cy="274983"/>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A66915D-3FCB-F144-AB9C-0216D8245D71}"/>
              </a:ext>
            </a:extLst>
          </p:cNvPr>
          <p:cNvSpPr txBox="1"/>
          <p:nvPr/>
        </p:nvSpPr>
        <p:spPr>
          <a:xfrm>
            <a:off x="4781423" y="2187115"/>
            <a:ext cx="7224872" cy="584775"/>
          </a:xfrm>
          <a:prstGeom prst="rect">
            <a:avLst/>
          </a:prstGeom>
          <a:solidFill>
            <a:srgbClr val="FFFFFF"/>
          </a:solidFill>
          <a:ln w="19050">
            <a:solidFill>
              <a:srgbClr val="FF0000"/>
            </a:solidFill>
          </a:ln>
        </p:spPr>
        <p:txBody>
          <a:bodyPr wrap="square" rtlCol="0">
            <a:spAutoFit/>
          </a:bodyPr>
          <a:lstStyle/>
          <a:p>
            <a:pPr defTabSz="609585">
              <a:defRPr/>
            </a:pPr>
            <a:r>
              <a:rPr lang="en-US" sz="1600">
                <a:solidFill>
                  <a:srgbClr val="282828"/>
                </a:solidFill>
                <a:cs typeface="+mn-cs"/>
              </a:rPr>
              <a:t>Forcing illegal number for GDPR PSTN failover (strip/prefix). Make sure that dial plan blocks \+0! or use prefix not covered by PSTN route patterns</a:t>
            </a:r>
            <a:r>
              <a:rPr lang="en-US" sz="1600" baseline="30000">
                <a:solidFill>
                  <a:srgbClr val="282828"/>
                </a:solidFill>
                <a:cs typeface="+mn-cs"/>
              </a:rPr>
              <a:t>*</a:t>
            </a:r>
            <a:endParaRPr lang="en-US" sz="1600">
              <a:solidFill>
                <a:srgbClr val="282828"/>
              </a:solidFill>
              <a:cs typeface="+mn-cs"/>
            </a:endParaRPr>
          </a:p>
        </p:txBody>
      </p:sp>
      <p:sp>
        <p:nvSpPr>
          <p:cNvPr id="20" name="Rectangle 19">
            <a:extLst>
              <a:ext uri="{FF2B5EF4-FFF2-40B4-BE49-F238E27FC236}">
                <a16:creationId xmlns:a16="http://schemas.microsoft.com/office/drawing/2014/main" id="{0B3774CB-8832-2F44-BE0E-ABEE53A4D2F4}"/>
              </a:ext>
            </a:extLst>
          </p:cNvPr>
          <p:cNvSpPr/>
          <p:nvPr/>
        </p:nvSpPr>
        <p:spPr>
          <a:xfrm>
            <a:off x="2228538" y="3156078"/>
            <a:ext cx="619593" cy="771727"/>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a:solidFill>
                <a:srgbClr val="0D274D"/>
              </a:solidFill>
              <a:latin typeface="CiscoSansTT ExtraLight"/>
            </a:endParaRPr>
          </a:p>
        </p:txBody>
      </p:sp>
      <p:cxnSp>
        <p:nvCxnSpPr>
          <p:cNvPr id="21" name="Straight Arrow Connector 20">
            <a:extLst>
              <a:ext uri="{FF2B5EF4-FFF2-40B4-BE49-F238E27FC236}">
                <a16:creationId xmlns:a16="http://schemas.microsoft.com/office/drawing/2014/main" id="{39618CE5-4BA0-E241-913A-610A70869799}"/>
              </a:ext>
            </a:extLst>
          </p:cNvPr>
          <p:cNvCxnSpPr>
            <a:cxnSpLocks/>
            <a:stCxn id="18" idx="1"/>
            <a:endCxn id="20" idx="3"/>
          </p:cNvCxnSpPr>
          <p:nvPr/>
        </p:nvCxnSpPr>
        <p:spPr>
          <a:xfrm flipH="1">
            <a:off x="2848131" y="2479503"/>
            <a:ext cx="1933292" cy="1062439"/>
          </a:xfrm>
          <a:prstGeom prst="straightConnector1">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C2EA7BF-F713-5345-A8E9-6BD9BA221CD2}"/>
              </a:ext>
            </a:extLst>
          </p:cNvPr>
          <p:cNvSpPr txBox="1"/>
          <p:nvPr/>
        </p:nvSpPr>
        <p:spPr>
          <a:xfrm>
            <a:off x="4524444" y="6086234"/>
            <a:ext cx="7305133" cy="502573"/>
          </a:xfrm>
          <a:prstGeom prst="rect">
            <a:avLst/>
          </a:prstGeom>
          <a:noFill/>
        </p:spPr>
        <p:txBody>
          <a:bodyPr wrap="square" rtlCol="0">
            <a:spAutoFit/>
          </a:bodyPr>
          <a:lstStyle/>
          <a:p>
            <a:pPr defTabSz="609585"/>
            <a:r>
              <a:rPr lang="en-GB" sz="1333" baseline="30000">
                <a:latin typeface="CiscoSansTT ExtraLight"/>
              </a:rPr>
              <a:t>*</a:t>
            </a:r>
            <a:r>
              <a:rPr lang="en-GB" sz="1333">
                <a:latin typeface="CiscoSansTT ExtraLight"/>
              </a:rPr>
              <a:t>I</a:t>
            </a:r>
            <a:r>
              <a:rPr lang="en-DE" sz="1333">
                <a:latin typeface="CiscoSansTT ExtraLight"/>
              </a:rPr>
              <a:t>f W</a:t>
            </a:r>
            <a:r>
              <a:rPr lang="en-GB" sz="1333" err="1">
                <a:latin typeface="CiscoSansTT ExtraLight"/>
              </a:rPr>
              <a:t>ebex</a:t>
            </a:r>
            <a:r>
              <a:rPr lang="en-GB" sz="1333">
                <a:latin typeface="CiscoSansTT ExtraLight"/>
              </a:rPr>
              <a:t> Calling</a:t>
            </a:r>
            <a:r>
              <a:rPr lang="en-DE" sz="1333">
                <a:latin typeface="CiscoSansTT ExtraLight"/>
              </a:rPr>
              <a:t> is not using premises PSTN then GDPR PSTN failover actual</a:t>
            </a:r>
            <a:r>
              <a:rPr lang="en-GB" sz="1333" err="1">
                <a:latin typeface="CiscoSansTT ExtraLight"/>
              </a:rPr>
              <a:t>ly</a:t>
            </a:r>
            <a:r>
              <a:rPr lang="en-DE" sz="1333">
                <a:latin typeface="CiscoSansTT ExtraLight"/>
              </a:rPr>
              <a:t> is an alternative to using the L</a:t>
            </a:r>
            <a:r>
              <a:rPr lang="en-GB" sz="1333" err="1">
                <a:latin typeface="CiscoSansTT ExtraLight"/>
              </a:rPr>
              <a:t>ocal</a:t>
            </a:r>
            <a:r>
              <a:rPr lang="en-GB" sz="1333">
                <a:latin typeface="CiscoSansTT ExtraLight"/>
              </a:rPr>
              <a:t> Gateway</a:t>
            </a:r>
            <a:r>
              <a:rPr lang="en-DE" sz="1333">
                <a:latin typeface="CiscoSansTT ExtraLight"/>
              </a:rPr>
              <a:t> trunk)</a:t>
            </a:r>
          </a:p>
        </p:txBody>
      </p:sp>
    </p:spTree>
    <p:extLst>
      <p:ext uri="{BB962C8B-B14F-4D97-AF65-F5344CB8AC3E}">
        <p14:creationId xmlns:p14="http://schemas.microsoft.com/office/powerpoint/2010/main" val="1434309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8"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2C317-82E2-9C4A-9439-FC9E650E5D85}"/>
              </a:ext>
            </a:extLst>
          </p:cNvPr>
          <p:cNvSpPr>
            <a:spLocks noGrp="1"/>
          </p:cNvSpPr>
          <p:nvPr>
            <p:ph type="body" sz="quarter" idx="10"/>
          </p:nvPr>
        </p:nvSpPr>
        <p:spPr/>
        <p:txBody>
          <a:bodyPr/>
          <a:lstStyle/>
          <a:p>
            <a:r>
              <a:rPr lang="en-US"/>
              <a:t>Allows to share Webex Calling destinations between clusters: for example for SME deployments with centralized LGW</a:t>
            </a:r>
          </a:p>
          <a:p>
            <a:r>
              <a:rPr lang="en-US"/>
              <a:t>Calls coming into UCM from Webex Calling need access to destinations learned from other clusters via ILS/GDPR (access to remote on-net sites)</a:t>
            </a:r>
          </a:p>
          <a:p>
            <a:r>
              <a:rPr lang="en-US"/>
              <a:t>Imported +E.164 and ESN patterns end up in the same partition as destinations learned from other clusters (for example </a:t>
            </a:r>
            <a:r>
              <a:rPr lang="en-US" err="1">
                <a:latin typeface="Courier New" panose="02070309020205020404" pitchFamily="49" charset="0"/>
                <a:cs typeface="Courier New" panose="02070309020205020404" pitchFamily="49" charset="0"/>
              </a:rPr>
              <a:t>OnNetRemote</a:t>
            </a:r>
            <a:r>
              <a:rPr lang="en-US"/>
              <a:t>)</a:t>
            </a:r>
          </a:p>
          <a:p>
            <a:r>
              <a:rPr lang="en-US"/>
              <a:t>Breaking the loop: SIP route pattern for catalog’s route string is in partition the trunk from Webex Calling does not have access to</a:t>
            </a:r>
          </a:p>
          <a:p>
            <a:pPr marL="76198" indent="0">
              <a:buNone/>
            </a:pPr>
            <a:endParaRPr lang="en-US"/>
          </a:p>
        </p:txBody>
      </p:sp>
      <p:sp>
        <p:nvSpPr>
          <p:cNvPr id="4" name="Text Placeholder 3">
            <a:extLst>
              <a:ext uri="{FF2B5EF4-FFF2-40B4-BE49-F238E27FC236}">
                <a16:creationId xmlns:a16="http://schemas.microsoft.com/office/drawing/2014/main" id="{E25C2050-0A15-1AA0-E9E7-C500EFDD29B8}"/>
              </a:ext>
            </a:extLst>
          </p:cNvPr>
          <p:cNvSpPr>
            <a:spLocks noGrp="1"/>
          </p:cNvSpPr>
          <p:nvPr>
            <p:ph type="body" sz="quarter" idx="14"/>
          </p:nvPr>
        </p:nvSpPr>
        <p:spPr>
          <a:xfrm>
            <a:off x="625929" y="431801"/>
            <a:ext cx="5380301" cy="304800"/>
          </a:xfrm>
        </p:spPr>
        <p:txBody>
          <a:bodyPr/>
          <a:lstStyle/>
          <a:p>
            <a:r>
              <a:rPr lang="en-GB"/>
              <a:t>Interworking between Webex Calling and Dedicated Instance</a:t>
            </a:r>
            <a:endParaRPr lang="en-DE"/>
          </a:p>
          <a:p>
            <a:endParaRPr lang="en-DE"/>
          </a:p>
        </p:txBody>
      </p:sp>
      <p:sp>
        <p:nvSpPr>
          <p:cNvPr id="5" name="Text Placeholder 4">
            <a:extLst>
              <a:ext uri="{FF2B5EF4-FFF2-40B4-BE49-F238E27FC236}">
                <a16:creationId xmlns:a16="http://schemas.microsoft.com/office/drawing/2014/main" id="{D2C897BF-3355-5C28-5791-6A4FAACB62EA}"/>
              </a:ext>
            </a:extLst>
          </p:cNvPr>
          <p:cNvSpPr>
            <a:spLocks noGrp="1"/>
          </p:cNvSpPr>
          <p:nvPr>
            <p:ph type="body" sz="quarter" idx="23"/>
          </p:nvPr>
        </p:nvSpPr>
        <p:spPr/>
        <p:txBody>
          <a:bodyPr/>
          <a:lstStyle/>
          <a:p>
            <a:r>
              <a:rPr lang="en-US"/>
              <a:t>GDPR Imported Catalog Considerations</a:t>
            </a:r>
            <a:endParaRPr lang="en-DE"/>
          </a:p>
        </p:txBody>
      </p:sp>
    </p:spTree>
    <p:extLst>
      <p:ext uri="{BB962C8B-B14F-4D97-AF65-F5344CB8AC3E}">
        <p14:creationId xmlns:p14="http://schemas.microsoft.com/office/powerpoint/2010/main" val="1582674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US"/>
              <a:t>Cloud Connected PSTN for Dedicated Instance</a:t>
            </a:r>
          </a:p>
        </p:txBody>
      </p:sp>
    </p:spTree>
    <p:extLst>
      <p:ext uri="{BB962C8B-B14F-4D97-AF65-F5344CB8AC3E}">
        <p14:creationId xmlns:p14="http://schemas.microsoft.com/office/powerpoint/2010/main" val="242208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6D3B5-FF06-6B19-70C9-082CCFE15B29}"/>
              </a:ext>
            </a:extLst>
          </p:cNvPr>
          <p:cNvSpPr>
            <a:spLocks noGrp="1"/>
          </p:cNvSpPr>
          <p:nvPr>
            <p:ph type="body" sz="quarter" idx="10"/>
          </p:nvPr>
        </p:nvSpPr>
        <p:spPr/>
        <p:txBody>
          <a:bodyPr/>
          <a:lstStyle/>
          <a:p>
            <a:r>
              <a:rPr lang="de-DE"/>
              <a:t>Without route lists: „Premises“ users calling into Webex Calling via a trunk</a:t>
            </a:r>
          </a:p>
          <a:p>
            <a:pPr lvl="1"/>
            <a:r>
              <a:rPr lang="de-DE"/>
              <a:t>Call is treated as premises call based on caller ID match on dial plan pattern</a:t>
            </a:r>
          </a:p>
          <a:p>
            <a:pPr lvl="1"/>
            <a:r>
              <a:rPr lang="de-DE"/>
              <a:t>Only allowed: trunk-to-trunk and trunk-to-hosted (destination on Webex Calling)</a:t>
            </a:r>
          </a:p>
          <a:p>
            <a:pPr lvl="1"/>
            <a:r>
              <a:rPr lang="de-DE"/>
              <a:t>Not allowed/blocked: trunk-to-PSTN</a:t>
            </a:r>
          </a:p>
          <a:p>
            <a:r>
              <a:rPr lang="de-DE"/>
              <a:t>Purpose of route list</a:t>
            </a:r>
          </a:p>
          <a:p>
            <a:pPr lvl="1"/>
            <a:r>
              <a:rPr lang="de-DE"/>
              <a:t>Define set of users (identified by +E.164 TN) allowed for PSTN access</a:t>
            </a:r>
          </a:p>
          <a:p>
            <a:pPr lvl="1"/>
            <a:r>
              <a:rPr lang="de-DE"/>
              <a:t>CCPP to DI: allow calls from PSTN to DI user via route group (trunk)</a:t>
            </a:r>
          </a:p>
          <a:p>
            <a:pPr lvl="1"/>
            <a:r>
              <a:rPr lang="de-DE"/>
              <a:t>DI to CCPP: allow calls from route group (trunk) to PSTN</a:t>
            </a:r>
          </a:p>
        </p:txBody>
      </p:sp>
      <p:sp>
        <p:nvSpPr>
          <p:cNvPr id="3" name="Text Placeholder 2">
            <a:extLst>
              <a:ext uri="{FF2B5EF4-FFF2-40B4-BE49-F238E27FC236}">
                <a16:creationId xmlns:a16="http://schemas.microsoft.com/office/drawing/2014/main" id="{B30B7127-3A89-90D3-00E0-CCFB5E565CE3}"/>
              </a:ext>
            </a:extLst>
          </p:cNvPr>
          <p:cNvSpPr>
            <a:spLocks noGrp="1"/>
          </p:cNvSpPr>
          <p:nvPr>
            <p:ph type="body" sz="quarter" idx="14"/>
          </p:nvPr>
        </p:nvSpPr>
        <p:spPr>
          <a:xfrm>
            <a:off x="625928" y="431801"/>
            <a:ext cx="4820715" cy="304800"/>
          </a:xfrm>
        </p:spPr>
        <p:txBody>
          <a:bodyPr/>
          <a:lstStyle/>
          <a:p>
            <a:r>
              <a:rPr lang="en-US"/>
              <a:t>Cloud Connected PSTN for Dedicated Instance</a:t>
            </a:r>
            <a:endParaRPr lang="en-DE"/>
          </a:p>
        </p:txBody>
      </p:sp>
      <p:sp>
        <p:nvSpPr>
          <p:cNvPr id="4" name="Text Placeholder 3">
            <a:extLst>
              <a:ext uri="{FF2B5EF4-FFF2-40B4-BE49-F238E27FC236}">
                <a16:creationId xmlns:a16="http://schemas.microsoft.com/office/drawing/2014/main" id="{C123A515-2DFD-8EE9-4407-016E4E9044E8}"/>
              </a:ext>
            </a:extLst>
          </p:cNvPr>
          <p:cNvSpPr>
            <a:spLocks noGrp="1"/>
          </p:cNvSpPr>
          <p:nvPr>
            <p:ph type="body" sz="quarter" idx="23"/>
          </p:nvPr>
        </p:nvSpPr>
        <p:spPr/>
        <p:txBody>
          <a:bodyPr/>
          <a:lstStyle/>
          <a:p>
            <a:r>
              <a:rPr lang="en-DE"/>
              <a:t>Why Route Lists</a:t>
            </a:r>
          </a:p>
        </p:txBody>
      </p:sp>
    </p:spTree>
    <p:extLst>
      <p:ext uri="{BB962C8B-B14F-4D97-AF65-F5344CB8AC3E}">
        <p14:creationId xmlns:p14="http://schemas.microsoft.com/office/powerpoint/2010/main" val="988718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16"/>
          </p:nvPr>
        </p:nvSpPr>
        <p:spPr>
          <a:xfrm>
            <a:off x="632125" y="2408884"/>
            <a:ext cx="3489235" cy="182881"/>
          </a:xfrm>
        </p:spPr>
        <p:txBody>
          <a:bodyPr/>
          <a:lstStyle/>
          <a:p>
            <a:r>
              <a:rPr lang="en-US"/>
              <a:t>Available in 110+ countries</a:t>
            </a:r>
          </a:p>
          <a:p>
            <a:r>
              <a:rPr lang="en-US"/>
              <a:t>Continue using your existing provider</a:t>
            </a:r>
          </a:p>
          <a:p>
            <a:r>
              <a:rPr lang="en-US"/>
              <a:t>Support remote branch offices</a:t>
            </a:r>
          </a:p>
          <a:p>
            <a:r>
              <a:rPr lang="en-US"/>
              <a:t>Manage phone numbers Control Hub</a:t>
            </a:r>
          </a:p>
        </p:txBody>
      </p:sp>
      <p:sp>
        <p:nvSpPr>
          <p:cNvPr id="4" name="Text Placeholder 3">
            <a:extLst>
              <a:ext uri="{FF2B5EF4-FFF2-40B4-BE49-F238E27FC236}">
                <a16:creationId xmlns:a16="http://schemas.microsoft.com/office/drawing/2014/main" id="{A53F3B96-ED8D-FF01-6CFD-42CBAB9EC335}"/>
              </a:ext>
            </a:extLst>
          </p:cNvPr>
          <p:cNvSpPr>
            <a:spLocks noGrp="1"/>
          </p:cNvSpPr>
          <p:nvPr>
            <p:ph type="body" sz="quarter" idx="17"/>
          </p:nvPr>
        </p:nvSpPr>
        <p:spPr>
          <a:xfrm>
            <a:off x="8093165" y="2408884"/>
            <a:ext cx="3489235" cy="182881"/>
          </a:xfrm>
        </p:spPr>
        <p:txBody>
          <a:bodyPr/>
          <a:lstStyle/>
          <a:p>
            <a:r>
              <a:rPr lang="en-US"/>
              <a:t>Available in over 65 countries</a:t>
            </a:r>
          </a:p>
          <a:p>
            <a:r>
              <a:rPr lang="en-US"/>
              <a:t>Select from multiple world-class Cisco-certified providers</a:t>
            </a:r>
          </a:p>
          <a:p>
            <a:r>
              <a:rPr lang="en-US"/>
              <a:t>Choose providers on a site-by-site basis</a:t>
            </a:r>
          </a:p>
          <a:p>
            <a:r>
              <a:rPr lang="en-US"/>
              <a:t>Manage numbers in Control Hub</a:t>
            </a:r>
          </a:p>
        </p:txBody>
      </p:sp>
      <p:sp>
        <p:nvSpPr>
          <p:cNvPr id="9" name="Text Placeholder 8">
            <a:extLst>
              <a:ext uri="{FF2B5EF4-FFF2-40B4-BE49-F238E27FC236}">
                <a16:creationId xmlns:a16="http://schemas.microsoft.com/office/drawing/2014/main" id="{5F96D986-A1BC-A103-CF95-AF77C19D5F36}"/>
              </a:ext>
            </a:extLst>
          </p:cNvPr>
          <p:cNvSpPr>
            <a:spLocks noGrp="1"/>
          </p:cNvSpPr>
          <p:nvPr>
            <p:ph type="body" sz="quarter" idx="19"/>
          </p:nvPr>
        </p:nvSpPr>
        <p:spPr>
          <a:xfrm>
            <a:off x="4362645" y="2408884"/>
            <a:ext cx="3489235" cy="182881"/>
          </a:xfrm>
        </p:spPr>
        <p:txBody>
          <a:bodyPr/>
          <a:lstStyle/>
          <a:p>
            <a:r>
              <a:rPr lang="en-US"/>
              <a:t>Available in the U.S., Canada, Europe, Australia and New Zealand</a:t>
            </a:r>
          </a:p>
          <a:p>
            <a:r>
              <a:rPr lang="en-US"/>
              <a:t>Single offer through Cisco and our partners</a:t>
            </a:r>
          </a:p>
          <a:p>
            <a:r>
              <a:rPr lang="en-US"/>
              <a:t>Fully integrated and managed from Control Hub</a:t>
            </a:r>
          </a:p>
          <a:p>
            <a:endParaRPr lang="en-US"/>
          </a:p>
        </p:txBody>
      </p:sp>
      <p:sp>
        <p:nvSpPr>
          <p:cNvPr id="11" name="Text Placeholder 10">
            <a:extLst>
              <a:ext uri="{FF2B5EF4-FFF2-40B4-BE49-F238E27FC236}">
                <a16:creationId xmlns:a16="http://schemas.microsoft.com/office/drawing/2014/main" id="{E0120FB3-B48C-01D3-72CE-A2C7B6712E9E}"/>
              </a:ext>
            </a:extLst>
          </p:cNvPr>
          <p:cNvSpPr>
            <a:spLocks noGrp="1"/>
          </p:cNvSpPr>
          <p:nvPr>
            <p:ph type="body" sz="quarter" idx="21"/>
          </p:nvPr>
        </p:nvSpPr>
        <p:spPr>
          <a:xfrm>
            <a:off x="4359392" y="1845679"/>
            <a:ext cx="3486912" cy="443754"/>
          </a:xfrm>
        </p:spPr>
        <p:txBody>
          <a:bodyPr/>
          <a:lstStyle/>
          <a:p>
            <a:r>
              <a:rPr lang="en-US"/>
              <a:t>Cisco Calling Plans</a:t>
            </a:r>
          </a:p>
          <a:p>
            <a:r>
              <a:rPr lang="en-US"/>
              <a:t>(Cisco PSTN)</a:t>
            </a:r>
          </a:p>
        </p:txBody>
      </p:sp>
      <p:sp>
        <p:nvSpPr>
          <p:cNvPr id="12" name="Text Placeholder 11">
            <a:extLst>
              <a:ext uri="{FF2B5EF4-FFF2-40B4-BE49-F238E27FC236}">
                <a16:creationId xmlns:a16="http://schemas.microsoft.com/office/drawing/2014/main" id="{8DE344AA-4FB9-437A-BDC5-DEC62EFAD47C}"/>
              </a:ext>
            </a:extLst>
          </p:cNvPr>
          <p:cNvSpPr>
            <a:spLocks noGrp="1"/>
          </p:cNvSpPr>
          <p:nvPr>
            <p:ph type="body" sz="quarter" idx="22"/>
          </p:nvPr>
        </p:nvSpPr>
        <p:spPr>
          <a:xfrm>
            <a:off x="8096015" y="1845679"/>
            <a:ext cx="3486912" cy="443754"/>
          </a:xfrm>
        </p:spPr>
        <p:txBody>
          <a:bodyPr/>
          <a:lstStyle/>
          <a:p>
            <a:r>
              <a:rPr lang="en-US"/>
              <a:t>Cloud Connected PSTN Providers</a:t>
            </a:r>
          </a:p>
        </p:txBody>
      </p:sp>
      <p:sp>
        <p:nvSpPr>
          <p:cNvPr id="2" name="Title 1">
            <a:extLst>
              <a:ext uri="{FF2B5EF4-FFF2-40B4-BE49-F238E27FC236}">
                <a16:creationId xmlns:a16="http://schemas.microsoft.com/office/drawing/2014/main" id="{A34CB12B-5DEC-13D6-909F-87FB5B9B369F}"/>
              </a:ext>
            </a:extLst>
          </p:cNvPr>
          <p:cNvSpPr>
            <a:spLocks noGrp="1"/>
          </p:cNvSpPr>
          <p:nvPr>
            <p:ph type="ctrTitle"/>
          </p:nvPr>
        </p:nvSpPr>
        <p:spPr>
          <a:xfrm>
            <a:off x="621792" y="1845679"/>
            <a:ext cx="3489235" cy="443753"/>
          </a:xfrm>
        </p:spPr>
        <p:txBody>
          <a:bodyPr/>
          <a:lstStyle/>
          <a:p>
            <a:r>
              <a:rPr lang="en-US"/>
              <a:t>Local Gateway</a:t>
            </a:r>
          </a:p>
        </p:txBody>
      </p:sp>
      <p:sp>
        <p:nvSpPr>
          <p:cNvPr id="3" name="Text Placeholder 2">
            <a:extLst>
              <a:ext uri="{FF2B5EF4-FFF2-40B4-BE49-F238E27FC236}">
                <a16:creationId xmlns:a16="http://schemas.microsoft.com/office/drawing/2014/main" id="{6E77E384-2B2F-143C-DBAA-B7ED642FD3F6}"/>
              </a:ext>
            </a:extLst>
          </p:cNvPr>
          <p:cNvSpPr>
            <a:spLocks noGrp="1"/>
          </p:cNvSpPr>
          <p:nvPr>
            <p:ph type="body" sz="quarter" idx="14"/>
          </p:nvPr>
        </p:nvSpPr>
        <p:spPr>
          <a:xfrm>
            <a:off x="625928" y="431801"/>
            <a:ext cx="4474710" cy="304800"/>
          </a:xfrm>
        </p:spPr>
        <p:txBody>
          <a:bodyPr/>
          <a:lstStyle/>
          <a:p>
            <a:r>
              <a:rPr lang="en-GB"/>
              <a:t>Webex Calling Multi-Tenant Dial Plan Foundations</a:t>
            </a:r>
            <a:endParaRPr lang="en-US"/>
          </a:p>
        </p:txBody>
      </p:sp>
      <p:sp>
        <p:nvSpPr>
          <p:cNvPr id="13" name="Text Placeholder 6">
            <a:extLst>
              <a:ext uri="{FF2B5EF4-FFF2-40B4-BE49-F238E27FC236}">
                <a16:creationId xmlns:a16="http://schemas.microsoft.com/office/drawing/2014/main" id="{3D49A7E2-FB55-CE76-BDAF-6F364591CE15}"/>
              </a:ext>
            </a:extLst>
          </p:cNvPr>
          <p:cNvSpPr txBox="1">
            <a:spLocks/>
          </p:cNvSpPr>
          <p:nvPr/>
        </p:nvSpPr>
        <p:spPr>
          <a:xfrm>
            <a:off x="625927" y="739630"/>
            <a:ext cx="10550075" cy="482748"/>
          </a:xfrm>
          <a:prstGeom prst="rect">
            <a:avLst/>
          </a:prstGeom>
        </p:spPr>
        <p:txBody>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a:latin typeface="CiscoSansTT ExtraLight" panose="020B0303020201020303" pitchFamily="34" charset="0"/>
                <a:cs typeface="CiscoSansTT ExtraLight" panose="020B0303020201020303" pitchFamily="34" charset="0"/>
              </a:rPr>
              <a:t>Call Routing for PSTN</a:t>
            </a:r>
          </a:p>
        </p:txBody>
      </p:sp>
      <p:cxnSp>
        <p:nvCxnSpPr>
          <p:cNvPr id="40" name="Google Shape;3663;p740">
            <a:extLst>
              <a:ext uri="{FF2B5EF4-FFF2-40B4-BE49-F238E27FC236}">
                <a16:creationId xmlns:a16="http://schemas.microsoft.com/office/drawing/2014/main" id="{4EE5D5C9-6A50-2FD1-8F92-9EA556321761}"/>
              </a:ext>
            </a:extLst>
          </p:cNvPr>
          <p:cNvCxnSpPr>
            <a:cxnSpLocks/>
          </p:cNvCxnSpPr>
          <p:nvPr/>
        </p:nvCxnSpPr>
        <p:spPr>
          <a:xfrm flipH="1">
            <a:off x="2267431" y="5690222"/>
            <a:ext cx="2830439" cy="37862"/>
          </a:xfrm>
          <a:prstGeom prst="straightConnector1">
            <a:avLst/>
          </a:prstGeom>
          <a:noFill/>
          <a:ln w="19050" cap="flat" cmpd="sng">
            <a:solidFill>
              <a:srgbClr val="B2B2B2"/>
            </a:solidFill>
            <a:prstDash val="solid"/>
            <a:round/>
            <a:headEnd type="none" w="sm" len="sm"/>
            <a:tailEnd type="none" w="sm" len="sm"/>
          </a:ln>
        </p:spPr>
      </p:cxnSp>
      <p:cxnSp>
        <p:nvCxnSpPr>
          <p:cNvPr id="62" name="Google Shape;4005;p753">
            <a:extLst>
              <a:ext uri="{FF2B5EF4-FFF2-40B4-BE49-F238E27FC236}">
                <a16:creationId xmlns:a16="http://schemas.microsoft.com/office/drawing/2014/main" id="{C8EAD74F-D1DB-39C9-FF32-BF637BFA37C8}"/>
              </a:ext>
            </a:extLst>
          </p:cNvPr>
          <p:cNvCxnSpPr>
            <a:cxnSpLocks/>
          </p:cNvCxnSpPr>
          <p:nvPr/>
        </p:nvCxnSpPr>
        <p:spPr>
          <a:xfrm flipV="1">
            <a:off x="9977815" y="5407120"/>
            <a:ext cx="316267" cy="202056"/>
          </a:xfrm>
          <a:prstGeom prst="straightConnector1">
            <a:avLst/>
          </a:prstGeom>
          <a:noFill/>
          <a:ln w="19050" cap="flat" cmpd="sng">
            <a:solidFill>
              <a:srgbClr val="B2B2B2"/>
            </a:solidFill>
            <a:prstDash val="solid"/>
            <a:round/>
            <a:headEnd type="none" w="sm" len="sm"/>
            <a:tailEnd type="none" w="sm" len="sm"/>
          </a:ln>
        </p:spPr>
      </p:cxnSp>
      <p:cxnSp>
        <p:nvCxnSpPr>
          <p:cNvPr id="63" name="Google Shape;4006;p753">
            <a:extLst>
              <a:ext uri="{FF2B5EF4-FFF2-40B4-BE49-F238E27FC236}">
                <a16:creationId xmlns:a16="http://schemas.microsoft.com/office/drawing/2014/main" id="{B5396705-AC8C-E30A-0261-80764A92AB6B}"/>
              </a:ext>
            </a:extLst>
          </p:cNvPr>
          <p:cNvCxnSpPr>
            <a:cxnSpLocks/>
          </p:cNvCxnSpPr>
          <p:nvPr/>
        </p:nvCxnSpPr>
        <p:spPr>
          <a:xfrm>
            <a:off x="9920871" y="5804934"/>
            <a:ext cx="423240" cy="408622"/>
          </a:xfrm>
          <a:prstGeom prst="straightConnector1">
            <a:avLst/>
          </a:prstGeom>
          <a:noFill/>
          <a:ln w="19050" cap="flat" cmpd="sng">
            <a:solidFill>
              <a:srgbClr val="B2B2B2"/>
            </a:solidFill>
            <a:prstDash val="solid"/>
            <a:round/>
            <a:headEnd type="none" w="sm" len="sm"/>
            <a:tailEnd type="none" w="sm" len="sm"/>
          </a:ln>
        </p:spPr>
      </p:cxnSp>
      <p:cxnSp>
        <p:nvCxnSpPr>
          <p:cNvPr id="135" name="Google Shape;3927;p753">
            <a:extLst>
              <a:ext uri="{FF2B5EF4-FFF2-40B4-BE49-F238E27FC236}">
                <a16:creationId xmlns:a16="http://schemas.microsoft.com/office/drawing/2014/main" id="{66F93642-F6BB-2B76-22D7-FDE52F6983AE}"/>
              </a:ext>
            </a:extLst>
          </p:cNvPr>
          <p:cNvCxnSpPr>
            <a:cxnSpLocks/>
          </p:cNvCxnSpPr>
          <p:nvPr/>
        </p:nvCxnSpPr>
        <p:spPr>
          <a:xfrm flipH="1" flipV="1">
            <a:off x="7348666" y="5661313"/>
            <a:ext cx="2430137" cy="5130"/>
          </a:xfrm>
          <a:prstGeom prst="straightConnector1">
            <a:avLst/>
          </a:prstGeom>
          <a:noFill/>
          <a:ln w="19050" cap="flat" cmpd="sng">
            <a:solidFill>
              <a:srgbClr val="B2B2B2"/>
            </a:solidFill>
            <a:prstDash val="solid"/>
            <a:round/>
            <a:headEnd type="none" w="sm" len="sm"/>
            <a:tailEnd type="none" w="sm" len="sm"/>
          </a:ln>
        </p:spPr>
      </p:cxnSp>
      <p:sp>
        <p:nvSpPr>
          <p:cNvPr id="157" name="Shape 426">
            <a:extLst>
              <a:ext uri="{FF2B5EF4-FFF2-40B4-BE49-F238E27FC236}">
                <a16:creationId xmlns:a16="http://schemas.microsoft.com/office/drawing/2014/main" id="{19A2FE60-755A-241C-1EB3-5D3DF423371C}"/>
              </a:ext>
            </a:extLst>
          </p:cNvPr>
          <p:cNvSpPr>
            <a:spLocks noChangeAspect="1"/>
          </p:cNvSpPr>
          <p:nvPr/>
        </p:nvSpPr>
        <p:spPr>
          <a:xfrm flipH="1">
            <a:off x="2835051" y="5039014"/>
            <a:ext cx="1413176" cy="82591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6EBE4A"/>
            </a:solidFill>
          </a:ln>
        </p:spPr>
        <p:txBody>
          <a:bodyPr wrap="none" lIns="38140" tIns="38140" rIns="38140" bIns="38140" anchor="ctr">
            <a:normAutofit lnSpcReduction="10000"/>
          </a:bodyPr>
          <a:lstStyle/>
          <a:p>
            <a:pPr algn="ctr" defTabSz="423415" eaLnBrk="0">
              <a:defRPr/>
            </a:pPr>
            <a:endParaRPr lang="en-US" kern="0">
              <a:solidFill>
                <a:srgbClr val="002060"/>
              </a:solidFill>
              <a:latin typeface="CiscoSansTT ExtraLight"/>
              <a:ea typeface="ＭＳ Ｐゴシック" charset="-128"/>
              <a:sym typeface="CiscoSansTT ExtraLight"/>
            </a:endParaRPr>
          </a:p>
          <a:p>
            <a:pPr algn="ctr" defTabSz="423415" eaLnBrk="0">
              <a:defRPr/>
            </a:pPr>
            <a:r>
              <a:rPr lang="en-US" kern="0">
                <a:solidFill>
                  <a:srgbClr val="002060"/>
                </a:solidFill>
                <a:ea typeface="ＭＳ Ｐゴシック" charset="-128"/>
                <a:sym typeface="CiscoSansTT ExtraLight"/>
              </a:rPr>
              <a:t>Access</a:t>
            </a:r>
          </a:p>
          <a:p>
            <a:pPr algn="ctr" defTabSz="423415" eaLnBrk="0">
              <a:defRPr/>
            </a:pPr>
            <a:r>
              <a:rPr lang="en-US" kern="0">
                <a:solidFill>
                  <a:srgbClr val="002060"/>
                </a:solidFill>
                <a:ea typeface="ＭＳ Ｐゴシック" charset="-128"/>
                <a:sym typeface="CiscoSansTT ExtraLight"/>
              </a:rPr>
              <a:t>Network</a:t>
            </a:r>
          </a:p>
        </p:txBody>
      </p:sp>
      <p:sp>
        <p:nvSpPr>
          <p:cNvPr id="158" name="Shape 426">
            <a:extLst>
              <a:ext uri="{FF2B5EF4-FFF2-40B4-BE49-F238E27FC236}">
                <a16:creationId xmlns:a16="http://schemas.microsoft.com/office/drawing/2014/main" id="{12E9A44A-EED5-0D7E-A141-D7644AC47F3F}"/>
              </a:ext>
            </a:extLst>
          </p:cNvPr>
          <p:cNvSpPr>
            <a:spLocks noChangeAspect="1"/>
          </p:cNvSpPr>
          <p:nvPr/>
        </p:nvSpPr>
        <p:spPr>
          <a:xfrm flipH="1">
            <a:off x="8482829" y="4980812"/>
            <a:ext cx="1494986" cy="87372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rgbClr val="6EBE4A"/>
            </a:solidFill>
          </a:ln>
        </p:spPr>
        <p:txBody>
          <a:bodyPr wrap="none" lIns="38140" tIns="38140" rIns="38140" bIns="38140" anchor="ctr">
            <a:normAutofit lnSpcReduction="10000"/>
          </a:bodyPr>
          <a:lstStyle/>
          <a:p>
            <a:pPr algn="ctr" defTabSz="423415" eaLnBrk="0">
              <a:defRPr/>
            </a:pPr>
            <a:endParaRPr lang="en-US" kern="0">
              <a:solidFill>
                <a:srgbClr val="002060"/>
              </a:solidFill>
              <a:latin typeface="CiscoSansTT ExtraLight"/>
              <a:ea typeface="ＭＳ Ｐゴシック" charset="-128"/>
              <a:sym typeface="CiscoSansTT ExtraLight"/>
            </a:endParaRPr>
          </a:p>
          <a:p>
            <a:pPr algn="ctr" defTabSz="423415" eaLnBrk="0">
              <a:defRPr/>
            </a:pPr>
            <a:r>
              <a:rPr lang="en-US" kern="0">
                <a:solidFill>
                  <a:srgbClr val="002060"/>
                </a:solidFill>
                <a:ea typeface="ＭＳ Ｐゴシック" charset="-128"/>
                <a:sym typeface="CiscoSansTT ExtraLight"/>
              </a:rPr>
              <a:t>Peering</a:t>
            </a:r>
          </a:p>
          <a:p>
            <a:pPr algn="ctr" defTabSz="423415" eaLnBrk="0">
              <a:defRPr/>
            </a:pPr>
            <a:r>
              <a:rPr lang="en-US" kern="0">
                <a:solidFill>
                  <a:srgbClr val="002060"/>
                </a:solidFill>
                <a:ea typeface="ＭＳ Ｐゴシック" charset="-128"/>
                <a:sym typeface="CiscoSansTT ExtraLight"/>
              </a:rPr>
              <a:t>network</a:t>
            </a:r>
          </a:p>
        </p:txBody>
      </p:sp>
      <p:grpSp>
        <p:nvGrpSpPr>
          <p:cNvPr id="159" name="Group 158">
            <a:extLst>
              <a:ext uri="{FF2B5EF4-FFF2-40B4-BE49-F238E27FC236}">
                <a16:creationId xmlns:a16="http://schemas.microsoft.com/office/drawing/2014/main" id="{982135D9-B2C8-D8D7-2B4E-6C5E3EC0826C}"/>
              </a:ext>
            </a:extLst>
          </p:cNvPr>
          <p:cNvGrpSpPr/>
          <p:nvPr/>
        </p:nvGrpSpPr>
        <p:grpSpPr>
          <a:xfrm>
            <a:off x="4724661" y="4589207"/>
            <a:ext cx="2943105" cy="1876029"/>
            <a:chOff x="6671338" y="8307679"/>
            <a:chExt cx="2280058" cy="1525909"/>
          </a:xfrm>
        </p:grpSpPr>
        <p:grpSp>
          <p:nvGrpSpPr>
            <p:cNvPr id="160" name="Group 159">
              <a:extLst>
                <a:ext uri="{FF2B5EF4-FFF2-40B4-BE49-F238E27FC236}">
                  <a16:creationId xmlns:a16="http://schemas.microsoft.com/office/drawing/2014/main" id="{CD96F8DC-22B4-B8D5-FE44-229E995CEE10}"/>
                </a:ext>
              </a:extLst>
            </p:cNvPr>
            <p:cNvGrpSpPr>
              <a:grpSpLocks noChangeAspect="1"/>
            </p:cNvGrpSpPr>
            <p:nvPr/>
          </p:nvGrpSpPr>
          <p:grpSpPr>
            <a:xfrm>
              <a:off x="6689355" y="8307679"/>
              <a:ext cx="2262041" cy="1250081"/>
              <a:chOff x="509472" y="7738582"/>
              <a:chExt cx="2262041" cy="1250081"/>
            </a:xfrm>
          </p:grpSpPr>
          <p:sp>
            <p:nvSpPr>
              <p:cNvPr id="164" name="Shape 426">
                <a:extLst>
                  <a:ext uri="{FF2B5EF4-FFF2-40B4-BE49-F238E27FC236}">
                    <a16:creationId xmlns:a16="http://schemas.microsoft.com/office/drawing/2014/main" id="{99775B5F-1DB4-6770-BFCC-94E7116C1F1D}"/>
                  </a:ext>
                </a:extLst>
              </p:cNvPr>
              <p:cNvSpPr>
                <a:spLocks noChangeAspect="1"/>
              </p:cNvSpPr>
              <p:nvPr/>
            </p:nvSpPr>
            <p:spPr>
              <a:xfrm flipH="1">
                <a:off x="509472" y="7738582"/>
                <a:ext cx="2262041" cy="1250081"/>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00BCF5"/>
              </a:solidFill>
              <a:ln w="25400">
                <a:solidFill>
                  <a:srgbClr val="00BCF5"/>
                </a:solidFill>
              </a:ln>
            </p:spPr>
            <p:txBody>
              <a:bodyPr lIns="38140" tIns="38140" rIns="38140" bIns="38140" anchor="ctr"/>
              <a:lstStyle/>
              <a:p>
                <a:pPr algn="ctr" defTabSz="423415" eaLnBrk="0">
                  <a:defRPr/>
                </a:pPr>
                <a:endParaRPr sz="7197" kern="0">
                  <a:solidFill>
                    <a:srgbClr val="FFFFFF"/>
                  </a:solidFill>
                  <a:latin typeface="CiscoSansTT ExtraLight"/>
                  <a:ea typeface="ＭＳ Ｐゴシック" charset="-128"/>
                  <a:sym typeface="CiscoSansTT ExtraLight"/>
                </a:endParaRPr>
              </a:p>
            </p:txBody>
          </p:sp>
          <p:pic>
            <p:nvPicPr>
              <p:cNvPr id="165" name="Image" descr="Image">
                <a:extLst>
                  <a:ext uri="{FF2B5EF4-FFF2-40B4-BE49-F238E27FC236}">
                    <a16:creationId xmlns:a16="http://schemas.microsoft.com/office/drawing/2014/main" id="{954E2727-5C76-2D0E-32C0-8033B206A30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6649" y="8028044"/>
                <a:ext cx="1220477" cy="733007"/>
              </a:xfrm>
              <a:prstGeom prst="rect">
                <a:avLst/>
              </a:prstGeom>
              <a:ln w="12700">
                <a:miter lim="400000"/>
              </a:ln>
            </p:spPr>
          </p:pic>
        </p:grpSp>
        <p:grpSp>
          <p:nvGrpSpPr>
            <p:cNvPr id="161" name="Group 160">
              <a:extLst>
                <a:ext uri="{FF2B5EF4-FFF2-40B4-BE49-F238E27FC236}">
                  <a16:creationId xmlns:a16="http://schemas.microsoft.com/office/drawing/2014/main" id="{8CB6BCF6-6868-5969-1C84-1F1F84C97167}"/>
                </a:ext>
              </a:extLst>
            </p:cNvPr>
            <p:cNvGrpSpPr>
              <a:grpSpLocks noChangeAspect="1"/>
            </p:cNvGrpSpPr>
            <p:nvPr/>
          </p:nvGrpSpPr>
          <p:grpSpPr>
            <a:xfrm>
              <a:off x="6671338" y="9285621"/>
              <a:ext cx="578261" cy="547967"/>
              <a:chOff x="416509" y="1973530"/>
              <a:chExt cx="578261" cy="547967"/>
            </a:xfrm>
          </p:grpSpPr>
          <p:sp>
            <p:nvSpPr>
              <p:cNvPr id="162" name="Oval 161">
                <a:extLst>
                  <a:ext uri="{FF2B5EF4-FFF2-40B4-BE49-F238E27FC236}">
                    <a16:creationId xmlns:a16="http://schemas.microsoft.com/office/drawing/2014/main" id="{3504B063-23C0-2366-2D54-38EA39A16793}"/>
                  </a:ext>
                </a:extLst>
              </p:cNvPr>
              <p:cNvSpPr/>
              <p:nvPr/>
            </p:nvSpPr>
            <p:spPr>
              <a:xfrm>
                <a:off x="465573" y="2031950"/>
                <a:ext cx="480132" cy="431127"/>
              </a:xfrm>
              <a:prstGeom prst="ellipse">
                <a:avLst/>
              </a:prstGeom>
              <a:solidFill>
                <a:srgbClr val="FFFFFF"/>
              </a:solidFill>
              <a:ln w="25400" cap="flat" cmpd="sng" algn="ctr">
                <a:noFill/>
                <a:prstDash val="solid"/>
              </a:ln>
              <a:effectLst/>
            </p:spPr>
            <p:txBody>
              <a:bodyPr rtlCol="0" anchor="ctr"/>
              <a:lstStyle/>
              <a:p>
                <a:pPr algn="ctr" defTabSz="457189">
                  <a:defRPr/>
                </a:pPr>
                <a:endParaRPr lang="en-US" kern="0">
                  <a:solidFill>
                    <a:srgbClr val="005073"/>
                  </a:solidFill>
                  <a:latin typeface="CiscoSansTT ExtraLight"/>
                  <a:ea typeface="+mn-ea"/>
                  <a:cs typeface="+mn-cs"/>
                </a:endParaRPr>
              </a:p>
            </p:txBody>
          </p:sp>
          <p:pic>
            <p:nvPicPr>
              <p:cNvPr id="163" name="calling_black@4x.png" descr="calling_black@4x.png">
                <a:extLst>
                  <a:ext uri="{FF2B5EF4-FFF2-40B4-BE49-F238E27FC236}">
                    <a16:creationId xmlns:a16="http://schemas.microsoft.com/office/drawing/2014/main" id="{DD9CBB9D-C02B-133F-21D8-34FE13570B3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16509" y="1973530"/>
                <a:ext cx="578261" cy="547967"/>
              </a:xfrm>
              <a:prstGeom prst="rect">
                <a:avLst/>
              </a:prstGeom>
              <a:ln w="12700">
                <a:miter lim="400000"/>
              </a:ln>
            </p:spPr>
          </p:pic>
        </p:grpSp>
      </p:grpSp>
      <p:grpSp>
        <p:nvGrpSpPr>
          <p:cNvPr id="166" name="Group 165">
            <a:extLst>
              <a:ext uri="{FF2B5EF4-FFF2-40B4-BE49-F238E27FC236}">
                <a16:creationId xmlns:a16="http://schemas.microsoft.com/office/drawing/2014/main" id="{1E601175-C81A-3A50-FB56-FBC02B0F7D2F}"/>
              </a:ext>
            </a:extLst>
          </p:cNvPr>
          <p:cNvGrpSpPr>
            <a:grpSpLocks noChangeAspect="1"/>
          </p:cNvGrpSpPr>
          <p:nvPr/>
        </p:nvGrpSpPr>
        <p:grpSpPr>
          <a:xfrm>
            <a:off x="10294082" y="4988802"/>
            <a:ext cx="1023839" cy="598369"/>
            <a:chOff x="5119845" y="3139799"/>
            <a:chExt cx="1422753" cy="831509"/>
          </a:xfrm>
        </p:grpSpPr>
        <p:sp>
          <p:nvSpPr>
            <p:cNvPr id="167" name="Shape 426">
              <a:extLst>
                <a:ext uri="{FF2B5EF4-FFF2-40B4-BE49-F238E27FC236}">
                  <a16:creationId xmlns:a16="http://schemas.microsoft.com/office/drawing/2014/main" id="{2C01AD72-2070-B198-5AC4-E979A73A3CBC}"/>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5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68" name="Google Shape;582;p107">
              <a:extLst>
                <a:ext uri="{FF2B5EF4-FFF2-40B4-BE49-F238E27FC236}">
                  <a16:creationId xmlns:a16="http://schemas.microsoft.com/office/drawing/2014/main" id="{A23007E3-B135-FF90-16D8-C6B65A2C9B38}"/>
                </a:ext>
              </a:extLst>
            </p:cNvPr>
            <p:cNvSpPr txBox="1"/>
            <p:nvPr/>
          </p:nvSpPr>
          <p:spPr>
            <a:xfrm>
              <a:off x="5213809" y="3481551"/>
              <a:ext cx="1144979" cy="401111"/>
            </a:xfrm>
            <a:prstGeom prst="rect">
              <a:avLst/>
            </a:prstGeom>
            <a:noFill/>
            <a:ln>
              <a:noFill/>
            </a:ln>
          </p:spPr>
          <p:txBody>
            <a:bodyPr spcFirstLastPara="1" wrap="square" lIns="118872" tIns="121900" rIns="121900" bIns="121900" anchor="ctr" anchorCtr="0">
              <a:noAutofit/>
            </a:bodyPr>
            <a:lstStyle/>
            <a:p>
              <a:pPr algn="ctr">
                <a:lnSpc>
                  <a:spcPct val="80000"/>
                </a:lnSpc>
                <a:defRPr/>
              </a:pPr>
              <a:r>
                <a:rPr lang="en-US" sz="1200" b="1">
                  <a:solidFill>
                    <a:srgbClr val="002060"/>
                  </a:solidFill>
                  <a:sym typeface="Open Sans"/>
                </a:rPr>
                <a:t>CCPP</a:t>
              </a:r>
              <a:endParaRPr lang="en-US" sz="1200">
                <a:sym typeface="Open Sans"/>
              </a:endParaRPr>
            </a:p>
            <a:p>
              <a:pPr algn="ctr">
                <a:lnSpc>
                  <a:spcPct val="80000"/>
                </a:lnSpc>
                <a:defRPr/>
              </a:pPr>
              <a:r>
                <a:rPr lang="en-US" sz="1200" b="1">
                  <a:solidFill>
                    <a:srgbClr val="002060"/>
                  </a:solidFill>
                  <a:cs typeface="CiscoSansTT" panose="020B0803020201020303" pitchFamily="34" charset="0"/>
                  <a:sym typeface="Open Sans"/>
                </a:rPr>
                <a:t>PSTN 1</a:t>
              </a:r>
              <a:endParaRPr lang="en-US" sz="1200"/>
            </a:p>
          </p:txBody>
        </p:sp>
      </p:grpSp>
      <p:grpSp>
        <p:nvGrpSpPr>
          <p:cNvPr id="169" name="Group 168">
            <a:extLst>
              <a:ext uri="{FF2B5EF4-FFF2-40B4-BE49-F238E27FC236}">
                <a16:creationId xmlns:a16="http://schemas.microsoft.com/office/drawing/2014/main" id="{9FD60CCD-32A4-E223-885C-F733841C8275}"/>
              </a:ext>
            </a:extLst>
          </p:cNvPr>
          <p:cNvGrpSpPr>
            <a:grpSpLocks noChangeAspect="1"/>
          </p:cNvGrpSpPr>
          <p:nvPr/>
        </p:nvGrpSpPr>
        <p:grpSpPr>
          <a:xfrm>
            <a:off x="10294082" y="5826941"/>
            <a:ext cx="1023839" cy="598369"/>
            <a:chOff x="5119845" y="3139799"/>
            <a:chExt cx="1422753" cy="831509"/>
          </a:xfrm>
        </p:grpSpPr>
        <p:sp>
          <p:nvSpPr>
            <p:cNvPr id="170" name="Shape 426">
              <a:extLst>
                <a:ext uri="{FF2B5EF4-FFF2-40B4-BE49-F238E27FC236}">
                  <a16:creationId xmlns:a16="http://schemas.microsoft.com/office/drawing/2014/main" id="{376175DF-2D18-5192-78BA-2170930ABC10}"/>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5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171" name="Google Shape;582;p107">
              <a:extLst>
                <a:ext uri="{FF2B5EF4-FFF2-40B4-BE49-F238E27FC236}">
                  <a16:creationId xmlns:a16="http://schemas.microsoft.com/office/drawing/2014/main" id="{F672CCAE-0920-F9E7-2AA2-30CE90344F57}"/>
                </a:ext>
              </a:extLst>
            </p:cNvPr>
            <p:cNvSpPr txBox="1"/>
            <p:nvPr/>
          </p:nvSpPr>
          <p:spPr>
            <a:xfrm>
              <a:off x="5189367" y="3476494"/>
              <a:ext cx="1144979" cy="401111"/>
            </a:xfrm>
            <a:prstGeom prst="rect">
              <a:avLst/>
            </a:prstGeom>
            <a:noFill/>
            <a:ln>
              <a:noFill/>
            </a:ln>
          </p:spPr>
          <p:txBody>
            <a:bodyPr spcFirstLastPara="1" wrap="square" lIns="118872" tIns="121900" rIns="121900" bIns="121900" anchor="ctr" anchorCtr="0">
              <a:noAutofit/>
            </a:bodyPr>
            <a:lstStyle/>
            <a:p>
              <a:pPr algn="ctr">
                <a:lnSpc>
                  <a:spcPct val="80000"/>
                </a:lnSpc>
                <a:defRPr/>
              </a:pPr>
              <a:r>
                <a:rPr lang="en-US" sz="1200" b="1">
                  <a:solidFill>
                    <a:srgbClr val="002060"/>
                  </a:solidFill>
                  <a:sym typeface="Open Sans"/>
                </a:rPr>
                <a:t>CCPP</a:t>
              </a:r>
              <a:endParaRPr lang="en-US" sz="1200">
                <a:sym typeface="Open Sans"/>
              </a:endParaRPr>
            </a:p>
            <a:p>
              <a:pPr algn="ctr">
                <a:lnSpc>
                  <a:spcPct val="80000"/>
                </a:lnSpc>
                <a:defRPr/>
              </a:pPr>
              <a:r>
                <a:rPr lang="en-US" sz="1200" b="1">
                  <a:solidFill>
                    <a:srgbClr val="002060"/>
                  </a:solidFill>
                  <a:cs typeface="CiscoSansTT" panose="020B0803020201020303" pitchFamily="34" charset="0"/>
                  <a:sym typeface="Open Sans"/>
                </a:rPr>
                <a:t>PSTN 2</a:t>
              </a:r>
              <a:endParaRPr lang="en-US" sz="1200"/>
            </a:p>
          </p:txBody>
        </p:sp>
      </p:grpSp>
      <p:grpSp>
        <p:nvGrpSpPr>
          <p:cNvPr id="319" name="Group 318">
            <a:extLst>
              <a:ext uri="{FF2B5EF4-FFF2-40B4-BE49-F238E27FC236}">
                <a16:creationId xmlns:a16="http://schemas.microsoft.com/office/drawing/2014/main" id="{CFCB8E54-9B2E-3037-2D5B-74B3DAC036DA}"/>
              </a:ext>
            </a:extLst>
          </p:cNvPr>
          <p:cNvGrpSpPr>
            <a:grpSpLocks noChangeAspect="1"/>
          </p:cNvGrpSpPr>
          <p:nvPr/>
        </p:nvGrpSpPr>
        <p:grpSpPr>
          <a:xfrm>
            <a:off x="199244" y="4434271"/>
            <a:ext cx="2408699" cy="1547338"/>
            <a:chOff x="199102" y="3630752"/>
            <a:chExt cx="4168009" cy="2677512"/>
          </a:xfrm>
        </p:grpSpPr>
        <p:sp>
          <p:nvSpPr>
            <p:cNvPr id="234" name="Rounded Rectangle 198">
              <a:extLst>
                <a:ext uri="{FF2B5EF4-FFF2-40B4-BE49-F238E27FC236}">
                  <a16:creationId xmlns:a16="http://schemas.microsoft.com/office/drawing/2014/main" id="{D0B6B198-59B5-EA25-91E9-573F635075DD}"/>
                </a:ext>
              </a:extLst>
            </p:cNvPr>
            <p:cNvSpPr/>
            <p:nvPr/>
          </p:nvSpPr>
          <p:spPr>
            <a:xfrm>
              <a:off x="423339" y="5197199"/>
              <a:ext cx="3943772" cy="1111065"/>
            </a:xfrm>
            <a:prstGeom prst="roundRect">
              <a:avLst>
                <a:gd name="adj" fmla="val 7842"/>
              </a:avLst>
            </a:prstGeom>
            <a:solidFill>
              <a:srgbClr val="FFFFFF"/>
            </a:solidFill>
            <a:ln>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cxnSp>
          <p:nvCxnSpPr>
            <p:cNvPr id="236" name="Google Shape;575;p107">
              <a:extLst>
                <a:ext uri="{FF2B5EF4-FFF2-40B4-BE49-F238E27FC236}">
                  <a16:creationId xmlns:a16="http://schemas.microsoft.com/office/drawing/2014/main" id="{0F7846FC-E6EA-396E-06A2-306BFD8205ED}"/>
                </a:ext>
              </a:extLst>
            </p:cNvPr>
            <p:cNvCxnSpPr/>
            <p:nvPr/>
          </p:nvCxnSpPr>
          <p:spPr>
            <a:xfrm>
              <a:off x="1133644" y="4638109"/>
              <a:ext cx="0" cy="405097"/>
            </a:xfrm>
            <a:prstGeom prst="straightConnector1">
              <a:avLst/>
            </a:prstGeom>
            <a:noFill/>
            <a:ln w="19050" cap="flat" cmpd="sng">
              <a:solidFill>
                <a:srgbClr val="005073"/>
              </a:solidFill>
              <a:prstDash val="solid"/>
              <a:round/>
              <a:headEnd type="none" w="med" len="med"/>
              <a:tailEnd type="none" w="med" len="med"/>
            </a:ln>
          </p:spPr>
        </p:cxnSp>
        <p:sp>
          <p:nvSpPr>
            <p:cNvPr id="238" name="TextBox 237">
              <a:extLst>
                <a:ext uri="{FF2B5EF4-FFF2-40B4-BE49-F238E27FC236}">
                  <a16:creationId xmlns:a16="http://schemas.microsoft.com/office/drawing/2014/main" id="{7845C5CE-1183-FC22-DE59-E8D4FA963F51}"/>
                </a:ext>
              </a:extLst>
            </p:cNvPr>
            <p:cNvSpPr txBox="1"/>
            <p:nvPr/>
          </p:nvSpPr>
          <p:spPr>
            <a:xfrm>
              <a:off x="612845" y="5588070"/>
              <a:ext cx="1041603" cy="559649"/>
            </a:xfrm>
            <a:prstGeom prst="rect">
              <a:avLst/>
            </a:prstGeom>
            <a:noFill/>
          </p:spPr>
          <p:txBody>
            <a:bodyPr wrap="square" lIns="0" tIns="0" rIns="0" bIns="0" rtlCol="0">
              <a:spAutoFit/>
            </a:bodyPr>
            <a:lstStyle/>
            <a:p>
              <a:pPr algn="ctr"/>
              <a:r>
                <a:rPr lang="en-US" sz="1051" b="1">
                  <a:solidFill>
                    <a:srgbClr val="005073"/>
                  </a:solidFill>
                  <a:latin typeface="+mj-lt"/>
                </a:rPr>
                <a:t>Local</a:t>
              </a:r>
            </a:p>
            <a:p>
              <a:pPr algn="ctr"/>
              <a:r>
                <a:rPr lang="en-US" sz="1051" b="1">
                  <a:solidFill>
                    <a:srgbClr val="005073"/>
                  </a:solidFill>
                  <a:latin typeface="+mj-lt"/>
                </a:rPr>
                <a:t>Gateway</a:t>
              </a:r>
            </a:p>
          </p:txBody>
        </p:sp>
        <p:grpSp>
          <p:nvGrpSpPr>
            <p:cNvPr id="240" name="Group 105">
              <a:extLst>
                <a:ext uri="{FF2B5EF4-FFF2-40B4-BE49-F238E27FC236}">
                  <a16:creationId xmlns:a16="http://schemas.microsoft.com/office/drawing/2014/main" id="{4F0D60BB-8F2F-ED44-DF47-57855E7BB1CF}"/>
                </a:ext>
              </a:extLst>
            </p:cNvPr>
            <p:cNvGrpSpPr>
              <a:grpSpLocks noChangeAspect="1"/>
            </p:cNvGrpSpPr>
            <p:nvPr/>
          </p:nvGrpSpPr>
          <p:grpSpPr bwMode="auto">
            <a:xfrm>
              <a:off x="2358235" y="4358514"/>
              <a:ext cx="977360" cy="921423"/>
              <a:chOff x="1991" y="1544"/>
              <a:chExt cx="961" cy="906"/>
            </a:xfrm>
          </p:grpSpPr>
          <p:sp>
            <p:nvSpPr>
              <p:cNvPr id="241" name="Freeform 106">
                <a:extLst>
                  <a:ext uri="{FF2B5EF4-FFF2-40B4-BE49-F238E27FC236}">
                    <a16:creationId xmlns:a16="http://schemas.microsoft.com/office/drawing/2014/main" id="{E3B90692-8B3C-15ED-83F8-93BCB35C3798}"/>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2" name="Rectangle 107">
                <a:extLst>
                  <a:ext uri="{FF2B5EF4-FFF2-40B4-BE49-F238E27FC236}">
                    <a16:creationId xmlns:a16="http://schemas.microsoft.com/office/drawing/2014/main" id="{1934C852-4A2B-0649-8B56-C99A465E82D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3" name="Rectangle 108">
                <a:extLst>
                  <a:ext uri="{FF2B5EF4-FFF2-40B4-BE49-F238E27FC236}">
                    <a16:creationId xmlns:a16="http://schemas.microsoft.com/office/drawing/2014/main" id="{CD93D28B-7086-BC3A-7DF8-2915DA1316C6}"/>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4" name="Rectangle 109">
                <a:extLst>
                  <a:ext uri="{FF2B5EF4-FFF2-40B4-BE49-F238E27FC236}">
                    <a16:creationId xmlns:a16="http://schemas.microsoft.com/office/drawing/2014/main" id="{36CCEE66-E8CD-D57B-4278-50841838338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5" name="Rectangle 110">
                <a:extLst>
                  <a:ext uri="{FF2B5EF4-FFF2-40B4-BE49-F238E27FC236}">
                    <a16:creationId xmlns:a16="http://schemas.microsoft.com/office/drawing/2014/main" id="{61B2D335-3FF4-CF8A-321A-28D31EA2DA7C}"/>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6" name="Rectangle 111">
                <a:extLst>
                  <a:ext uri="{FF2B5EF4-FFF2-40B4-BE49-F238E27FC236}">
                    <a16:creationId xmlns:a16="http://schemas.microsoft.com/office/drawing/2014/main" id="{586B5722-7C14-ACC5-9987-A51F5737468C}"/>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7" name="Rectangle 112">
                <a:extLst>
                  <a:ext uri="{FF2B5EF4-FFF2-40B4-BE49-F238E27FC236}">
                    <a16:creationId xmlns:a16="http://schemas.microsoft.com/office/drawing/2014/main" id="{82B16AD2-96DF-1EF4-E979-A1E6B74A1E03}"/>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8" name="Rectangle 113">
                <a:extLst>
                  <a:ext uri="{FF2B5EF4-FFF2-40B4-BE49-F238E27FC236}">
                    <a16:creationId xmlns:a16="http://schemas.microsoft.com/office/drawing/2014/main" id="{35FFB031-0BF5-AC0D-FE7F-A25E2CA2779A}"/>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9" name="Rectangle 114">
                <a:extLst>
                  <a:ext uri="{FF2B5EF4-FFF2-40B4-BE49-F238E27FC236}">
                    <a16:creationId xmlns:a16="http://schemas.microsoft.com/office/drawing/2014/main" id="{4224B0A2-6E28-F57F-9BA4-A39B4214E2BF}"/>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0" name="Rectangle 115">
                <a:extLst>
                  <a:ext uri="{FF2B5EF4-FFF2-40B4-BE49-F238E27FC236}">
                    <a16:creationId xmlns:a16="http://schemas.microsoft.com/office/drawing/2014/main" id="{72007C74-3822-C669-22FF-9DEBFE97AC0B}"/>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1" name="Freeform 116">
                <a:extLst>
                  <a:ext uri="{FF2B5EF4-FFF2-40B4-BE49-F238E27FC236}">
                    <a16:creationId xmlns:a16="http://schemas.microsoft.com/office/drawing/2014/main" id="{F6339224-968D-7193-8F2F-85569C128EE2}"/>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2" name="Rectangle 117">
                <a:extLst>
                  <a:ext uri="{FF2B5EF4-FFF2-40B4-BE49-F238E27FC236}">
                    <a16:creationId xmlns:a16="http://schemas.microsoft.com/office/drawing/2014/main" id="{9B372733-D07C-2063-AB4B-7B6E4D180258}"/>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3" name="Rectangle 118">
                <a:extLst>
                  <a:ext uri="{FF2B5EF4-FFF2-40B4-BE49-F238E27FC236}">
                    <a16:creationId xmlns:a16="http://schemas.microsoft.com/office/drawing/2014/main" id="{264C7A31-B156-BE0C-4537-5595B109FB4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4" name="Rectangle 119">
                <a:extLst>
                  <a:ext uri="{FF2B5EF4-FFF2-40B4-BE49-F238E27FC236}">
                    <a16:creationId xmlns:a16="http://schemas.microsoft.com/office/drawing/2014/main" id="{478E2591-6EFD-D242-D626-AE4DB99DD9AC}"/>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5" name="Rectangle 120">
                <a:extLst>
                  <a:ext uri="{FF2B5EF4-FFF2-40B4-BE49-F238E27FC236}">
                    <a16:creationId xmlns:a16="http://schemas.microsoft.com/office/drawing/2014/main" id="{15CCE9D9-19C2-A035-7AD2-64AAEA65F229}"/>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6" name="Rectangle 121">
                <a:extLst>
                  <a:ext uri="{FF2B5EF4-FFF2-40B4-BE49-F238E27FC236}">
                    <a16:creationId xmlns:a16="http://schemas.microsoft.com/office/drawing/2014/main" id="{034DF1BF-483B-7773-E6ED-B18ADCADC67C}"/>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7" name="Rectangle 122">
                <a:extLst>
                  <a:ext uri="{FF2B5EF4-FFF2-40B4-BE49-F238E27FC236}">
                    <a16:creationId xmlns:a16="http://schemas.microsoft.com/office/drawing/2014/main" id="{A743FD87-26C5-5FCC-DB63-65F8C38E02A2}"/>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8" name="Rectangle 123">
                <a:extLst>
                  <a:ext uri="{FF2B5EF4-FFF2-40B4-BE49-F238E27FC236}">
                    <a16:creationId xmlns:a16="http://schemas.microsoft.com/office/drawing/2014/main" id="{6B95639B-3E02-FE6D-AD98-FD44F0749C7A}"/>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9" name="Rectangle 124">
                <a:extLst>
                  <a:ext uri="{FF2B5EF4-FFF2-40B4-BE49-F238E27FC236}">
                    <a16:creationId xmlns:a16="http://schemas.microsoft.com/office/drawing/2014/main" id="{9DDE090C-225A-3483-3948-64125F591847}"/>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0" name="Rectangle 125">
                <a:extLst>
                  <a:ext uri="{FF2B5EF4-FFF2-40B4-BE49-F238E27FC236}">
                    <a16:creationId xmlns:a16="http://schemas.microsoft.com/office/drawing/2014/main" id="{3A8C6D20-F50A-124B-1B2A-AA058729E6B6}"/>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261" name="Group 260">
              <a:extLst>
                <a:ext uri="{FF2B5EF4-FFF2-40B4-BE49-F238E27FC236}">
                  <a16:creationId xmlns:a16="http://schemas.microsoft.com/office/drawing/2014/main" id="{AF33C476-BEF7-CBEB-5CB0-A3265780E030}"/>
                </a:ext>
              </a:extLst>
            </p:cNvPr>
            <p:cNvGrpSpPr/>
            <p:nvPr/>
          </p:nvGrpSpPr>
          <p:grpSpPr>
            <a:xfrm>
              <a:off x="739723" y="5042313"/>
              <a:ext cx="787843" cy="511973"/>
              <a:chOff x="3450034" y="2192353"/>
              <a:chExt cx="945898" cy="614684"/>
            </a:xfrm>
          </p:grpSpPr>
          <p:sp>
            <p:nvSpPr>
              <p:cNvPr id="262" name="Rounded Rectangle 263">
                <a:extLst>
                  <a:ext uri="{FF2B5EF4-FFF2-40B4-BE49-F238E27FC236}">
                    <a16:creationId xmlns:a16="http://schemas.microsoft.com/office/drawing/2014/main" id="{36A7240F-20CF-93C6-004A-17B50746804C}"/>
                  </a:ext>
                </a:extLst>
              </p:cNvPr>
              <p:cNvSpPr/>
              <p:nvPr/>
            </p:nvSpPr>
            <p:spPr>
              <a:xfrm>
                <a:off x="3450034" y="2192353"/>
                <a:ext cx="945898" cy="614684"/>
              </a:xfrm>
              <a:prstGeom prst="roundRect">
                <a:avLst/>
              </a:prstGeom>
              <a:solidFill>
                <a:srgbClr val="57585A"/>
              </a:solidFill>
              <a:ln>
                <a:no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263" name="Group 262">
                <a:extLst>
                  <a:ext uri="{FF2B5EF4-FFF2-40B4-BE49-F238E27FC236}">
                    <a16:creationId xmlns:a16="http://schemas.microsoft.com/office/drawing/2014/main" id="{A0AA25A0-D991-A9C5-FC41-659F661DC1E7}"/>
                  </a:ext>
                </a:extLst>
              </p:cNvPr>
              <p:cNvGrpSpPr>
                <a:grpSpLocks noChangeAspect="1"/>
              </p:cNvGrpSpPr>
              <p:nvPr/>
            </p:nvGrpSpPr>
            <p:grpSpPr>
              <a:xfrm>
                <a:off x="3881778" y="2229127"/>
                <a:ext cx="457099" cy="226431"/>
                <a:chOff x="836085" y="1496592"/>
                <a:chExt cx="538984" cy="266991"/>
              </a:xfrm>
              <a:solidFill>
                <a:srgbClr val="FFFFFF"/>
              </a:solidFill>
            </p:grpSpPr>
            <p:sp>
              <p:nvSpPr>
                <p:cNvPr id="300" name="Freeform 751">
                  <a:extLst>
                    <a:ext uri="{FF2B5EF4-FFF2-40B4-BE49-F238E27FC236}">
                      <a16:creationId xmlns:a16="http://schemas.microsoft.com/office/drawing/2014/main" id="{C183080A-E81B-6701-7F92-0DB98DDDE674}"/>
                    </a:ext>
                  </a:extLst>
                </p:cNvPr>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01" name="Freeform 752">
                  <a:extLst>
                    <a:ext uri="{FF2B5EF4-FFF2-40B4-BE49-F238E27FC236}">
                      <a16:creationId xmlns:a16="http://schemas.microsoft.com/office/drawing/2014/main" id="{F6AC54AD-D925-0654-1017-8FE28A38AAD3}"/>
                    </a:ext>
                  </a:extLst>
                </p:cNvPr>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02" name="Freeform 753">
                  <a:extLst>
                    <a:ext uri="{FF2B5EF4-FFF2-40B4-BE49-F238E27FC236}">
                      <a16:creationId xmlns:a16="http://schemas.microsoft.com/office/drawing/2014/main" id="{03CE7571-C86A-7936-CE50-4D2179720895}"/>
                    </a:ext>
                  </a:extLst>
                </p:cNvPr>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264" name="Group 105">
                <a:extLst>
                  <a:ext uri="{FF2B5EF4-FFF2-40B4-BE49-F238E27FC236}">
                    <a16:creationId xmlns:a16="http://schemas.microsoft.com/office/drawing/2014/main" id="{19DBDF0C-5452-AF31-FFDA-E316062DFF83}"/>
                  </a:ext>
                </a:extLst>
              </p:cNvPr>
              <p:cNvGrpSpPr>
                <a:grpSpLocks noChangeAspect="1"/>
              </p:cNvGrpSpPr>
              <p:nvPr/>
            </p:nvGrpSpPr>
            <p:grpSpPr bwMode="auto">
              <a:xfrm>
                <a:off x="3501889" y="2492927"/>
                <a:ext cx="283203" cy="266993"/>
                <a:chOff x="1991" y="1544"/>
                <a:chExt cx="961" cy="906"/>
              </a:xfrm>
            </p:grpSpPr>
            <p:sp>
              <p:nvSpPr>
                <p:cNvPr id="280" name="Freeform 106">
                  <a:extLst>
                    <a:ext uri="{FF2B5EF4-FFF2-40B4-BE49-F238E27FC236}">
                      <a16:creationId xmlns:a16="http://schemas.microsoft.com/office/drawing/2014/main" id="{76C2519F-0FA7-9F14-2506-1F5D3F149A8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1" name="Rectangle 107">
                  <a:extLst>
                    <a:ext uri="{FF2B5EF4-FFF2-40B4-BE49-F238E27FC236}">
                      <a16:creationId xmlns:a16="http://schemas.microsoft.com/office/drawing/2014/main" id="{93BFAA91-D01D-8895-DC4C-54E0D70519C0}"/>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2" name="Rectangle 108">
                  <a:extLst>
                    <a:ext uri="{FF2B5EF4-FFF2-40B4-BE49-F238E27FC236}">
                      <a16:creationId xmlns:a16="http://schemas.microsoft.com/office/drawing/2014/main" id="{116831D9-1094-E7C8-4703-C40E5A6E48BC}"/>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3" name="Rectangle 109">
                  <a:extLst>
                    <a:ext uri="{FF2B5EF4-FFF2-40B4-BE49-F238E27FC236}">
                      <a16:creationId xmlns:a16="http://schemas.microsoft.com/office/drawing/2014/main" id="{D6490E6C-6E68-3B1C-47AD-5526FAF27593}"/>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4" name="Rectangle 110">
                  <a:extLst>
                    <a:ext uri="{FF2B5EF4-FFF2-40B4-BE49-F238E27FC236}">
                      <a16:creationId xmlns:a16="http://schemas.microsoft.com/office/drawing/2014/main" id="{02349A29-A8D5-795D-7806-3DB707197CA4}"/>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5" name="Rectangle 111">
                  <a:extLst>
                    <a:ext uri="{FF2B5EF4-FFF2-40B4-BE49-F238E27FC236}">
                      <a16:creationId xmlns:a16="http://schemas.microsoft.com/office/drawing/2014/main" id="{9F78344A-8B29-B660-2F34-84C769A9A4A7}"/>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6" name="Rectangle 112">
                  <a:extLst>
                    <a:ext uri="{FF2B5EF4-FFF2-40B4-BE49-F238E27FC236}">
                      <a16:creationId xmlns:a16="http://schemas.microsoft.com/office/drawing/2014/main" id="{2A1842D9-117E-2A0F-2835-8B650913F446}"/>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7" name="Rectangle 113">
                  <a:extLst>
                    <a:ext uri="{FF2B5EF4-FFF2-40B4-BE49-F238E27FC236}">
                      <a16:creationId xmlns:a16="http://schemas.microsoft.com/office/drawing/2014/main" id="{62EB4A62-A7A3-98ED-8788-F75719061B69}"/>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8" name="Rectangle 114">
                  <a:extLst>
                    <a:ext uri="{FF2B5EF4-FFF2-40B4-BE49-F238E27FC236}">
                      <a16:creationId xmlns:a16="http://schemas.microsoft.com/office/drawing/2014/main" id="{261ED99E-5454-86FC-33F8-8C4E02B7E932}"/>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9" name="Rectangle 115">
                  <a:extLst>
                    <a:ext uri="{FF2B5EF4-FFF2-40B4-BE49-F238E27FC236}">
                      <a16:creationId xmlns:a16="http://schemas.microsoft.com/office/drawing/2014/main" id="{C786C908-A530-AF39-11C9-20B6DA7B7C0B}"/>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0" name="Freeform 116">
                  <a:extLst>
                    <a:ext uri="{FF2B5EF4-FFF2-40B4-BE49-F238E27FC236}">
                      <a16:creationId xmlns:a16="http://schemas.microsoft.com/office/drawing/2014/main" id="{492B5BB9-F900-C90D-D190-47FECF3622C5}"/>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1" name="Rectangle 117">
                  <a:extLst>
                    <a:ext uri="{FF2B5EF4-FFF2-40B4-BE49-F238E27FC236}">
                      <a16:creationId xmlns:a16="http://schemas.microsoft.com/office/drawing/2014/main" id="{752A1CF4-B949-AA56-206A-904CB33BA3AC}"/>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2" name="Rectangle 118">
                  <a:extLst>
                    <a:ext uri="{FF2B5EF4-FFF2-40B4-BE49-F238E27FC236}">
                      <a16:creationId xmlns:a16="http://schemas.microsoft.com/office/drawing/2014/main" id="{5F3A41B2-F670-18A7-91AF-4AE85E370E25}"/>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3" name="Rectangle 119">
                  <a:extLst>
                    <a:ext uri="{FF2B5EF4-FFF2-40B4-BE49-F238E27FC236}">
                      <a16:creationId xmlns:a16="http://schemas.microsoft.com/office/drawing/2014/main" id="{4FC0041B-FB6D-EB66-EC43-083E94A49E52}"/>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4" name="Rectangle 120">
                  <a:extLst>
                    <a:ext uri="{FF2B5EF4-FFF2-40B4-BE49-F238E27FC236}">
                      <a16:creationId xmlns:a16="http://schemas.microsoft.com/office/drawing/2014/main" id="{BAE74224-BF37-AA16-C241-1D85C4D3664C}"/>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5" name="Rectangle 121">
                  <a:extLst>
                    <a:ext uri="{FF2B5EF4-FFF2-40B4-BE49-F238E27FC236}">
                      <a16:creationId xmlns:a16="http://schemas.microsoft.com/office/drawing/2014/main" id="{E0744218-2207-C8C6-67BA-D0CE3FCE8030}"/>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6" name="Rectangle 122">
                  <a:extLst>
                    <a:ext uri="{FF2B5EF4-FFF2-40B4-BE49-F238E27FC236}">
                      <a16:creationId xmlns:a16="http://schemas.microsoft.com/office/drawing/2014/main" id="{D862B898-1943-E2F9-8EBC-F4E8C4A7D48E}"/>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7" name="Rectangle 123">
                  <a:extLst>
                    <a:ext uri="{FF2B5EF4-FFF2-40B4-BE49-F238E27FC236}">
                      <a16:creationId xmlns:a16="http://schemas.microsoft.com/office/drawing/2014/main" id="{A0B6881C-2B00-F39B-319C-6B278239CE18}"/>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8" name="Rectangle 124">
                  <a:extLst>
                    <a:ext uri="{FF2B5EF4-FFF2-40B4-BE49-F238E27FC236}">
                      <a16:creationId xmlns:a16="http://schemas.microsoft.com/office/drawing/2014/main" id="{817558E7-72E2-DA1C-52C3-34FEAC82E312}"/>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9" name="Rectangle 125">
                  <a:extLst>
                    <a:ext uri="{FF2B5EF4-FFF2-40B4-BE49-F238E27FC236}">
                      <a16:creationId xmlns:a16="http://schemas.microsoft.com/office/drawing/2014/main" id="{128CC426-D36E-506B-4D42-9E416F5D0048}"/>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265" name="Group 264">
                <a:extLst>
                  <a:ext uri="{FF2B5EF4-FFF2-40B4-BE49-F238E27FC236}">
                    <a16:creationId xmlns:a16="http://schemas.microsoft.com/office/drawing/2014/main" id="{3F5C4945-FA1E-9FA0-ADDA-9ABE95AF3E6D}"/>
                  </a:ext>
                </a:extLst>
              </p:cNvPr>
              <p:cNvGrpSpPr>
                <a:grpSpLocks noChangeAspect="1"/>
              </p:cNvGrpSpPr>
              <p:nvPr/>
            </p:nvGrpSpPr>
            <p:grpSpPr>
              <a:xfrm rot="19800000">
                <a:off x="3694283" y="2456123"/>
                <a:ext cx="181876" cy="80768"/>
                <a:chOff x="4705351" y="4362451"/>
                <a:chExt cx="1165225" cy="493712"/>
              </a:xfrm>
            </p:grpSpPr>
            <p:sp>
              <p:nvSpPr>
                <p:cNvPr id="266" name="Freeform 29">
                  <a:extLst>
                    <a:ext uri="{FF2B5EF4-FFF2-40B4-BE49-F238E27FC236}">
                      <a16:creationId xmlns:a16="http://schemas.microsoft.com/office/drawing/2014/main" id="{9DEFB911-684E-5317-2D31-2585B62E5355}"/>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7" name="Freeform 30">
                  <a:extLst>
                    <a:ext uri="{FF2B5EF4-FFF2-40B4-BE49-F238E27FC236}">
                      <a16:creationId xmlns:a16="http://schemas.microsoft.com/office/drawing/2014/main" id="{2CA3BEA8-C319-1747-0AAB-4C82DFCD8591}"/>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8" name="Freeform 31">
                  <a:extLst>
                    <a:ext uri="{FF2B5EF4-FFF2-40B4-BE49-F238E27FC236}">
                      <a16:creationId xmlns:a16="http://schemas.microsoft.com/office/drawing/2014/main" id="{42BA35CD-5498-C9E1-758B-3553F1DF8447}"/>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9" name="Freeform 68">
                  <a:extLst>
                    <a:ext uri="{FF2B5EF4-FFF2-40B4-BE49-F238E27FC236}">
                      <a16:creationId xmlns:a16="http://schemas.microsoft.com/office/drawing/2014/main" id="{0EEC417E-E3F4-FC92-6526-4A4DB4EF90B4}"/>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0" name="Freeform 69">
                  <a:extLst>
                    <a:ext uri="{FF2B5EF4-FFF2-40B4-BE49-F238E27FC236}">
                      <a16:creationId xmlns:a16="http://schemas.microsoft.com/office/drawing/2014/main" id="{495585FE-132E-F9CC-184D-5B4E76B81E22}"/>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1" name="Freeform 70">
                  <a:extLst>
                    <a:ext uri="{FF2B5EF4-FFF2-40B4-BE49-F238E27FC236}">
                      <a16:creationId xmlns:a16="http://schemas.microsoft.com/office/drawing/2014/main" id="{C2E4F6AA-E84C-5015-9D90-BB4BDEFC21E7}"/>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2" name="Freeform 71">
                  <a:extLst>
                    <a:ext uri="{FF2B5EF4-FFF2-40B4-BE49-F238E27FC236}">
                      <a16:creationId xmlns:a16="http://schemas.microsoft.com/office/drawing/2014/main" id="{A69E9973-F25D-9A93-1426-A6F4C11834DF}"/>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3" name="Freeform 72">
                  <a:extLst>
                    <a:ext uri="{FF2B5EF4-FFF2-40B4-BE49-F238E27FC236}">
                      <a16:creationId xmlns:a16="http://schemas.microsoft.com/office/drawing/2014/main" id="{93FE2063-E49E-7971-614E-5E34B1C92DD4}"/>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4" name="Freeform 73">
                  <a:extLst>
                    <a:ext uri="{FF2B5EF4-FFF2-40B4-BE49-F238E27FC236}">
                      <a16:creationId xmlns:a16="http://schemas.microsoft.com/office/drawing/2014/main" id="{82456453-4107-EAA4-7C00-1CCFDBA41FEA}"/>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5" name="Freeform 74">
                  <a:extLst>
                    <a:ext uri="{FF2B5EF4-FFF2-40B4-BE49-F238E27FC236}">
                      <a16:creationId xmlns:a16="http://schemas.microsoft.com/office/drawing/2014/main" id="{5D593885-AC46-A0EA-9FCA-29B4B280942A}"/>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6" name="Freeform 75">
                  <a:extLst>
                    <a:ext uri="{FF2B5EF4-FFF2-40B4-BE49-F238E27FC236}">
                      <a16:creationId xmlns:a16="http://schemas.microsoft.com/office/drawing/2014/main" id="{2EAA3C17-86AD-67C5-8EC3-2532BC0ADD6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7" name="Freeform 76">
                  <a:extLst>
                    <a:ext uri="{FF2B5EF4-FFF2-40B4-BE49-F238E27FC236}">
                      <a16:creationId xmlns:a16="http://schemas.microsoft.com/office/drawing/2014/main" id="{16F6BC66-FB50-A335-58E1-BEAEAB6A74D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8" name="Freeform 77">
                  <a:extLst>
                    <a:ext uri="{FF2B5EF4-FFF2-40B4-BE49-F238E27FC236}">
                      <a16:creationId xmlns:a16="http://schemas.microsoft.com/office/drawing/2014/main" id="{36EF5D8C-BF34-DA7A-8C3D-601B5CFF1670}"/>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9" name="Freeform 78">
                  <a:extLst>
                    <a:ext uri="{FF2B5EF4-FFF2-40B4-BE49-F238E27FC236}">
                      <a16:creationId xmlns:a16="http://schemas.microsoft.com/office/drawing/2014/main" id="{C6A59010-1DF0-F5B1-6D77-1855E042BB15}"/>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sp>
          <p:nvSpPr>
            <p:cNvPr id="303" name="Rectangle: Rounded Corners 194">
              <a:extLst>
                <a:ext uri="{FF2B5EF4-FFF2-40B4-BE49-F238E27FC236}">
                  <a16:creationId xmlns:a16="http://schemas.microsoft.com/office/drawing/2014/main" id="{D63D0D50-FBDE-96A6-FA74-8A312F82463C}"/>
                </a:ext>
              </a:extLst>
            </p:cNvPr>
            <p:cNvSpPr/>
            <p:nvPr/>
          </p:nvSpPr>
          <p:spPr>
            <a:xfrm>
              <a:off x="530395" y="4926914"/>
              <a:ext cx="1206500" cy="1265951"/>
            </a:xfrm>
            <a:prstGeom prst="roundRect">
              <a:avLst>
                <a:gd name="adj" fmla="val 5793"/>
              </a:avLst>
            </a:prstGeom>
            <a:noFill/>
            <a:ln w="19050">
              <a:solidFill>
                <a:srgbClr val="E3241B">
                  <a:lumMod val="40000"/>
                  <a:lumOff val="60000"/>
                </a:srgbClr>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305" name="Shape 426">
              <a:extLst>
                <a:ext uri="{FF2B5EF4-FFF2-40B4-BE49-F238E27FC236}">
                  <a16:creationId xmlns:a16="http://schemas.microsoft.com/office/drawing/2014/main" id="{EBBC9EF0-A434-55FF-E7A8-7DD93D0B2F7B}"/>
                </a:ext>
              </a:extLst>
            </p:cNvPr>
            <p:cNvSpPr>
              <a:spLocks noChangeAspect="1"/>
            </p:cNvSpPr>
            <p:nvPr/>
          </p:nvSpPr>
          <p:spPr>
            <a:xfrm flipH="1">
              <a:off x="199102" y="3630752"/>
              <a:ext cx="1776732" cy="1038388"/>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5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nvGrpSpPr>
            <p:cNvPr id="307" name="Group 306">
              <a:extLst>
                <a:ext uri="{FF2B5EF4-FFF2-40B4-BE49-F238E27FC236}">
                  <a16:creationId xmlns:a16="http://schemas.microsoft.com/office/drawing/2014/main" id="{61C13CC0-154A-733B-FCB4-05E6F260DA99}"/>
                </a:ext>
              </a:extLst>
            </p:cNvPr>
            <p:cNvGrpSpPr>
              <a:grpSpLocks noChangeAspect="1"/>
            </p:cNvGrpSpPr>
            <p:nvPr/>
          </p:nvGrpSpPr>
          <p:grpSpPr>
            <a:xfrm>
              <a:off x="2255999" y="5511669"/>
              <a:ext cx="752111" cy="480433"/>
              <a:chOff x="937772" y="3394211"/>
              <a:chExt cx="1394221" cy="890598"/>
            </a:xfrm>
          </p:grpSpPr>
          <p:grpSp>
            <p:nvGrpSpPr>
              <p:cNvPr id="308" name="Group 307">
                <a:extLst>
                  <a:ext uri="{FF2B5EF4-FFF2-40B4-BE49-F238E27FC236}">
                    <a16:creationId xmlns:a16="http://schemas.microsoft.com/office/drawing/2014/main" id="{DB461B3C-C4FD-4D68-AEA4-AF20111618F8}"/>
                  </a:ext>
                </a:extLst>
              </p:cNvPr>
              <p:cNvGrpSpPr/>
              <p:nvPr/>
            </p:nvGrpSpPr>
            <p:grpSpPr>
              <a:xfrm>
                <a:off x="937772" y="3394211"/>
                <a:ext cx="1177993" cy="884106"/>
                <a:chOff x="1009827" y="5232501"/>
                <a:chExt cx="412879" cy="309873"/>
              </a:xfrm>
            </p:grpSpPr>
            <p:sp>
              <p:nvSpPr>
                <p:cNvPr id="310" name="Rectangle 309">
                  <a:extLst>
                    <a:ext uri="{FF2B5EF4-FFF2-40B4-BE49-F238E27FC236}">
                      <a16:creationId xmlns:a16="http://schemas.microsoft.com/office/drawing/2014/main" id="{64AA7DCB-B0AF-FE3B-E45D-59CBC89DD522}"/>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311" name="Group 310">
                  <a:extLst>
                    <a:ext uri="{FF2B5EF4-FFF2-40B4-BE49-F238E27FC236}">
                      <a16:creationId xmlns:a16="http://schemas.microsoft.com/office/drawing/2014/main" id="{8A62DC44-A8A9-4838-388B-98148A2DAA72}"/>
                    </a:ext>
                  </a:extLst>
                </p:cNvPr>
                <p:cNvGrpSpPr/>
                <p:nvPr/>
              </p:nvGrpSpPr>
              <p:grpSpPr>
                <a:xfrm>
                  <a:off x="1009827" y="5232501"/>
                  <a:ext cx="412879" cy="309873"/>
                  <a:chOff x="-614664" y="3556031"/>
                  <a:chExt cx="769937" cy="577850"/>
                </a:xfrm>
                <a:solidFill>
                  <a:srgbClr val="57585A"/>
                </a:solidFill>
              </p:grpSpPr>
              <p:sp>
                <p:nvSpPr>
                  <p:cNvPr id="312" name="Freeform 95">
                    <a:extLst>
                      <a:ext uri="{FF2B5EF4-FFF2-40B4-BE49-F238E27FC236}">
                        <a16:creationId xmlns:a16="http://schemas.microsoft.com/office/drawing/2014/main" id="{2254153F-0AC5-E54F-E2D5-BEB9C67F5E3D}"/>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13" name="Freeform 96">
                    <a:extLst>
                      <a:ext uri="{FF2B5EF4-FFF2-40B4-BE49-F238E27FC236}">
                        <a16:creationId xmlns:a16="http://schemas.microsoft.com/office/drawing/2014/main" id="{536DF1EC-C02C-F10F-7BE6-6FEAEB2033CD}"/>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309" name="Shape 426">
                <a:extLst>
                  <a:ext uri="{FF2B5EF4-FFF2-40B4-BE49-F238E27FC236}">
                    <a16:creationId xmlns:a16="http://schemas.microsoft.com/office/drawing/2014/main" id="{A1CB951B-626E-19CA-B307-C592DB1DADD9}"/>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314" name="Group 313">
              <a:extLst>
                <a:ext uri="{FF2B5EF4-FFF2-40B4-BE49-F238E27FC236}">
                  <a16:creationId xmlns:a16="http://schemas.microsoft.com/office/drawing/2014/main" id="{7617090D-B720-3748-61AB-1B105105A9E4}"/>
                </a:ext>
              </a:extLst>
            </p:cNvPr>
            <p:cNvGrpSpPr>
              <a:grpSpLocks noChangeAspect="1"/>
            </p:cNvGrpSpPr>
            <p:nvPr/>
          </p:nvGrpSpPr>
          <p:grpSpPr>
            <a:xfrm>
              <a:off x="3147868" y="5362170"/>
              <a:ext cx="832011" cy="832646"/>
              <a:chOff x="3489764" y="7554690"/>
              <a:chExt cx="1791196" cy="1792564"/>
            </a:xfrm>
          </p:grpSpPr>
          <p:grpSp>
            <p:nvGrpSpPr>
              <p:cNvPr id="315" name="Group 314">
                <a:extLst>
                  <a:ext uri="{FF2B5EF4-FFF2-40B4-BE49-F238E27FC236}">
                    <a16:creationId xmlns:a16="http://schemas.microsoft.com/office/drawing/2014/main" id="{895C440A-2BAA-C038-ABE1-3E10A5F4AFB0}"/>
                  </a:ext>
                </a:extLst>
              </p:cNvPr>
              <p:cNvGrpSpPr>
                <a:grpSpLocks noChangeAspect="1"/>
              </p:cNvGrpSpPr>
              <p:nvPr/>
            </p:nvGrpSpPr>
            <p:grpSpPr>
              <a:xfrm>
                <a:off x="3489764" y="7554690"/>
                <a:ext cx="1791196" cy="1792564"/>
                <a:chOff x="-147524" y="4590118"/>
                <a:chExt cx="1791196" cy="1792564"/>
              </a:xfrm>
            </p:grpSpPr>
            <p:pic>
              <p:nvPicPr>
                <p:cNvPr id="317" name="Picture 316">
                  <a:extLst>
                    <a:ext uri="{FF2B5EF4-FFF2-40B4-BE49-F238E27FC236}">
                      <a16:creationId xmlns:a16="http://schemas.microsoft.com/office/drawing/2014/main" id="{A6D08C08-FC08-6506-0A66-DF07F625E5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7524" y="4590118"/>
                  <a:ext cx="1791196" cy="1792564"/>
                </a:xfrm>
                <a:prstGeom prst="rect">
                  <a:avLst/>
                </a:prstGeom>
              </p:spPr>
            </p:pic>
            <p:sp>
              <p:nvSpPr>
                <p:cNvPr id="318" name="Rectangle 317">
                  <a:extLst>
                    <a:ext uri="{FF2B5EF4-FFF2-40B4-BE49-F238E27FC236}">
                      <a16:creationId xmlns:a16="http://schemas.microsoft.com/office/drawing/2014/main" id="{695FF270-C527-DDBB-2759-0354A1C9D364}"/>
                    </a:ext>
                  </a:extLst>
                </p:cNvPr>
                <p:cNvSpPr/>
                <p:nvPr/>
              </p:nvSpPr>
              <p:spPr>
                <a:xfrm>
                  <a:off x="56893" y="5028325"/>
                  <a:ext cx="839670" cy="584969"/>
                </a:xfrm>
                <a:prstGeom prst="rect">
                  <a:avLst/>
                </a:prstGeom>
                <a:solidFill>
                  <a:srgbClr val="FFFFFF"/>
                </a:solidFill>
                <a:ln>
                  <a:noFill/>
                </a:ln>
                <a:effectLst/>
              </p:spPr>
              <p:style>
                <a:lnRef idx="2">
                  <a:srgbClr val="FFC000">
                    <a:shade val="50000"/>
                  </a:srgbClr>
                </a:lnRef>
                <a:fillRef idx="1">
                  <a:srgbClr val="FFC000"/>
                </a:fillRef>
                <a:effectRef idx="0">
                  <a:srgbClr val="FFC000"/>
                </a:effectRef>
                <a:fontRef idx="minor">
                  <a:srgbClr val="FFFFFF"/>
                </a:fontRef>
              </p:style>
              <p:txBody>
                <a:bodyPr rtlCol="0" anchor="ctr"/>
                <a:lstStyle/>
                <a:p>
                  <a:pPr algn="ctr"/>
                  <a:endParaRPr lang="en-US"/>
                </a:p>
              </p:txBody>
            </p:sp>
          </p:grpSp>
          <p:pic>
            <p:nvPicPr>
              <p:cNvPr id="316" name="Image" descr="Image">
                <a:extLst>
                  <a:ext uri="{FF2B5EF4-FFF2-40B4-BE49-F238E27FC236}">
                    <a16:creationId xmlns:a16="http://schemas.microsoft.com/office/drawing/2014/main" id="{1AD36406-30C3-1DA9-368D-1B80D6A07D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30894" y="8116305"/>
                <a:ext cx="537444" cy="382483"/>
              </a:xfrm>
              <a:prstGeom prst="rect">
                <a:avLst/>
              </a:prstGeom>
              <a:ln w="12700">
                <a:miter lim="400000"/>
              </a:ln>
            </p:spPr>
          </p:pic>
        </p:grpSp>
      </p:grpSp>
      <p:sp>
        <p:nvSpPr>
          <p:cNvPr id="320" name="Google Shape;582;p107">
            <a:extLst>
              <a:ext uri="{FF2B5EF4-FFF2-40B4-BE49-F238E27FC236}">
                <a16:creationId xmlns:a16="http://schemas.microsoft.com/office/drawing/2014/main" id="{1F3ABF4E-3C33-276A-49C3-292CCD2D9EC5}"/>
              </a:ext>
            </a:extLst>
          </p:cNvPr>
          <p:cNvSpPr txBox="1"/>
          <p:nvPr/>
        </p:nvSpPr>
        <p:spPr>
          <a:xfrm>
            <a:off x="263989" y="4678774"/>
            <a:ext cx="823947" cy="288647"/>
          </a:xfrm>
          <a:prstGeom prst="rect">
            <a:avLst/>
          </a:prstGeom>
          <a:noFill/>
          <a:ln>
            <a:noFill/>
          </a:ln>
        </p:spPr>
        <p:txBody>
          <a:bodyPr spcFirstLastPara="1" wrap="square" lIns="118872" tIns="121900" rIns="121900" bIns="121900" anchor="ctr" anchorCtr="0">
            <a:noAutofit/>
          </a:bodyPr>
          <a:lstStyle/>
          <a:p>
            <a:pPr algn="ctr">
              <a:lnSpc>
                <a:spcPct val="80000"/>
              </a:lnSpc>
              <a:defRPr/>
            </a:pPr>
            <a:r>
              <a:rPr lang="en-US" sz="1200" b="1">
                <a:solidFill>
                  <a:srgbClr val="002060"/>
                </a:solidFill>
                <a:sym typeface="Open Sans"/>
              </a:rPr>
              <a:t>PSTN</a:t>
            </a:r>
            <a:endParaRPr lang="en-US" sz="1200"/>
          </a:p>
        </p:txBody>
      </p:sp>
      <p:grpSp>
        <p:nvGrpSpPr>
          <p:cNvPr id="321" name="Group 320">
            <a:extLst>
              <a:ext uri="{FF2B5EF4-FFF2-40B4-BE49-F238E27FC236}">
                <a16:creationId xmlns:a16="http://schemas.microsoft.com/office/drawing/2014/main" id="{351DDB4D-9255-3563-F612-62849F538ED7}"/>
              </a:ext>
            </a:extLst>
          </p:cNvPr>
          <p:cNvGrpSpPr>
            <a:grpSpLocks noChangeAspect="1"/>
          </p:cNvGrpSpPr>
          <p:nvPr/>
        </p:nvGrpSpPr>
        <p:grpSpPr>
          <a:xfrm>
            <a:off x="7001821" y="4913517"/>
            <a:ext cx="1023839" cy="598369"/>
            <a:chOff x="5119845" y="3139799"/>
            <a:chExt cx="1422753" cy="831509"/>
          </a:xfrm>
        </p:grpSpPr>
        <p:sp>
          <p:nvSpPr>
            <p:cNvPr id="322" name="Shape 426">
              <a:extLst>
                <a:ext uri="{FF2B5EF4-FFF2-40B4-BE49-F238E27FC236}">
                  <a16:creationId xmlns:a16="http://schemas.microsoft.com/office/drawing/2014/main" id="{BB0BC42C-ADCC-6FF1-797B-F5564ADAC874}"/>
                </a:ext>
              </a:extLst>
            </p:cNvPr>
            <p:cNvSpPr>
              <a:spLocks noChangeAspect="1"/>
            </p:cNvSpPr>
            <p:nvPr/>
          </p:nvSpPr>
          <p:spPr>
            <a:xfrm flipH="1">
              <a:off x="5119845" y="3139799"/>
              <a:ext cx="1422753" cy="831509"/>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25400">
              <a:solidFill>
                <a:srgbClr val="00B050"/>
              </a:solidFill>
            </a:ln>
          </p:spPr>
          <p:txBody>
            <a:bodyPr wrap="none" lIns="38140" tIns="38140" rIns="38140" bIns="38140" anchor="ctr">
              <a:normAutofit fontScale="5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sp>
          <p:nvSpPr>
            <p:cNvPr id="323" name="Google Shape;582;p107">
              <a:extLst>
                <a:ext uri="{FF2B5EF4-FFF2-40B4-BE49-F238E27FC236}">
                  <a16:creationId xmlns:a16="http://schemas.microsoft.com/office/drawing/2014/main" id="{BF488693-346D-B3A5-C091-E042CD14173A}"/>
                </a:ext>
              </a:extLst>
            </p:cNvPr>
            <p:cNvSpPr txBox="1"/>
            <p:nvPr/>
          </p:nvSpPr>
          <p:spPr>
            <a:xfrm>
              <a:off x="5213809" y="3438910"/>
              <a:ext cx="1144979" cy="401111"/>
            </a:xfrm>
            <a:prstGeom prst="rect">
              <a:avLst/>
            </a:prstGeom>
            <a:noFill/>
            <a:ln>
              <a:noFill/>
            </a:ln>
          </p:spPr>
          <p:txBody>
            <a:bodyPr spcFirstLastPara="1" wrap="square" lIns="118872" tIns="121900" rIns="121900" bIns="121900" anchor="ctr" anchorCtr="0">
              <a:noAutofit/>
            </a:bodyPr>
            <a:lstStyle/>
            <a:p>
              <a:pPr algn="ctr">
                <a:lnSpc>
                  <a:spcPct val="80000"/>
                </a:lnSpc>
                <a:defRPr/>
              </a:pPr>
              <a:r>
                <a:rPr lang="en-US" sz="1200" b="1">
                  <a:solidFill>
                    <a:srgbClr val="002060"/>
                  </a:solidFill>
                  <a:sym typeface="Open Sans"/>
                </a:rPr>
                <a:t>Cisco Calling Plans</a:t>
              </a:r>
              <a:endParaRPr lang="en-US" sz="1200"/>
            </a:p>
          </p:txBody>
        </p:sp>
      </p:grpSp>
    </p:spTree>
    <p:extLst>
      <p:ext uri="{BB962C8B-B14F-4D97-AF65-F5344CB8AC3E}">
        <p14:creationId xmlns:p14="http://schemas.microsoft.com/office/powerpoint/2010/main" val="3863317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EAC93-90D7-FDE2-AAD0-6CC7D960AEAB}"/>
              </a:ext>
            </a:extLst>
          </p:cNvPr>
          <p:cNvSpPr>
            <a:spLocks noGrp="1"/>
          </p:cNvSpPr>
          <p:nvPr>
            <p:ph type="body" sz="quarter" idx="10"/>
          </p:nvPr>
        </p:nvSpPr>
        <p:spPr>
          <a:xfrm>
            <a:off x="621792" y="1600201"/>
            <a:ext cx="11040683" cy="1235991"/>
          </a:xfrm>
        </p:spPr>
        <p:txBody>
          <a:bodyPr/>
          <a:lstStyle/>
          <a:p>
            <a:pPr marL="76198" indent="0">
              <a:buNone/>
            </a:pPr>
            <a:r>
              <a:rPr lang="en-US" sz="2000"/>
              <a:t>Route Lists in Webex Calling are lists of numbers reachable through a Route Group. </a:t>
            </a:r>
          </a:p>
          <a:p>
            <a:pPr marL="76198" indent="0">
              <a:buNone/>
            </a:pPr>
            <a:r>
              <a:rPr lang="en-US" sz="2000"/>
              <a:t>Each Route List is exclusively assigned to a Location that supplies up to 40,000 unassigned numbers from the hosted pool.</a:t>
            </a:r>
          </a:p>
        </p:txBody>
      </p:sp>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a:xfrm>
            <a:off x="625928" y="431801"/>
            <a:ext cx="6642777" cy="304800"/>
          </a:xfrm>
        </p:spPr>
        <p:txBody>
          <a:bodyPr/>
          <a:lstStyle/>
          <a:p>
            <a:r>
              <a:rPr lang="en-US"/>
              <a:t>Cloud Connected PSTN for Dedicated Instance</a:t>
            </a:r>
          </a:p>
          <a:p>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Webex Calling call routing overview</a:t>
            </a:r>
          </a:p>
        </p:txBody>
      </p:sp>
      <p:pic>
        <p:nvPicPr>
          <p:cNvPr id="6" name="Picture 5" descr="Graphical user interface, text, application, email&#10;&#10;Description automatically generated">
            <a:extLst>
              <a:ext uri="{FF2B5EF4-FFF2-40B4-BE49-F238E27FC236}">
                <a16:creationId xmlns:a16="http://schemas.microsoft.com/office/drawing/2014/main" id="{87C79653-79F8-8A06-090D-A38147BCD3F3}"/>
              </a:ext>
            </a:extLst>
          </p:cNvPr>
          <p:cNvPicPr>
            <a:picLocks noChangeAspect="1"/>
          </p:cNvPicPr>
          <p:nvPr/>
        </p:nvPicPr>
        <p:blipFill>
          <a:blip r:embed="rId2"/>
          <a:stretch>
            <a:fillRect/>
          </a:stretch>
        </p:blipFill>
        <p:spPr>
          <a:xfrm>
            <a:off x="1150062" y="3417377"/>
            <a:ext cx="3754373" cy="2778004"/>
          </a:xfrm>
          <a:prstGeom prst="rect">
            <a:avLst/>
          </a:prstGeom>
          <a:ln>
            <a:solidFill>
              <a:schemeClr val="accent6"/>
            </a:solidFill>
          </a:ln>
        </p:spPr>
      </p:pic>
      <p:pic>
        <p:nvPicPr>
          <p:cNvPr id="7" name="Picture 6" descr="Graphical user interface, text, application, email&#10;&#10;Description automatically generated">
            <a:extLst>
              <a:ext uri="{FF2B5EF4-FFF2-40B4-BE49-F238E27FC236}">
                <a16:creationId xmlns:a16="http://schemas.microsoft.com/office/drawing/2014/main" id="{EB05DEEE-1F7D-F071-F94F-6AF2723E1F6D}"/>
              </a:ext>
            </a:extLst>
          </p:cNvPr>
          <p:cNvPicPr>
            <a:picLocks noChangeAspect="1"/>
          </p:cNvPicPr>
          <p:nvPr/>
        </p:nvPicPr>
        <p:blipFill>
          <a:blip r:embed="rId3"/>
          <a:stretch>
            <a:fillRect/>
          </a:stretch>
        </p:blipFill>
        <p:spPr>
          <a:xfrm>
            <a:off x="5524367" y="3647078"/>
            <a:ext cx="5012799" cy="2260549"/>
          </a:xfrm>
          <a:prstGeom prst="rect">
            <a:avLst/>
          </a:prstGeom>
          <a:ln>
            <a:solidFill>
              <a:schemeClr val="accent6"/>
            </a:solidFill>
          </a:ln>
        </p:spPr>
      </p:pic>
      <p:sp>
        <p:nvSpPr>
          <p:cNvPr id="8" name="TextBox 7">
            <a:extLst>
              <a:ext uri="{FF2B5EF4-FFF2-40B4-BE49-F238E27FC236}">
                <a16:creationId xmlns:a16="http://schemas.microsoft.com/office/drawing/2014/main" id="{7228FE7F-1227-F6B2-9229-8DF2F4952F52}"/>
              </a:ext>
            </a:extLst>
          </p:cNvPr>
          <p:cNvSpPr txBox="1"/>
          <p:nvPr/>
        </p:nvSpPr>
        <p:spPr>
          <a:xfrm>
            <a:off x="1863671" y="2836190"/>
            <a:ext cx="2518475" cy="369332"/>
          </a:xfrm>
          <a:prstGeom prst="rect">
            <a:avLst/>
          </a:prstGeom>
          <a:noFill/>
        </p:spPr>
        <p:txBody>
          <a:bodyPr wrap="square" rtlCol="0">
            <a:spAutoFit/>
          </a:bodyPr>
          <a:lstStyle/>
          <a:p>
            <a:pPr algn="ctr"/>
            <a:r>
              <a:rPr lang="en-US">
                <a:latin typeface="+mn-lt"/>
              </a:rPr>
              <a:t>Route List</a:t>
            </a:r>
          </a:p>
        </p:txBody>
      </p:sp>
      <p:sp>
        <p:nvSpPr>
          <p:cNvPr id="9" name="TextBox 8">
            <a:extLst>
              <a:ext uri="{FF2B5EF4-FFF2-40B4-BE49-F238E27FC236}">
                <a16:creationId xmlns:a16="http://schemas.microsoft.com/office/drawing/2014/main" id="{0FCC8ADD-801D-FBFF-449B-1E5AD8C62404}"/>
              </a:ext>
            </a:extLst>
          </p:cNvPr>
          <p:cNvSpPr txBox="1"/>
          <p:nvPr/>
        </p:nvSpPr>
        <p:spPr>
          <a:xfrm>
            <a:off x="5994375" y="2828441"/>
            <a:ext cx="4183251" cy="369332"/>
          </a:xfrm>
          <a:prstGeom prst="rect">
            <a:avLst/>
          </a:prstGeom>
          <a:noFill/>
        </p:spPr>
        <p:txBody>
          <a:bodyPr wrap="square" rtlCol="0">
            <a:spAutoFit/>
          </a:bodyPr>
          <a:lstStyle/>
          <a:p>
            <a:pPr algn="ctr"/>
            <a:r>
              <a:rPr lang="en-US">
                <a:latin typeface="+mn-lt"/>
              </a:rPr>
              <a:t>Adding PSTN numbers to Route List</a:t>
            </a:r>
            <a:r>
              <a:rPr lang="en-US" baseline="30000">
                <a:latin typeface="+mn-lt"/>
              </a:rPr>
              <a:t>*</a:t>
            </a:r>
            <a:endParaRPr lang="en-US">
              <a:latin typeface="+mn-lt"/>
            </a:endParaRPr>
          </a:p>
        </p:txBody>
      </p:sp>
      <p:sp>
        <p:nvSpPr>
          <p:cNvPr id="5" name="TextBox 4">
            <a:extLst>
              <a:ext uri="{FF2B5EF4-FFF2-40B4-BE49-F238E27FC236}">
                <a16:creationId xmlns:a16="http://schemas.microsoft.com/office/drawing/2014/main" id="{CC3C6C1B-D706-139F-9707-FCA2943317F5}"/>
              </a:ext>
            </a:extLst>
          </p:cNvPr>
          <p:cNvSpPr txBox="1"/>
          <p:nvPr/>
        </p:nvSpPr>
        <p:spPr>
          <a:xfrm>
            <a:off x="5524367" y="6126100"/>
            <a:ext cx="4469493" cy="461665"/>
          </a:xfrm>
          <a:prstGeom prst="rect">
            <a:avLst/>
          </a:prstGeom>
          <a:noFill/>
        </p:spPr>
        <p:txBody>
          <a:bodyPr wrap="none" rtlCol="0">
            <a:spAutoFit/>
          </a:bodyPr>
          <a:lstStyle/>
          <a:p>
            <a:r>
              <a:rPr lang="en-DE" sz="1200" baseline="30000">
                <a:latin typeface="+mn-lt"/>
              </a:rPr>
              <a:t>* </a:t>
            </a:r>
            <a:r>
              <a:rPr lang="en-DE" sz="1200">
                <a:latin typeface="+mn-lt"/>
              </a:rPr>
              <a:t>manual, CSV, API </a:t>
            </a:r>
            <a:br>
              <a:rPr lang="en-DE" sz="1200">
                <a:latin typeface="+mn-lt"/>
              </a:rPr>
            </a:br>
            <a:r>
              <a:rPr lang="en-DE" sz="1200">
                <a:latin typeface="+mn-lt"/>
              </a:rPr>
              <a:t>… </a:t>
            </a:r>
            <a:r>
              <a:rPr lang="en-GB" sz="1200">
                <a:latin typeface="+mn-lt"/>
              </a:rPr>
              <a:t>which is exposed to all customers (not only DI customers) </a:t>
            </a:r>
            <a:endParaRPr lang="en-DE" sz="1200">
              <a:latin typeface="+mn-lt"/>
            </a:endParaRPr>
          </a:p>
        </p:txBody>
      </p:sp>
    </p:spTree>
    <p:extLst>
      <p:ext uri="{BB962C8B-B14F-4D97-AF65-F5344CB8AC3E}">
        <p14:creationId xmlns:p14="http://schemas.microsoft.com/office/powerpoint/2010/main" val="1484674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a:xfrm>
            <a:off x="625928" y="431801"/>
            <a:ext cx="6642777" cy="304800"/>
          </a:xfrm>
        </p:spPr>
        <p:txBody>
          <a:bodyPr/>
          <a:lstStyle/>
          <a:p>
            <a:r>
              <a:rPr lang="en-US"/>
              <a:t>Cloud Connected PSTN for Dedicated Instance</a:t>
            </a:r>
          </a:p>
          <a:p>
            <a:endParaRPr lang="en-US"/>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a:xfrm>
            <a:off x="625928" y="739630"/>
            <a:ext cx="10793340" cy="482748"/>
          </a:xfrm>
        </p:spPr>
        <p:txBody>
          <a:bodyPr/>
          <a:lstStyle/>
          <a:p>
            <a:r>
              <a:rPr lang="en-US"/>
              <a:t>Route lists and other call routing elements</a:t>
            </a:r>
          </a:p>
        </p:txBody>
      </p:sp>
      <p:sp>
        <p:nvSpPr>
          <p:cNvPr id="11" name="Rectangle 10">
            <a:extLst>
              <a:ext uri="{FF2B5EF4-FFF2-40B4-BE49-F238E27FC236}">
                <a16:creationId xmlns:a16="http://schemas.microsoft.com/office/drawing/2014/main" id="{B201936A-E433-1E8C-350F-18C03F99039E}"/>
              </a:ext>
            </a:extLst>
          </p:cNvPr>
          <p:cNvSpPr/>
          <p:nvPr/>
        </p:nvSpPr>
        <p:spPr>
          <a:xfrm>
            <a:off x="2491950" y="1836511"/>
            <a:ext cx="1752599" cy="1503527"/>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200" b="1">
                <a:solidFill>
                  <a:srgbClr val="005073"/>
                </a:solidFill>
                <a:latin typeface="CiscoSansTT ExtraLight"/>
              </a:rPr>
              <a:t>Location SJ</a:t>
            </a:r>
          </a:p>
        </p:txBody>
      </p:sp>
      <p:sp>
        <p:nvSpPr>
          <p:cNvPr id="12" name="Rectangle 11">
            <a:extLst>
              <a:ext uri="{FF2B5EF4-FFF2-40B4-BE49-F238E27FC236}">
                <a16:creationId xmlns:a16="http://schemas.microsoft.com/office/drawing/2014/main" id="{9E11C418-2DF6-26A7-84F7-14FABA2A4CAF}"/>
              </a:ext>
            </a:extLst>
          </p:cNvPr>
          <p:cNvSpPr/>
          <p:nvPr/>
        </p:nvSpPr>
        <p:spPr>
          <a:xfrm>
            <a:off x="2584903" y="2096281"/>
            <a:ext cx="1526982" cy="888437"/>
          </a:xfrm>
          <a:prstGeom prst="rect">
            <a:avLst/>
          </a:prstGeom>
          <a:solidFill>
            <a:srgbClr val="E2E2E2"/>
          </a:solidFill>
          <a:ln w="1905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200">
                <a:solidFill>
                  <a:srgbClr val="282828">
                    <a:lumMod val="75000"/>
                    <a:lumOff val="25000"/>
                  </a:srgbClr>
                </a:solidFill>
                <a:latin typeface="CiscoSansTT ExtraLight"/>
              </a:rPr>
              <a:t>DI SJ Route List </a:t>
            </a:r>
          </a:p>
        </p:txBody>
      </p:sp>
      <p:sp>
        <p:nvSpPr>
          <p:cNvPr id="13" name="Rectangle 12">
            <a:extLst>
              <a:ext uri="{FF2B5EF4-FFF2-40B4-BE49-F238E27FC236}">
                <a16:creationId xmlns:a16="http://schemas.microsoft.com/office/drawing/2014/main" id="{85C5029C-9FFE-0B8F-A390-740B0D117801}"/>
              </a:ext>
            </a:extLst>
          </p:cNvPr>
          <p:cNvSpPr/>
          <p:nvPr/>
        </p:nvSpPr>
        <p:spPr>
          <a:xfrm>
            <a:off x="2699703" y="2331741"/>
            <a:ext cx="1297384"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+14085551001</a:t>
            </a:r>
          </a:p>
        </p:txBody>
      </p:sp>
      <p:sp>
        <p:nvSpPr>
          <p:cNvPr id="14" name="Rectangle 13">
            <a:extLst>
              <a:ext uri="{FF2B5EF4-FFF2-40B4-BE49-F238E27FC236}">
                <a16:creationId xmlns:a16="http://schemas.microsoft.com/office/drawing/2014/main" id="{CE8745BF-C0C3-1217-D9E9-8C059815EE0F}"/>
              </a:ext>
            </a:extLst>
          </p:cNvPr>
          <p:cNvSpPr/>
          <p:nvPr/>
        </p:nvSpPr>
        <p:spPr>
          <a:xfrm>
            <a:off x="7633662" y="2337958"/>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005073"/>
                </a:solidFill>
                <a:latin typeface="CiscoSansTT ExtraLight"/>
              </a:rPr>
              <a:t>DI Trunk 1</a:t>
            </a:r>
          </a:p>
        </p:txBody>
      </p:sp>
      <p:cxnSp>
        <p:nvCxnSpPr>
          <p:cNvPr id="15" name="Straight Connector 14">
            <a:extLst>
              <a:ext uri="{FF2B5EF4-FFF2-40B4-BE49-F238E27FC236}">
                <a16:creationId xmlns:a16="http://schemas.microsoft.com/office/drawing/2014/main" id="{8BA38E7A-3F9A-C0DC-4015-03016E87FBF3}"/>
              </a:ext>
            </a:extLst>
          </p:cNvPr>
          <p:cNvCxnSpPr>
            <a:cxnSpLocks/>
            <a:stCxn id="14" idx="3"/>
          </p:cNvCxnSpPr>
          <p:nvPr/>
        </p:nvCxnSpPr>
        <p:spPr>
          <a:xfrm flipV="1">
            <a:off x="8631491" y="2437327"/>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FD8C77-E381-1E47-F5F5-3A1326128B5F}"/>
              </a:ext>
            </a:extLst>
          </p:cNvPr>
          <p:cNvCxnSpPr>
            <a:cxnSpLocks/>
            <a:stCxn id="32" idx="3"/>
            <a:endCxn id="14" idx="1"/>
          </p:cNvCxnSpPr>
          <p:nvPr/>
        </p:nvCxnSpPr>
        <p:spPr>
          <a:xfrm flipV="1">
            <a:off x="6918036" y="2438497"/>
            <a:ext cx="715626" cy="443774"/>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99999E5-8BC0-638D-3490-9BE64485D34C}"/>
              </a:ext>
            </a:extLst>
          </p:cNvPr>
          <p:cNvSpPr/>
          <p:nvPr/>
        </p:nvSpPr>
        <p:spPr>
          <a:xfrm>
            <a:off x="7633662" y="3242159"/>
            <a:ext cx="997829" cy="201078"/>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005073"/>
                </a:solidFill>
                <a:latin typeface="CiscoSansTT ExtraLight"/>
              </a:rPr>
              <a:t>DI Trunk 2</a:t>
            </a:r>
          </a:p>
        </p:txBody>
      </p:sp>
      <p:cxnSp>
        <p:nvCxnSpPr>
          <p:cNvPr id="18" name="Straight Connector 17">
            <a:extLst>
              <a:ext uri="{FF2B5EF4-FFF2-40B4-BE49-F238E27FC236}">
                <a16:creationId xmlns:a16="http://schemas.microsoft.com/office/drawing/2014/main" id="{29E33F1A-4383-8C3B-BC8E-2CCD7AAC79B8}"/>
              </a:ext>
            </a:extLst>
          </p:cNvPr>
          <p:cNvCxnSpPr>
            <a:cxnSpLocks/>
            <a:stCxn id="17" idx="3"/>
          </p:cNvCxnSpPr>
          <p:nvPr/>
        </p:nvCxnSpPr>
        <p:spPr>
          <a:xfrm flipV="1">
            <a:off x="8631491" y="3341528"/>
            <a:ext cx="304105" cy="1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4D8111-1868-0413-EF15-DECF600FF56A}"/>
              </a:ext>
            </a:extLst>
          </p:cNvPr>
          <p:cNvCxnSpPr>
            <a:cxnSpLocks/>
            <a:stCxn id="32" idx="3"/>
            <a:endCxn id="17" idx="1"/>
          </p:cNvCxnSpPr>
          <p:nvPr/>
        </p:nvCxnSpPr>
        <p:spPr>
          <a:xfrm>
            <a:off x="6918036" y="2882271"/>
            <a:ext cx="715626" cy="460427"/>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2014010-5CB7-303A-6010-4F7D73A1EB8A}"/>
              </a:ext>
            </a:extLst>
          </p:cNvPr>
          <p:cNvSpPr txBox="1"/>
          <p:nvPr/>
        </p:nvSpPr>
        <p:spPr>
          <a:xfrm>
            <a:off x="971368" y="2152275"/>
            <a:ext cx="1273105" cy="646331"/>
          </a:xfrm>
          <a:prstGeom prst="rect">
            <a:avLst/>
          </a:prstGeom>
          <a:noFill/>
        </p:spPr>
        <p:txBody>
          <a:bodyPr wrap="none" rtlCol="0">
            <a:spAutoFit/>
          </a:bodyPr>
          <a:lstStyle/>
          <a:p>
            <a:pPr defTabSz="685783">
              <a:defRPr/>
            </a:pPr>
            <a:r>
              <a:rPr lang="en-US" sz="1200" b="1">
                <a:latin typeface="CiscoSansTT ExtraLight"/>
              </a:rPr>
              <a:t>Route list with</a:t>
            </a:r>
          </a:p>
          <a:p>
            <a:pPr defTabSz="685783">
              <a:defRPr/>
            </a:pPr>
            <a:r>
              <a:rPr lang="en-US" sz="1200" b="1">
                <a:latin typeface="CiscoSansTT ExtraLight"/>
              </a:rPr>
              <a:t>+E.164’s for DI </a:t>
            </a:r>
            <a:br>
              <a:rPr lang="en-US" sz="1200" b="1">
                <a:latin typeface="CiscoSansTT ExtraLight"/>
              </a:rPr>
            </a:br>
            <a:r>
              <a:rPr lang="en-US" sz="1200" b="1">
                <a:latin typeface="CiscoSansTT ExtraLight"/>
              </a:rPr>
              <a:t>in SJ Location</a:t>
            </a:r>
          </a:p>
        </p:txBody>
      </p:sp>
      <p:sp>
        <p:nvSpPr>
          <p:cNvPr id="21" name="TextBox 20">
            <a:extLst>
              <a:ext uri="{FF2B5EF4-FFF2-40B4-BE49-F238E27FC236}">
                <a16:creationId xmlns:a16="http://schemas.microsoft.com/office/drawing/2014/main" id="{89C3E645-AFCA-7603-FE31-9A8112743D2A}"/>
              </a:ext>
            </a:extLst>
          </p:cNvPr>
          <p:cNvSpPr txBox="1"/>
          <p:nvPr/>
        </p:nvSpPr>
        <p:spPr>
          <a:xfrm>
            <a:off x="4367252" y="1919896"/>
            <a:ext cx="3661580" cy="461665"/>
          </a:xfrm>
          <a:prstGeom prst="rect">
            <a:avLst/>
          </a:prstGeom>
          <a:noFill/>
        </p:spPr>
        <p:txBody>
          <a:bodyPr wrap="none" rtlCol="0">
            <a:spAutoFit/>
          </a:bodyPr>
          <a:lstStyle/>
          <a:p>
            <a:pPr defTabSz="685783">
              <a:defRPr/>
            </a:pPr>
            <a:r>
              <a:rPr lang="en-US" sz="1200" b="1">
                <a:latin typeface="CiscoSansTT ExtraLight"/>
              </a:rPr>
              <a:t>This is how Webex Calling and PSTN users reach </a:t>
            </a:r>
            <a:br>
              <a:rPr lang="en-US" sz="1200" b="1">
                <a:latin typeface="CiscoSansTT ExtraLight"/>
              </a:rPr>
            </a:br>
            <a:r>
              <a:rPr lang="en-US" sz="1200" b="1">
                <a:latin typeface="CiscoSansTT ExtraLight"/>
              </a:rPr>
              <a:t>the +E.164 numbers (users) configured on DI</a:t>
            </a:r>
            <a:endParaRPr lang="en-US" sz="1200" b="1" u="sng">
              <a:latin typeface="CiscoSansTT ExtraLight"/>
            </a:endParaRPr>
          </a:p>
        </p:txBody>
      </p:sp>
      <p:cxnSp>
        <p:nvCxnSpPr>
          <p:cNvPr id="22" name="Straight Arrow Connector 21">
            <a:extLst>
              <a:ext uri="{FF2B5EF4-FFF2-40B4-BE49-F238E27FC236}">
                <a16:creationId xmlns:a16="http://schemas.microsoft.com/office/drawing/2014/main" id="{266B8F6B-B6B4-CB65-F91F-FE7013889121}"/>
              </a:ext>
            </a:extLst>
          </p:cNvPr>
          <p:cNvCxnSpPr>
            <a:cxnSpLocks/>
          </p:cNvCxnSpPr>
          <p:nvPr/>
        </p:nvCxnSpPr>
        <p:spPr>
          <a:xfrm flipH="1">
            <a:off x="4832539" y="2380463"/>
            <a:ext cx="265549" cy="286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DEB8FA-F08A-0C73-B54B-9357636722C1}"/>
              </a:ext>
            </a:extLst>
          </p:cNvPr>
          <p:cNvSpPr/>
          <p:nvPr/>
        </p:nvSpPr>
        <p:spPr>
          <a:xfrm>
            <a:off x="2491950" y="3436712"/>
            <a:ext cx="1752599" cy="1499432"/>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200" b="1">
                <a:solidFill>
                  <a:srgbClr val="005073"/>
                </a:solidFill>
                <a:latin typeface="CiscoSansTT ExtraLight"/>
              </a:rPr>
              <a:t>Location DFW</a:t>
            </a:r>
          </a:p>
        </p:txBody>
      </p:sp>
      <p:sp>
        <p:nvSpPr>
          <p:cNvPr id="24" name="Rectangle 23">
            <a:extLst>
              <a:ext uri="{FF2B5EF4-FFF2-40B4-BE49-F238E27FC236}">
                <a16:creationId xmlns:a16="http://schemas.microsoft.com/office/drawing/2014/main" id="{0E20F5AD-9DB9-DBF9-D150-25A3AD5775B0}"/>
              </a:ext>
            </a:extLst>
          </p:cNvPr>
          <p:cNvSpPr/>
          <p:nvPr/>
        </p:nvSpPr>
        <p:spPr>
          <a:xfrm>
            <a:off x="2491950" y="5036913"/>
            <a:ext cx="1752599" cy="844805"/>
          </a:xfrm>
          <a:prstGeom prst="rect">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200" b="1">
                <a:solidFill>
                  <a:srgbClr val="005073"/>
                </a:solidFill>
                <a:latin typeface="CiscoSansTT ExtraLight"/>
              </a:rPr>
              <a:t>Location DI</a:t>
            </a:r>
          </a:p>
        </p:txBody>
      </p:sp>
      <p:sp>
        <p:nvSpPr>
          <p:cNvPr id="25" name="Rectangle 24">
            <a:extLst>
              <a:ext uri="{FF2B5EF4-FFF2-40B4-BE49-F238E27FC236}">
                <a16:creationId xmlns:a16="http://schemas.microsoft.com/office/drawing/2014/main" id="{241D70E5-DA27-78DF-6333-35306F6AB034}"/>
              </a:ext>
            </a:extLst>
          </p:cNvPr>
          <p:cNvSpPr/>
          <p:nvPr/>
        </p:nvSpPr>
        <p:spPr>
          <a:xfrm>
            <a:off x="2600097" y="5560611"/>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005073"/>
                </a:solidFill>
                <a:latin typeface="CiscoSansTT ExtraLight"/>
              </a:rPr>
              <a:t>DI Trunk 2</a:t>
            </a:r>
          </a:p>
        </p:txBody>
      </p:sp>
      <p:sp>
        <p:nvSpPr>
          <p:cNvPr id="26" name="TextBox 25">
            <a:extLst>
              <a:ext uri="{FF2B5EF4-FFF2-40B4-BE49-F238E27FC236}">
                <a16:creationId xmlns:a16="http://schemas.microsoft.com/office/drawing/2014/main" id="{08305805-5B86-2CDC-0404-01168BAA211A}"/>
              </a:ext>
            </a:extLst>
          </p:cNvPr>
          <p:cNvSpPr txBox="1"/>
          <p:nvPr/>
        </p:nvSpPr>
        <p:spPr>
          <a:xfrm>
            <a:off x="829807" y="5058706"/>
            <a:ext cx="1628799" cy="830997"/>
          </a:xfrm>
          <a:prstGeom prst="rect">
            <a:avLst/>
          </a:prstGeom>
          <a:noFill/>
        </p:spPr>
        <p:txBody>
          <a:bodyPr wrap="square" rtlCol="0">
            <a:spAutoFit/>
          </a:bodyPr>
          <a:lstStyle/>
          <a:p>
            <a:pPr defTabSz="685783">
              <a:defRPr/>
            </a:pPr>
            <a:r>
              <a:rPr lang="en-US" sz="1200" b="1">
                <a:latin typeface="CiscoSansTT ExtraLight"/>
              </a:rPr>
              <a:t>This is where the </a:t>
            </a:r>
          </a:p>
          <a:p>
            <a:pPr defTabSz="685783">
              <a:defRPr/>
            </a:pPr>
            <a:r>
              <a:rPr lang="en-US" sz="1200" b="1">
                <a:latin typeface="CiscoSansTT ExtraLight"/>
              </a:rPr>
              <a:t>trunks “live” (dial </a:t>
            </a:r>
            <a:br>
              <a:rPr lang="en-US" sz="1200" b="1">
                <a:latin typeface="CiscoSansTT ExtraLight"/>
              </a:rPr>
            </a:br>
            <a:r>
              <a:rPr lang="en-US" sz="1200" b="1">
                <a:latin typeface="CiscoSansTT ExtraLight"/>
              </a:rPr>
              <a:t>plan context for</a:t>
            </a:r>
            <a:br>
              <a:rPr lang="en-US" sz="1200" b="1">
                <a:latin typeface="CiscoSansTT ExtraLight"/>
              </a:rPr>
            </a:br>
            <a:r>
              <a:rPr lang="en-US" sz="1200" b="1">
                <a:latin typeface="CiscoSansTT ExtraLight"/>
              </a:rPr>
              <a:t>inbound calls)</a:t>
            </a:r>
          </a:p>
        </p:txBody>
      </p:sp>
      <p:cxnSp>
        <p:nvCxnSpPr>
          <p:cNvPr id="27" name="Straight Arrow Connector 26">
            <a:extLst>
              <a:ext uri="{FF2B5EF4-FFF2-40B4-BE49-F238E27FC236}">
                <a16:creationId xmlns:a16="http://schemas.microsoft.com/office/drawing/2014/main" id="{06B4C206-E2C5-B0BD-A201-1E3D9350A103}"/>
              </a:ext>
            </a:extLst>
          </p:cNvPr>
          <p:cNvCxnSpPr>
            <a:cxnSpLocks/>
          </p:cNvCxnSpPr>
          <p:nvPr/>
        </p:nvCxnSpPr>
        <p:spPr>
          <a:xfrm flipV="1">
            <a:off x="2179900" y="2247339"/>
            <a:ext cx="478255" cy="179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00FEF87-C34B-C1C5-002C-21A5E1BF58F3}"/>
              </a:ext>
            </a:extLst>
          </p:cNvPr>
          <p:cNvSpPr/>
          <p:nvPr/>
        </p:nvSpPr>
        <p:spPr>
          <a:xfrm>
            <a:off x="2584902" y="4684083"/>
            <a:ext cx="1526983" cy="179832"/>
          </a:xfrm>
          <a:prstGeom prst="rect">
            <a:avLst/>
          </a:prstGeom>
          <a:solidFill>
            <a:schemeClr val="accent6">
              <a:lumMod val="7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PSTN connection</a:t>
            </a:r>
          </a:p>
        </p:txBody>
      </p:sp>
      <p:sp>
        <p:nvSpPr>
          <p:cNvPr id="29" name="Rectangle 28">
            <a:extLst>
              <a:ext uri="{FF2B5EF4-FFF2-40B4-BE49-F238E27FC236}">
                <a16:creationId xmlns:a16="http://schemas.microsoft.com/office/drawing/2014/main" id="{4328030E-E5A5-4B76-6EB1-FDE2BCAE1542}"/>
              </a:ext>
            </a:extLst>
          </p:cNvPr>
          <p:cNvSpPr/>
          <p:nvPr/>
        </p:nvSpPr>
        <p:spPr>
          <a:xfrm>
            <a:off x="5660228" y="4130705"/>
            <a:ext cx="1212949" cy="20835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CCPP 1</a:t>
            </a:r>
          </a:p>
        </p:txBody>
      </p:sp>
      <p:cxnSp>
        <p:nvCxnSpPr>
          <p:cNvPr id="30" name="Straight Connector 29">
            <a:extLst>
              <a:ext uri="{FF2B5EF4-FFF2-40B4-BE49-F238E27FC236}">
                <a16:creationId xmlns:a16="http://schemas.microsoft.com/office/drawing/2014/main" id="{491040AF-3DDE-3C5A-94F4-A2E5CE4678B1}"/>
              </a:ext>
            </a:extLst>
          </p:cNvPr>
          <p:cNvCxnSpPr>
            <a:cxnSpLocks/>
            <a:stCxn id="28" idx="3"/>
            <a:endCxn id="29" idx="1"/>
          </p:cNvCxnSpPr>
          <p:nvPr/>
        </p:nvCxnSpPr>
        <p:spPr>
          <a:xfrm flipV="1">
            <a:off x="4111884" y="4234880"/>
            <a:ext cx="1548344" cy="539119"/>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C0AAF53-CC42-BB8B-145C-844FEE5D9851}"/>
              </a:ext>
            </a:extLst>
          </p:cNvPr>
          <p:cNvCxnSpPr>
            <a:cxnSpLocks/>
          </p:cNvCxnSpPr>
          <p:nvPr/>
        </p:nvCxnSpPr>
        <p:spPr>
          <a:xfrm flipV="1">
            <a:off x="2104350" y="5280877"/>
            <a:ext cx="478055" cy="292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CCB53D5-BED9-1A52-B541-1C163ED4BD74}"/>
              </a:ext>
            </a:extLst>
          </p:cNvPr>
          <p:cNvSpPr/>
          <p:nvPr/>
        </p:nvSpPr>
        <p:spPr>
          <a:xfrm>
            <a:off x="5668505" y="2778095"/>
            <a:ext cx="1249531" cy="208351"/>
          </a:xfrm>
          <a:prstGeom prst="rect">
            <a:avLst/>
          </a:prstGeom>
          <a:solidFill>
            <a:srgbClr val="008D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DI Route Group</a:t>
            </a:r>
          </a:p>
        </p:txBody>
      </p:sp>
      <p:sp>
        <p:nvSpPr>
          <p:cNvPr id="33" name="Rectangle 32">
            <a:extLst>
              <a:ext uri="{FF2B5EF4-FFF2-40B4-BE49-F238E27FC236}">
                <a16:creationId xmlns:a16="http://schemas.microsoft.com/office/drawing/2014/main" id="{EB6942A1-6435-71AC-8746-C4C3A84FE310}"/>
              </a:ext>
            </a:extLst>
          </p:cNvPr>
          <p:cNvSpPr/>
          <p:nvPr/>
        </p:nvSpPr>
        <p:spPr>
          <a:xfrm>
            <a:off x="2699703" y="2546891"/>
            <a:ext cx="1297384"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+14085551003</a:t>
            </a:r>
          </a:p>
        </p:txBody>
      </p:sp>
      <p:sp>
        <p:nvSpPr>
          <p:cNvPr id="34" name="Rectangle 33">
            <a:extLst>
              <a:ext uri="{FF2B5EF4-FFF2-40B4-BE49-F238E27FC236}">
                <a16:creationId xmlns:a16="http://schemas.microsoft.com/office/drawing/2014/main" id="{988A2AB6-47A7-5928-441A-CDDE68805BE2}"/>
              </a:ext>
            </a:extLst>
          </p:cNvPr>
          <p:cNvSpPr/>
          <p:nvPr/>
        </p:nvSpPr>
        <p:spPr>
          <a:xfrm>
            <a:off x="2699703" y="2754739"/>
            <a:ext cx="1297384"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a:t>
            </a:r>
          </a:p>
        </p:txBody>
      </p:sp>
      <p:sp>
        <p:nvSpPr>
          <p:cNvPr id="35" name="Rectangle 34">
            <a:extLst>
              <a:ext uri="{FF2B5EF4-FFF2-40B4-BE49-F238E27FC236}">
                <a16:creationId xmlns:a16="http://schemas.microsoft.com/office/drawing/2014/main" id="{E0B722F7-147E-53CD-71A1-802E7163FA1F}"/>
              </a:ext>
            </a:extLst>
          </p:cNvPr>
          <p:cNvSpPr/>
          <p:nvPr/>
        </p:nvSpPr>
        <p:spPr>
          <a:xfrm>
            <a:off x="2584903" y="3085431"/>
            <a:ext cx="1526983" cy="179832"/>
          </a:xfrm>
          <a:prstGeom prst="rect">
            <a:avLst/>
          </a:prstGeom>
          <a:solidFill>
            <a:schemeClr val="accent6">
              <a:lumMod val="7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100">
                <a:solidFill>
                  <a:srgbClr val="FFFFFF"/>
                </a:solidFill>
                <a:latin typeface="CiscoSansTT ExtraLight"/>
              </a:rPr>
              <a:t>PSTN connection</a:t>
            </a:r>
          </a:p>
        </p:txBody>
      </p:sp>
      <p:cxnSp>
        <p:nvCxnSpPr>
          <p:cNvPr id="36" name="Straight Connector 35">
            <a:extLst>
              <a:ext uri="{FF2B5EF4-FFF2-40B4-BE49-F238E27FC236}">
                <a16:creationId xmlns:a16="http://schemas.microsoft.com/office/drawing/2014/main" id="{EBA67EAD-69FA-6D95-9CD7-4205CF1F6F72}"/>
              </a:ext>
            </a:extLst>
          </p:cNvPr>
          <p:cNvCxnSpPr>
            <a:cxnSpLocks/>
            <a:stCxn id="12" idx="3"/>
            <a:endCxn id="32" idx="1"/>
          </p:cNvCxnSpPr>
          <p:nvPr/>
        </p:nvCxnSpPr>
        <p:spPr>
          <a:xfrm>
            <a:off x="4111885" y="2540500"/>
            <a:ext cx="1556620" cy="341771"/>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4C2DC50-1AB4-67AD-406D-23CA785C8DC7}"/>
              </a:ext>
            </a:extLst>
          </p:cNvPr>
          <p:cNvSpPr/>
          <p:nvPr/>
        </p:nvSpPr>
        <p:spPr>
          <a:xfrm>
            <a:off x="2582405" y="5308631"/>
            <a:ext cx="1509291" cy="179832"/>
          </a:xfrm>
          <a:prstGeom prst="rect">
            <a:avLst/>
          </a:prstGeom>
          <a:solidFill>
            <a:srgbClr val="6EBE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005073"/>
                </a:solidFill>
                <a:latin typeface="CiscoSansTT ExtraLight"/>
              </a:rPr>
              <a:t>DI Trunk 1</a:t>
            </a:r>
          </a:p>
        </p:txBody>
      </p:sp>
      <p:cxnSp>
        <p:nvCxnSpPr>
          <p:cNvPr id="38" name="Straight Connector 37">
            <a:extLst>
              <a:ext uri="{FF2B5EF4-FFF2-40B4-BE49-F238E27FC236}">
                <a16:creationId xmlns:a16="http://schemas.microsoft.com/office/drawing/2014/main" id="{84D25695-548B-0E10-4D4C-9264FCB369C0}"/>
              </a:ext>
            </a:extLst>
          </p:cNvPr>
          <p:cNvCxnSpPr>
            <a:cxnSpLocks/>
            <a:stCxn id="35" idx="3"/>
            <a:endCxn id="29" idx="1"/>
          </p:cNvCxnSpPr>
          <p:nvPr/>
        </p:nvCxnSpPr>
        <p:spPr>
          <a:xfrm>
            <a:off x="4111886" y="3175347"/>
            <a:ext cx="1548343" cy="1059533"/>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9AA57D5-92CD-87FF-90FF-47D6CF0A9445}"/>
              </a:ext>
            </a:extLst>
          </p:cNvPr>
          <p:cNvSpPr/>
          <p:nvPr/>
        </p:nvSpPr>
        <p:spPr>
          <a:xfrm>
            <a:off x="2582405" y="3666045"/>
            <a:ext cx="1526982" cy="888437"/>
          </a:xfrm>
          <a:prstGeom prst="rect">
            <a:avLst/>
          </a:prstGeom>
          <a:solidFill>
            <a:srgbClr val="E2E2E2"/>
          </a:solidFill>
          <a:ln w="1905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defRPr/>
            </a:pPr>
            <a:r>
              <a:rPr lang="en-US" sz="1100">
                <a:solidFill>
                  <a:srgbClr val="282828">
                    <a:lumMod val="75000"/>
                    <a:lumOff val="25000"/>
                  </a:srgbClr>
                </a:solidFill>
                <a:latin typeface="CiscoSansTT ExtraLight"/>
              </a:rPr>
              <a:t>DI DFW Route List </a:t>
            </a:r>
          </a:p>
        </p:txBody>
      </p:sp>
      <p:sp>
        <p:nvSpPr>
          <p:cNvPr id="40" name="Rectangle 39">
            <a:extLst>
              <a:ext uri="{FF2B5EF4-FFF2-40B4-BE49-F238E27FC236}">
                <a16:creationId xmlns:a16="http://schemas.microsoft.com/office/drawing/2014/main" id="{28560196-B448-DAC1-1A8A-AB3838966EA6}"/>
              </a:ext>
            </a:extLst>
          </p:cNvPr>
          <p:cNvSpPr/>
          <p:nvPr/>
        </p:nvSpPr>
        <p:spPr>
          <a:xfrm>
            <a:off x="2695307" y="3901505"/>
            <a:ext cx="1301180"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+19725558001</a:t>
            </a:r>
          </a:p>
        </p:txBody>
      </p:sp>
      <p:sp>
        <p:nvSpPr>
          <p:cNvPr id="41" name="Rectangle 40">
            <a:extLst>
              <a:ext uri="{FF2B5EF4-FFF2-40B4-BE49-F238E27FC236}">
                <a16:creationId xmlns:a16="http://schemas.microsoft.com/office/drawing/2014/main" id="{6B33D4DC-2FFC-D20F-CE2D-AA5A2B24E3F1}"/>
              </a:ext>
            </a:extLst>
          </p:cNvPr>
          <p:cNvSpPr/>
          <p:nvPr/>
        </p:nvSpPr>
        <p:spPr>
          <a:xfrm>
            <a:off x="2695307" y="4116655"/>
            <a:ext cx="1301180"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CiscoSansTT ExtraLight"/>
              </a:rPr>
              <a:t>+19725558003</a:t>
            </a:r>
          </a:p>
        </p:txBody>
      </p:sp>
      <p:sp>
        <p:nvSpPr>
          <p:cNvPr id="42" name="Rectangle 41">
            <a:extLst>
              <a:ext uri="{FF2B5EF4-FFF2-40B4-BE49-F238E27FC236}">
                <a16:creationId xmlns:a16="http://schemas.microsoft.com/office/drawing/2014/main" id="{1E3FA673-C1E4-3359-292E-626643764184}"/>
              </a:ext>
            </a:extLst>
          </p:cNvPr>
          <p:cNvSpPr/>
          <p:nvPr/>
        </p:nvSpPr>
        <p:spPr>
          <a:xfrm>
            <a:off x="2695307" y="4324505"/>
            <a:ext cx="1301180" cy="170100"/>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400">
                <a:solidFill>
                  <a:srgbClr val="FFFFFF"/>
                </a:solidFill>
                <a:latin typeface="CiscoSansTT ExtraLight"/>
              </a:rPr>
              <a:t>…</a:t>
            </a:r>
          </a:p>
        </p:txBody>
      </p:sp>
      <p:cxnSp>
        <p:nvCxnSpPr>
          <p:cNvPr id="43" name="Straight Connector 42">
            <a:extLst>
              <a:ext uri="{FF2B5EF4-FFF2-40B4-BE49-F238E27FC236}">
                <a16:creationId xmlns:a16="http://schemas.microsoft.com/office/drawing/2014/main" id="{7758F384-A167-54B0-8EEF-825AF78A1325}"/>
              </a:ext>
            </a:extLst>
          </p:cNvPr>
          <p:cNvCxnSpPr>
            <a:cxnSpLocks/>
            <a:stCxn id="39" idx="3"/>
            <a:endCxn id="32" idx="1"/>
          </p:cNvCxnSpPr>
          <p:nvPr/>
        </p:nvCxnSpPr>
        <p:spPr>
          <a:xfrm flipV="1">
            <a:off x="4109387" y="2882271"/>
            <a:ext cx="1559118" cy="1227993"/>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1DFCFE8-6F63-3661-A621-AA5B1A7BFF8D}"/>
              </a:ext>
            </a:extLst>
          </p:cNvPr>
          <p:cNvSpPr txBox="1"/>
          <p:nvPr/>
        </p:nvSpPr>
        <p:spPr>
          <a:xfrm>
            <a:off x="971367" y="3746547"/>
            <a:ext cx="1322798" cy="646331"/>
          </a:xfrm>
          <a:prstGeom prst="rect">
            <a:avLst/>
          </a:prstGeom>
          <a:noFill/>
        </p:spPr>
        <p:txBody>
          <a:bodyPr wrap="none" rtlCol="0">
            <a:spAutoFit/>
          </a:bodyPr>
          <a:lstStyle/>
          <a:p>
            <a:pPr defTabSz="685783">
              <a:defRPr/>
            </a:pPr>
            <a:r>
              <a:rPr lang="en-US" sz="1200" b="1">
                <a:latin typeface="CiscoSansTT ExtraLight"/>
              </a:rPr>
              <a:t>Route list with</a:t>
            </a:r>
          </a:p>
          <a:p>
            <a:pPr defTabSz="685783">
              <a:defRPr/>
            </a:pPr>
            <a:r>
              <a:rPr lang="en-US" sz="1200" b="1">
                <a:latin typeface="CiscoSansTT ExtraLight"/>
              </a:rPr>
              <a:t>+E.164’s for DI </a:t>
            </a:r>
            <a:br>
              <a:rPr lang="en-US" sz="1200" b="1">
                <a:latin typeface="CiscoSansTT ExtraLight"/>
              </a:rPr>
            </a:br>
            <a:r>
              <a:rPr lang="en-US" sz="1200" b="1">
                <a:latin typeface="CiscoSansTT ExtraLight"/>
              </a:rPr>
              <a:t>in DFW Location</a:t>
            </a:r>
          </a:p>
        </p:txBody>
      </p:sp>
      <p:cxnSp>
        <p:nvCxnSpPr>
          <p:cNvPr id="45" name="Straight Arrow Connector 44">
            <a:extLst>
              <a:ext uri="{FF2B5EF4-FFF2-40B4-BE49-F238E27FC236}">
                <a16:creationId xmlns:a16="http://schemas.microsoft.com/office/drawing/2014/main" id="{B15ADBCD-96D9-C3DF-6907-6DFAE53FE4DA}"/>
              </a:ext>
            </a:extLst>
          </p:cNvPr>
          <p:cNvCxnSpPr>
            <a:cxnSpLocks/>
          </p:cNvCxnSpPr>
          <p:nvPr/>
        </p:nvCxnSpPr>
        <p:spPr>
          <a:xfrm flipV="1">
            <a:off x="2212979" y="3827843"/>
            <a:ext cx="478255" cy="179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92442E2-E39B-0EBF-03FB-636068D88405}"/>
              </a:ext>
            </a:extLst>
          </p:cNvPr>
          <p:cNvSpPr txBox="1"/>
          <p:nvPr/>
        </p:nvSpPr>
        <p:spPr>
          <a:xfrm>
            <a:off x="5265735" y="3359944"/>
            <a:ext cx="1864613" cy="461665"/>
          </a:xfrm>
          <a:prstGeom prst="rect">
            <a:avLst/>
          </a:prstGeom>
          <a:noFill/>
        </p:spPr>
        <p:txBody>
          <a:bodyPr wrap="none" rtlCol="0">
            <a:spAutoFit/>
          </a:bodyPr>
          <a:lstStyle/>
          <a:p>
            <a:pPr defTabSz="685783">
              <a:defRPr/>
            </a:pPr>
            <a:r>
              <a:rPr lang="en-US" sz="1200" b="1">
                <a:latin typeface="CiscoSansTT ExtraLight"/>
              </a:rPr>
              <a:t>This is how users at this</a:t>
            </a:r>
            <a:br>
              <a:rPr lang="en-US" sz="1200" b="1">
                <a:latin typeface="CiscoSansTT ExtraLight"/>
              </a:rPr>
            </a:br>
            <a:r>
              <a:rPr lang="en-US" sz="1200" b="1">
                <a:latin typeface="CiscoSansTT ExtraLight"/>
              </a:rPr>
              <a:t>location reach the PSTN</a:t>
            </a:r>
            <a:endParaRPr lang="en-US" sz="1200" b="1" u="sng">
              <a:latin typeface="CiscoSansTT ExtraLight"/>
            </a:endParaRPr>
          </a:p>
        </p:txBody>
      </p:sp>
      <p:cxnSp>
        <p:nvCxnSpPr>
          <p:cNvPr id="47" name="Straight Arrow Connector 46">
            <a:extLst>
              <a:ext uri="{FF2B5EF4-FFF2-40B4-BE49-F238E27FC236}">
                <a16:creationId xmlns:a16="http://schemas.microsoft.com/office/drawing/2014/main" id="{77FC9D9B-D682-94B4-933F-B27A095A5151}"/>
              </a:ext>
            </a:extLst>
          </p:cNvPr>
          <p:cNvCxnSpPr>
            <a:cxnSpLocks/>
          </p:cNvCxnSpPr>
          <p:nvPr/>
        </p:nvCxnSpPr>
        <p:spPr>
          <a:xfrm flipH="1">
            <a:off x="5124322" y="3737313"/>
            <a:ext cx="152006" cy="90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9512382-9438-C8BA-63E3-302AA8B9C133}"/>
              </a:ext>
            </a:extLst>
          </p:cNvPr>
          <p:cNvSpPr/>
          <p:nvPr/>
        </p:nvSpPr>
        <p:spPr>
          <a:xfrm>
            <a:off x="8883192" y="2139821"/>
            <a:ext cx="997829" cy="1606727"/>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b="1">
                <a:solidFill>
                  <a:schemeClr val="tx1"/>
                </a:solidFill>
                <a:latin typeface="CiscoSansTT ExtraLight"/>
              </a:rPr>
              <a:t>Dedicated Instance</a:t>
            </a:r>
          </a:p>
        </p:txBody>
      </p:sp>
    </p:spTree>
    <p:extLst>
      <p:ext uri="{BB962C8B-B14F-4D97-AF65-F5344CB8AC3E}">
        <p14:creationId xmlns:p14="http://schemas.microsoft.com/office/powerpoint/2010/main" val="2787010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9" grpId="0" animBg="1"/>
      <p:bldP spid="40" grpId="0" animBg="1"/>
      <p:bldP spid="41" grpId="0" animBg="1"/>
      <p:bldP spid="42" grpId="0" animBg="1"/>
      <p:bldP spid="4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03EC1-FEFD-BBB2-B177-2F979040521F}"/>
              </a:ext>
            </a:extLst>
          </p:cNvPr>
          <p:cNvSpPr>
            <a:spLocks noGrp="1"/>
          </p:cNvSpPr>
          <p:nvPr>
            <p:ph type="body" sz="quarter" idx="14"/>
          </p:nvPr>
        </p:nvSpPr>
        <p:spPr>
          <a:xfrm>
            <a:off x="625929" y="431801"/>
            <a:ext cx="3776309" cy="304800"/>
          </a:xfrm>
        </p:spPr>
        <p:txBody>
          <a:bodyPr/>
          <a:lstStyle/>
          <a:p>
            <a:r>
              <a:rPr lang="en-US"/>
              <a:t>Cloud Connected PSTN for Dedicated Instance</a:t>
            </a:r>
          </a:p>
        </p:txBody>
      </p:sp>
      <p:sp>
        <p:nvSpPr>
          <p:cNvPr id="4" name="Text Placeholder 3">
            <a:extLst>
              <a:ext uri="{FF2B5EF4-FFF2-40B4-BE49-F238E27FC236}">
                <a16:creationId xmlns:a16="http://schemas.microsoft.com/office/drawing/2014/main" id="{6949B0B7-C56E-FF98-23C7-F3CC055F11F7}"/>
              </a:ext>
            </a:extLst>
          </p:cNvPr>
          <p:cNvSpPr>
            <a:spLocks noGrp="1"/>
          </p:cNvSpPr>
          <p:nvPr>
            <p:ph type="body" sz="quarter" idx="23"/>
          </p:nvPr>
        </p:nvSpPr>
        <p:spPr/>
        <p:txBody>
          <a:bodyPr/>
          <a:lstStyle/>
          <a:p>
            <a:r>
              <a:rPr lang="en-US"/>
              <a:t>Screening and Routing</a:t>
            </a:r>
          </a:p>
        </p:txBody>
      </p:sp>
      <p:sp>
        <p:nvSpPr>
          <p:cNvPr id="37" name="TextBox 36">
            <a:extLst>
              <a:ext uri="{FF2B5EF4-FFF2-40B4-BE49-F238E27FC236}">
                <a16:creationId xmlns:a16="http://schemas.microsoft.com/office/drawing/2014/main" id="{0E80F965-4237-3C09-0ED3-AF8344769F6B}"/>
              </a:ext>
            </a:extLst>
          </p:cNvPr>
          <p:cNvSpPr txBox="1"/>
          <p:nvPr/>
        </p:nvSpPr>
        <p:spPr>
          <a:xfrm>
            <a:off x="2033470" y="1706388"/>
            <a:ext cx="400751" cy="338554"/>
          </a:xfrm>
          <a:prstGeom prst="rect">
            <a:avLst/>
          </a:prstGeom>
          <a:noFill/>
        </p:spPr>
        <p:txBody>
          <a:bodyPr wrap="none" rtlCol="0">
            <a:spAutoFit/>
          </a:bodyPr>
          <a:lstStyle/>
          <a:p>
            <a:r>
              <a:rPr lang="en-DE" sz="1600">
                <a:solidFill>
                  <a:srgbClr val="0D274D"/>
                </a:solidFill>
              </a:rPr>
              <a:t>To</a:t>
            </a:r>
          </a:p>
        </p:txBody>
      </p:sp>
      <p:cxnSp>
        <p:nvCxnSpPr>
          <p:cNvPr id="38" name="Straight Connector 37">
            <a:extLst>
              <a:ext uri="{FF2B5EF4-FFF2-40B4-BE49-F238E27FC236}">
                <a16:creationId xmlns:a16="http://schemas.microsoft.com/office/drawing/2014/main" id="{10472CFA-4E5A-F831-A693-D5701B8DB795}"/>
              </a:ext>
            </a:extLst>
          </p:cNvPr>
          <p:cNvCxnSpPr>
            <a:cxnSpLocks/>
          </p:cNvCxnSpPr>
          <p:nvPr/>
        </p:nvCxnSpPr>
        <p:spPr>
          <a:xfrm>
            <a:off x="1902782" y="1366543"/>
            <a:ext cx="1459081" cy="1046197"/>
          </a:xfrm>
          <a:prstGeom prst="line">
            <a:avLst/>
          </a:prstGeom>
          <a:ln>
            <a:solidFill>
              <a:srgbClr val="282828"/>
            </a:solidFill>
          </a:ln>
        </p:spPr>
        <p:style>
          <a:lnRef idx="1">
            <a:srgbClr val="00BCEB"/>
          </a:lnRef>
          <a:fillRef idx="0">
            <a:srgbClr val="00BCEB"/>
          </a:fillRef>
          <a:effectRef idx="0">
            <a:srgbClr val="00BCEB"/>
          </a:effectRef>
          <a:fontRef idx="minor">
            <a:srgbClr val="282828"/>
          </a:fontRef>
        </p:style>
      </p:cxnSp>
      <p:graphicFrame>
        <p:nvGraphicFramePr>
          <p:cNvPr id="6" name="Table 5">
            <a:extLst>
              <a:ext uri="{FF2B5EF4-FFF2-40B4-BE49-F238E27FC236}">
                <a16:creationId xmlns:a16="http://schemas.microsoft.com/office/drawing/2014/main" id="{0C7F83C4-13AE-CE41-C40C-B7B9C3521493}"/>
              </a:ext>
            </a:extLst>
          </p:cNvPr>
          <p:cNvGraphicFramePr>
            <a:graphicFrameLocks noGrp="1"/>
          </p:cNvGraphicFramePr>
          <p:nvPr/>
        </p:nvGraphicFramePr>
        <p:xfrm>
          <a:off x="1762750" y="1507006"/>
          <a:ext cx="9157786" cy="4216764"/>
        </p:xfrm>
        <a:graphic>
          <a:graphicData uri="http://schemas.openxmlformats.org/drawingml/2006/table">
            <a:tbl>
              <a:tblPr/>
              <a:tblGrid>
                <a:gridCol w="2133219">
                  <a:extLst>
                    <a:ext uri="{9D8B030D-6E8A-4147-A177-3AD203B41FA5}">
                      <a16:colId xmlns:a16="http://schemas.microsoft.com/office/drawing/2014/main" val="2733296207"/>
                    </a:ext>
                  </a:extLst>
                </a:gridCol>
                <a:gridCol w="1529896">
                  <a:extLst>
                    <a:ext uri="{9D8B030D-6E8A-4147-A177-3AD203B41FA5}">
                      <a16:colId xmlns:a16="http://schemas.microsoft.com/office/drawing/2014/main" val="3795098896"/>
                    </a:ext>
                  </a:extLst>
                </a:gridCol>
                <a:gridCol w="1831557">
                  <a:extLst>
                    <a:ext uri="{9D8B030D-6E8A-4147-A177-3AD203B41FA5}">
                      <a16:colId xmlns:a16="http://schemas.microsoft.com/office/drawing/2014/main" val="1511913870"/>
                    </a:ext>
                  </a:extLst>
                </a:gridCol>
                <a:gridCol w="1831557">
                  <a:extLst>
                    <a:ext uri="{9D8B030D-6E8A-4147-A177-3AD203B41FA5}">
                      <a16:colId xmlns:a16="http://schemas.microsoft.com/office/drawing/2014/main" val="1579291364"/>
                    </a:ext>
                  </a:extLst>
                </a:gridCol>
                <a:gridCol w="1831557">
                  <a:extLst>
                    <a:ext uri="{9D8B030D-6E8A-4147-A177-3AD203B41FA5}">
                      <a16:colId xmlns:a16="http://schemas.microsoft.com/office/drawing/2014/main" val="1145718045"/>
                    </a:ext>
                  </a:extLst>
                </a:gridCol>
              </a:tblGrid>
              <a:tr h="984183">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W</a:t>
                      </a:r>
                      <a:r>
                        <a:rPr lang="en-GB" sz="1800" err="1">
                          <a:solidFill>
                            <a:schemeClr val="bg2"/>
                          </a:solidFill>
                        </a:rPr>
                        <a:t>xC</a:t>
                      </a:r>
                      <a:r>
                        <a:rPr lang="en-GB" sz="1800">
                          <a:solidFill>
                            <a:schemeClr val="bg2"/>
                          </a:solidFill>
                        </a:rPr>
                        <a:t> </a:t>
                      </a:r>
                      <a:r>
                        <a:rPr lang="en-DE" sz="1800">
                          <a:solidFill>
                            <a:schemeClr val="bg2"/>
                          </a:solidFill>
                        </a:rPr>
                        <a:t>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DE" sz="1800">
                          <a:solidFill>
                            <a:schemeClr val="bg2"/>
                          </a:solidFill>
                        </a:rPr>
                        <a:t>Trunk</a:t>
                      </a:r>
                      <a:br>
                        <a:rPr lang="en-DE" sz="1800">
                          <a:solidFill>
                            <a:schemeClr val="bg2"/>
                          </a:solidFill>
                        </a:rPr>
                      </a:br>
                      <a:r>
                        <a:rPr lang="en-DE" sz="1800">
                          <a:solidFill>
                            <a:schemeClr val="bg2"/>
                          </a:solidFill>
                        </a:rPr>
                        <a:t>(</a:t>
                      </a:r>
                      <a:r>
                        <a:rPr lang="en-US" sz="1800">
                          <a:solidFill>
                            <a:schemeClr val="bg2"/>
                          </a:solidFill>
                        </a:rPr>
                        <a:t>RL </a:t>
                      </a:r>
                      <a:r>
                        <a:rPr lang="en-DE" sz="1800">
                          <a:solidFill>
                            <a:schemeClr val="bg2"/>
                          </a:solidFill>
                        </a:rPr>
                        <a:t>match)</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Trunk</a:t>
                      </a:r>
                    </a:p>
                    <a:p>
                      <a:pPr marL="0" marR="0" lvl="0" indent="0" algn="ctr" defTabSz="685777" rtl="0" eaLnBrk="1" fontAlgn="auto" latinLnBrk="0" hangingPunct="1">
                        <a:lnSpc>
                          <a:spcPct val="100000"/>
                        </a:lnSpc>
                        <a:spcBef>
                          <a:spcPts val="0"/>
                        </a:spcBef>
                        <a:spcAft>
                          <a:spcPts val="0"/>
                        </a:spcAft>
                        <a:buClrTx/>
                        <a:buSzTx/>
                        <a:buFontTx/>
                        <a:buNone/>
                        <a:tabLst/>
                        <a:defRPr/>
                      </a:pPr>
                      <a:r>
                        <a:rPr lang="en-US" sz="1800">
                          <a:solidFill>
                            <a:schemeClr val="bg2"/>
                          </a:solidFill>
                        </a:rPr>
                        <a:t>(DP match)</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de-DE" sz="1800">
                          <a:solidFill>
                            <a:schemeClr val="bg2"/>
                          </a:solidFill>
                        </a:rPr>
                        <a:t>Cloud PSTN</a:t>
                      </a:r>
                      <a:br>
                        <a:rPr lang="de-DE" sz="1800">
                          <a:solidFill>
                            <a:schemeClr val="bg2"/>
                          </a:solidFill>
                        </a:rPr>
                      </a:br>
                      <a:r>
                        <a:rPr lang="de-DE" sz="1800">
                          <a:solidFill>
                            <a:schemeClr val="bg2"/>
                          </a:solidFill>
                        </a:rPr>
                        <a:t>(CCPP</a:t>
                      </a:r>
                      <a:br>
                        <a:rPr lang="de-DE" sz="1800">
                          <a:solidFill>
                            <a:schemeClr val="bg2"/>
                          </a:solidFill>
                        </a:rPr>
                      </a:br>
                      <a:r>
                        <a:rPr lang="de-DE" sz="1800" err="1">
                          <a:solidFill>
                            <a:schemeClr val="bg2"/>
                          </a:solidFill>
                        </a:rPr>
                        <a:t>or</a:t>
                      </a:r>
                      <a:r>
                        <a:rPr lang="de-DE" sz="1800">
                          <a:solidFill>
                            <a:schemeClr val="bg2"/>
                          </a:solidFill>
                        </a:rPr>
                        <a:t>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4032191"/>
                  </a:ext>
                </a:extLst>
              </a:tr>
              <a:tr h="665137">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W</a:t>
                      </a:r>
                      <a:r>
                        <a:rPr lang="en-US" sz="1800">
                          <a:solidFill>
                            <a:schemeClr val="bg2"/>
                          </a:solidFill>
                        </a:rPr>
                        <a:t>x</a:t>
                      </a:r>
                      <a:r>
                        <a:rPr lang="en-DE" sz="1800">
                          <a:solidFill>
                            <a:schemeClr val="bg2"/>
                          </a:solidFill>
                        </a:rPr>
                        <a:t>C User</a:t>
                      </a: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4923577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Trunk</a:t>
                      </a:r>
                      <a:r>
                        <a:rPr lang="en-US" sz="1800">
                          <a:solidFill>
                            <a:schemeClr val="bg2"/>
                          </a:solidFill>
                        </a:rPr>
                        <a:t> </a:t>
                      </a:r>
                      <a:br>
                        <a:rPr lang="en-US" sz="1800">
                          <a:solidFill>
                            <a:schemeClr val="bg2"/>
                          </a:solidFill>
                        </a:rPr>
                      </a:br>
                      <a:r>
                        <a:rPr lang="en-US" sz="1600">
                          <a:solidFill>
                            <a:schemeClr val="bg2"/>
                          </a:solidFill>
                        </a:rPr>
                        <a:t>(RL match on CLID)</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162122"/>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br>
                        <a:rPr lang="en-US" sz="1800">
                          <a:solidFill>
                            <a:schemeClr val="bg2"/>
                          </a:solidFill>
                        </a:rPr>
                      </a:br>
                      <a:r>
                        <a:rPr lang="en-US" sz="1600">
                          <a:solidFill>
                            <a:schemeClr val="bg2"/>
                          </a:solidFill>
                        </a:rPr>
                        <a:t>(prem user call)</a:t>
                      </a:r>
                      <a:r>
                        <a:rPr lang="en-US" sz="1600" baseline="30000">
                          <a:solidFill>
                            <a:schemeClr val="bg2"/>
                          </a:solidFill>
                        </a:rPr>
                        <a:t>*</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0544521"/>
                  </a:ext>
                </a:extLst>
              </a:tr>
              <a:tr h="468619">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US" sz="1800">
                          <a:solidFill>
                            <a:schemeClr val="bg2"/>
                          </a:solidFill>
                        </a:rPr>
                        <a:t>Trunk </a:t>
                      </a:r>
                    </a:p>
                    <a:p>
                      <a:pPr algn="ctr"/>
                      <a:r>
                        <a:rPr lang="en-US" sz="1600">
                          <a:solidFill>
                            <a:schemeClr val="bg2"/>
                          </a:solidFill>
                        </a:rPr>
                        <a:t>(prem PSTN call)</a:t>
                      </a:r>
                      <a:r>
                        <a:rPr lang="en-US" sz="1600" baseline="30000">
                          <a:solidFill>
                            <a:schemeClr val="bg2"/>
                          </a:solidFill>
                        </a:rPr>
                        <a:t>*</a:t>
                      </a:r>
                      <a:endParaRPr lang="en-DE" sz="16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7410146"/>
                  </a:ext>
                </a:extLst>
              </a:tr>
              <a:tr h="647204">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pPr algn="ctr"/>
                      <a:r>
                        <a:rPr lang="en-DE" sz="1800">
                          <a:solidFill>
                            <a:schemeClr val="bg2"/>
                          </a:solidFill>
                        </a:rPr>
                        <a:t>Cloud PST</a:t>
                      </a:r>
                      <a:r>
                        <a:rPr lang="en-US" sz="1800">
                          <a:solidFill>
                            <a:schemeClr val="bg2"/>
                          </a:solidFill>
                        </a:rPr>
                        <a:t>N</a:t>
                      </a:r>
                      <a:br>
                        <a:rPr lang="en-US" sz="1800">
                          <a:solidFill>
                            <a:schemeClr val="bg2"/>
                          </a:solidFill>
                        </a:rPr>
                      </a:br>
                      <a:r>
                        <a:rPr lang="en-US" sz="1600">
                          <a:solidFill>
                            <a:schemeClr val="bg2"/>
                          </a:solidFill>
                        </a:rPr>
                        <a:t>(CCPP or Cisco)</a:t>
                      </a:r>
                      <a:endParaRPr lang="en-DE" sz="1800">
                        <a:solidFill>
                          <a:schemeClr val="bg2"/>
                        </a:solidFill>
                      </a:endParaRPr>
                    </a:p>
                  </a:txBody>
                  <a:tcPr marL="121920" marR="121920" marT="60960" marB="6096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CEB">
                        <a:lumMod val="20000"/>
                        <a:lumOff val="80000"/>
                      </a:srgbClr>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340" rtl="0" eaLnBrk="1" latinLnBrk="0" hangingPunct="1">
                        <a:defRPr sz="1867" kern="1200">
                          <a:solidFill>
                            <a:schemeClr val="tx1"/>
                          </a:solidFill>
                          <a:latin typeface="CiscoSansTT ExtraLight"/>
                        </a:defRPr>
                      </a:lvl1pPr>
                      <a:lvl2pPr marL="457167" algn="l" defTabSz="914340" rtl="0" eaLnBrk="1" latinLnBrk="0" hangingPunct="1">
                        <a:defRPr sz="1867" kern="1200">
                          <a:solidFill>
                            <a:schemeClr val="tx1"/>
                          </a:solidFill>
                          <a:latin typeface="CiscoSansTT ExtraLight"/>
                        </a:defRPr>
                      </a:lvl2pPr>
                      <a:lvl3pPr marL="914340" algn="l" defTabSz="914340" rtl="0" eaLnBrk="1" latinLnBrk="0" hangingPunct="1">
                        <a:defRPr sz="1867" kern="1200">
                          <a:solidFill>
                            <a:schemeClr val="tx1"/>
                          </a:solidFill>
                          <a:latin typeface="CiscoSansTT ExtraLight"/>
                        </a:defRPr>
                      </a:lvl3pPr>
                      <a:lvl4pPr marL="1371508" algn="l" defTabSz="914340" rtl="0" eaLnBrk="1" latinLnBrk="0" hangingPunct="1">
                        <a:defRPr sz="1867" kern="1200">
                          <a:solidFill>
                            <a:schemeClr val="tx1"/>
                          </a:solidFill>
                          <a:latin typeface="CiscoSansTT ExtraLight"/>
                        </a:defRPr>
                      </a:lvl4pPr>
                      <a:lvl5pPr marL="1828680" algn="l" defTabSz="914340" rtl="0" eaLnBrk="1" latinLnBrk="0" hangingPunct="1">
                        <a:defRPr sz="1867" kern="1200">
                          <a:solidFill>
                            <a:schemeClr val="tx1"/>
                          </a:solidFill>
                          <a:latin typeface="CiscoSansTT ExtraLight"/>
                        </a:defRPr>
                      </a:lvl5pPr>
                      <a:lvl6pPr marL="2285846" algn="l" defTabSz="914340" rtl="0" eaLnBrk="1" latinLnBrk="0" hangingPunct="1">
                        <a:defRPr sz="1867" kern="1200">
                          <a:solidFill>
                            <a:schemeClr val="tx1"/>
                          </a:solidFill>
                          <a:latin typeface="CiscoSansTT ExtraLight"/>
                        </a:defRPr>
                      </a:lvl6pPr>
                      <a:lvl7pPr marL="2743018" algn="l" defTabSz="914340" rtl="0" eaLnBrk="1" latinLnBrk="0" hangingPunct="1">
                        <a:defRPr sz="1867" kern="1200">
                          <a:solidFill>
                            <a:schemeClr val="tx1"/>
                          </a:solidFill>
                          <a:latin typeface="CiscoSansTT ExtraLight"/>
                        </a:defRPr>
                      </a:lvl7pPr>
                      <a:lvl8pPr marL="3200187" algn="l" defTabSz="914340" rtl="0" eaLnBrk="1" latinLnBrk="0" hangingPunct="1">
                        <a:defRPr sz="1867" kern="1200">
                          <a:solidFill>
                            <a:schemeClr val="tx1"/>
                          </a:solidFill>
                          <a:latin typeface="CiscoSansTT ExtraLight"/>
                        </a:defRPr>
                      </a:lvl8pPr>
                      <a:lvl9pPr marL="3657359" algn="l" defTabSz="914340" rtl="0" eaLnBrk="1" latinLnBrk="0" hangingPunct="1">
                        <a:defRPr sz="1867" kern="1200">
                          <a:solidFill>
                            <a:schemeClr val="tx1"/>
                          </a:solidFill>
                          <a:latin typeface="CiscoSansTT ExtraLight"/>
                        </a:defRPr>
                      </a:lvl9pPr>
                    </a:lstStyle>
                    <a:p>
                      <a:endParaRPr lang="en-DE" sz="1800"/>
                    </a:p>
                  </a:txBody>
                  <a:tcPr marL="121920" marR="121920" marT="60960" marB="60960">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00151504"/>
                  </a:ext>
                </a:extLst>
              </a:tr>
            </a:tbl>
          </a:graphicData>
        </a:graphic>
      </p:graphicFrame>
      <p:pic>
        <p:nvPicPr>
          <p:cNvPr id="8" name="Picture 7" descr="Icon&#10;&#10;Description automatically generated">
            <a:extLst>
              <a:ext uri="{FF2B5EF4-FFF2-40B4-BE49-F238E27FC236}">
                <a16:creationId xmlns:a16="http://schemas.microsoft.com/office/drawing/2014/main" id="{4DAB7B36-C957-B75C-2DA4-BBE1B48F5C8C}"/>
              </a:ext>
            </a:extLst>
          </p:cNvPr>
          <p:cNvPicPr>
            <a:picLocks noChangeAspect="1"/>
          </p:cNvPicPr>
          <p:nvPr/>
        </p:nvPicPr>
        <p:blipFill rotWithShape="1">
          <a:blip r:embed="rId3"/>
          <a:srcRect l="4956" t="8362" r="57607" b="53260"/>
          <a:stretch/>
        </p:blipFill>
        <p:spPr>
          <a:xfrm>
            <a:off x="4402238" y="2599570"/>
            <a:ext cx="459365" cy="470907"/>
          </a:xfrm>
          <a:prstGeom prst="rect">
            <a:avLst/>
          </a:prstGeom>
        </p:spPr>
      </p:pic>
      <p:pic>
        <p:nvPicPr>
          <p:cNvPr id="9" name="Picture 8" descr="Icon&#10;&#10;Description automatically generated">
            <a:extLst>
              <a:ext uri="{FF2B5EF4-FFF2-40B4-BE49-F238E27FC236}">
                <a16:creationId xmlns:a16="http://schemas.microsoft.com/office/drawing/2014/main" id="{2EF966A6-73BC-9831-1754-554CD1835E88}"/>
              </a:ext>
            </a:extLst>
          </p:cNvPr>
          <p:cNvPicPr>
            <a:picLocks noChangeAspect="1"/>
          </p:cNvPicPr>
          <p:nvPr/>
        </p:nvPicPr>
        <p:blipFill rotWithShape="1">
          <a:blip r:embed="rId3"/>
          <a:srcRect l="4956" t="8362" r="57607" b="53260"/>
          <a:stretch/>
        </p:blipFill>
        <p:spPr>
          <a:xfrm>
            <a:off x="4402238" y="3228446"/>
            <a:ext cx="459365" cy="470907"/>
          </a:xfrm>
          <a:prstGeom prst="rect">
            <a:avLst/>
          </a:prstGeom>
        </p:spPr>
      </p:pic>
      <p:pic>
        <p:nvPicPr>
          <p:cNvPr id="17" name="Picture 16" descr="Icon&#10;&#10;Description automatically generated">
            <a:extLst>
              <a:ext uri="{FF2B5EF4-FFF2-40B4-BE49-F238E27FC236}">
                <a16:creationId xmlns:a16="http://schemas.microsoft.com/office/drawing/2014/main" id="{455842CE-7315-F85E-F53A-41443199764C}"/>
              </a:ext>
            </a:extLst>
          </p:cNvPr>
          <p:cNvPicPr>
            <a:picLocks noChangeAspect="1"/>
          </p:cNvPicPr>
          <p:nvPr/>
        </p:nvPicPr>
        <p:blipFill rotWithShape="1">
          <a:blip r:embed="rId3"/>
          <a:srcRect l="4956" t="8362" r="57607" b="53260"/>
          <a:stretch/>
        </p:blipFill>
        <p:spPr>
          <a:xfrm>
            <a:off x="4402238" y="3857322"/>
            <a:ext cx="459365" cy="470907"/>
          </a:xfrm>
          <a:prstGeom prst="rect">
            <a:avLst/>
          </a:prstGeom>
        </p:spPr>
      </p:pic>
      <p:pic>
        <p:nvPicPr>
          <p:cNvPr id="18" name="Picture 17" descr="Icon&#10;&#10;Description automatically generated">
            <a:extLst>
              <a:ext uri="{FF2B5EF4-FFF2-40B4-BE49-F238E27FC236}">
                <a16:creationId xmlns:a16="http://schemas.microsoft.com/office/drawing/2014/main" id="{14B34729-AD23-B2F5-4A38-0BE1C76E1706}"/>
              </a:ext>
            </a:extLst>
          </p:cNvPr>
          <p:cNvPicPr>
            <a:picLocks noChangeAspect="1"/>
          </p:cNvPicPr>
          <p:nvPr/>
        </p:nvPicPr>
        <p:blipFill rotWithShape="1">
          <a:blip r:embed="rId3"/>
          <a:srcRect l="4956" t="8362" r="57607" b="53260"/>
          <a:stretch/>
        </p:blipFill>
        <p:spPr>
          <a:xfrm>
            <a:off x="6115949" y="2604143"/>
            <a:ext cx="459365" cy="470907"/>
          </a:xfrm>
          <a:prstGeom prst="rect">
            <a:avLst/>
          </a:prstGeom>
        </p:spPr>
      </p:pic>
      <p:pic>
        <p:nvPicPr>
          <p:cNvPr id="19" name="Picture 18" descr="Icon&#10;&#10;Description automatically generated">
            <a:extLst>
              <a:ext uri="{FF2B5EF4-FFF2-40B4-BE49-F238E27FC236}">
                <a16:creationId xmlns:a16="http://schemas.microsoft.com/office/drawing/2014/main" id="{E1C57B47-E1F8-7B2D-BF6D-838F87D7AFAA}"/>
              </a:ext>
            </a:extLst>
          </p:cNvPr>
          <p:cNvPicPr>
            <a:picLocks noChangeAspect="1"/>
          </p:cNvPicPr>
          <p:nvPr/>
        </p:nvPicPr>
        <p:blipFill rotWithShape="1">
          <a:blip r:embed="rId3"/>
          <a:srcRect l="4956" t="8362" r="57607" b="53260"/>
          <a:stretch/>
        </p:blipFill>
        <p:spPr>
          <a:xfrm>
            <a:off x="7960457" y="2604143"/>
            <a:ext cx="459365" cy="470907"/>
          </a:xfrm>
          <a:prstGeom prst="rect">
            <a:avLst/>
          </a:prstGeom>
        </p:spPr>
      </p:pic>
      <p:pic>
        <p:nvPicPr>
          <p:cNvPr id="20" name="Picture 19" descr="Icon&#10;&#10;Description automatically generated">
            <a:extLst>
              <a:ext uri="{FF2B5EF4-FFF2-40B4-BE49-F238E27FC236}">
                <a16:creationId xmlns:a16="http://schemas.microsoft.com/office/drawing/2014/main" id="{42B78C7E-40D4-F6C1-0C5D-D709F20684A5}"/>
              </a:ext>
            </a:extLst>
          </p:cNvPr>
          <p:cNvPicPr>
            <a:picLocks noChangeAspect="1"/>
          </p:cNvPicPr>
          <p:nvPr/>
        </p:nvPicPr>
        <p:blipFill rotWithShape="1">
          <a:blip r:embed="rId3"/>
          <a:srcRect l="55550" t="8839" r="4850" b="52002"/>
          <a:stretch/>
        </p:blipFill>
        <p:spPr>
          <a:xfrm>
            <a:off x="9693313" y="4527038"/>
            <a:ext cx="482803" cy="477427"/>
          </a:xfrm>
          <a:prstGeom prst="rect">
            <a:avLst/>
          </a:prstGeom>
        </p:spPr>
      </p:pic>
      <p:pic>
        <p:nvPicPr>
          <p:cNvPr id="21" name="Picture 20" descr="Icon&#10;&#10;Description automatically generated">
            <a:extLst>
              <a:ext uri="{FF2B5EF4-FFF2-40B4-BE49-F238E27FC236}">
                <a16:creationId xmlns:a16="http://schemas.microsoft.com/office/drawing/2014/main" id="{06827D12-36AA-CD6E-5971-EA63A561D307}"/>
              </a:ext>
            </a:extLst>
          </p:cNvPr>
          <p:cNvPicPr>
            <a:picLocks noChangeAspect="1"/>
          </p:cNvPicPr>
          <p:nvPr/>
        </p:nvPicPr>
        <p:blipFill rotWithShape="1">
          <a:blip r:embed="rId3"/>
          <a:srcRect l="55550" t="8839" r="4850" b="52002"/>
          <a:stretch/>
        </p:blipFill>
        <p:spPr>
          <a:xfrm>
            <a:off x="9693313" y="5170143"/>
            <a:ext cx="482803" cy="477427"/>
          </a:xfrm>
          <a:prstGeom prst="rect">
            <a:avLst/>
          </a:prstGeom>
        </p:spPr>
      </p:pic>
      <p:pic>
        <p:nvPicPr>
          <p:cNvPr id="22" name="Picture 21" descr="Icon&#10;&#10;Description automatically generated">
            <a:extLst>
              <a:ext uri="{FF2B5EF4-FFF2-40B4-BE49-F238E27FC236}">
                <a16:creationId xmlns:a16="http://schemas.microsoft.com/office/drawing/2014/main" id="{25644C24-6D23-E158-F08D-10978FDE0FFC}"/>
              </a:ext>
            </a:extLst>
          </p:cNvPr>
          <p:cNvPicPr>
            <a:picLocks noChangeAspect="1"/>
          </p:cNvPicPr>
          <p:nvPr/>
        </p:nvPicPr>
        <p:blipFill rotWithShape="1">
          <a:blip r:embed="rId3"/>
          <a:srcRect l="55550" t="8839" r="4850" b="52002"/>
          <a:stretch/>
        </p:blipFill>
        <p:spPr>
          <a:xfrm>
            <a:off x="7948738" y="4553356"/>
            <a:ext cx="482803" cy="477427"/>
          </a:xfrm>
          <a:prstGeom prst="rect">
            <a:avLst/>
          </a:prstGeom>
        </p:spPr>
      </p:pic>
      <p:pic>
        <p:nvPicPr>
          <p:cNvPr id="23" name="Picture 22" descr="Icon&#10;&#10;Description automatically generated">
            <a:extLst>
              <a:ext uri="{FF2B5EF4-FFF2-40B4-BE49-F238E27FC236}">
                <a16:creationId xmlns:a16="http://schemas.microsoft.com/office/drawing/2014/main" id="{C807C684-B58B-3F8C-A098-4508155506BF}"/>
              </a:ext>
            </a:extLst>
          </p:cNvPr>
          <p:cNvPicPr>
            <a:picLocks noChangeAspect="1"/>
          </p:cNvPicPr>
          <p:nvPr/>
        </p:nvPicPr>
        <p:blipFill rotWithShape="1">
          <a:blip r:embed="rId3"/>
          <a:srcRect l="4956" t="8362" r="57607" b="53260"/>
          <a:stretch/>
        </p:blipFill>
        <p:spPr>
          <a:xfrm>
            <a:off x="6115949" y="3256578"/>
            <a:ext cx="459365" cy="470907"/>
          </a:xfrm>
          <a:prstGeom prst="rect">
            <a:avLst/>
          </a:prstGeom>
        </p:spPr>
      </p:pic>
      <p:sp>
        <p:nvSpPr>
          <p:cNvPr id="24" name="TextBox 23">
            <a:extLst>
              <a:ext uri="{FF2B5EF4-FFF2-40B4-BE49-F238E27FC236}">
                <a16:creationId xmlns:a16="http://schemas.microsoft.com/office/drawing/2014/main" id="{78BBBDB0-EB06-C488-3FF4-E96578F956CA}"/>
              </a:ext>
            </a:extLst>
          </p:cNvPr>
          <p:cNvSpPr txBox="1"/>
          <p:nvPr/>
        </p:nvSpPr>
        <p:spPr>
          <a:xfrm>
            <a:off x="2411674" y="2036166"/>
            <a:ext cx="740908"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From</a:t>
            </a:r>
          </a:p>
        </p:txBody>
      </p:sp>
      <p:sp>
        <p:nvSpPr>
          <p:cNvPr id="34" name="TextBox 33">
            <a:extLst>
              <a:ext uri="{FF2B5EF4-FFF2-40B4-BE49-F238E27FC236}">
                <a16:creationId xmlns:a16="http://schemas.microsoft.com/office/drawing/2014/main" id="{0E0D3D9F-0A63-8EC8-062E-4B3855E0889A}"/>
              </a:ext>
            </a:extLst>
          </p:cNvPr>
          <p:cNvSpPr txBox="1"/>
          <p:nvPr/>
        </p:nvSpPr>
        <p:spPr>
          <a:xfrm>
            <a:off x="3220015" y="1670387"/>
            <a:ext cx="460382" cy="379656"/>
          </a:xfrm>
          <a:prstGeom prst="rect">
            <a:avLst/>
          </a:prstGeom>
          <a:noFill/>
        </p:spPr>
        <p:txBody>
          <a:bodyPr wrap="none" rtlCol="0">
            <a:spAutoFit/>
          </a:bodyPr>
          <a:lstStyle/>
          <a:p>
            <a:pPr defTabSz="609585"/>
            <a:r>
              <a:rPr lang="en-DE" sz="1867" b="1">
                <a:solidFill>
                  <a:schemeClr val="bg2"/>
                </a:solidFill>
                <a:latin typeface="CiscoSansTT ExtraLight"/>
                <a:cs typeface="+mn-cs"/>
              </a:rPr>
              <a:t>To</a:t>
            </a:r>
          </a:p>
        </p:txBody>
      </p:sp>
      <p:cxnSp>
        <p:nvCxnSpPr>
          <p:cNvPr id="40" name="Straight Connector 39">
            <a:extLst>
              <a:ext uri="{FF2B5EF4-FFF2-40B4-BE49-F238E27FC236}">
                <a16:creationId xmlns:a16="http://schemas.microsoft.com/office/drawing/2014/main" id="{D215C12D-3307-E505-ACC5-1609E0C7805F}"/>
              </a:ext>
            </a:extLst>
          </p:cNvPr>
          <p:cNvCxnSpPr>
            <a:cxnSpLocks/>
          </p:cNvCxnSpPr>
          <p:nvPr/>
        </p:nvCxnSpPr>
        <p:spPr>
          <a:xfrm>
            <a:off x="1774924" y="1530654"/>
            <a:ext cx="2135214" cy="975783"/>
          </a:xfrm>
          <a:prstGeom prst="line">
            <a:avLst/>
          </a:prstGeom>
          <a:noFill/>
          <a:ln w="9525" cap="flat" cmpd="sng" algn="ctr">
            <a:solidFill>
              <a:srgbClr val="282828"/>
            </a:solidFill>
            <a:prstDash val="solid"/>
          </a:ln>
          <a:effectLst/>
        </p:spPr>
      </p:cxnSp>
      <p:pic>
        <p:nvPicPr>
          <p:cNvPr id="41" name="Picture 40" descr="Icon&#10;&#10;Description automatically generated">
            <a:extLst>
              <a:ext uri="{FF2B5EF4-FFF2-40B4-BE49-F238E27FC236}">
                <a16:creationId xmlns:a16="http://schemas.microsoft.com/office/drawing/2014/main" id="{B8DF5786-6154-3734-F570-D3300DD2FAA6}"/>
              </a:ext>
            </a:extLst>
          </p:cNvPr>
          <p:cNvPicPr>
            <a:picLocks noChangeAspect="1"/>
          </p:cNvPicPr>
          <p:nvPr/>
        </p:nvPicPr>
        <p:blipFill rotWithShape="1">
          <a:blip r:embed="rId3"/>
          <a:srcRect l="4956" t="8362" r="57607" b="53260"/>
          <a:stretch/>
        </p:blipFill>
        <p:spPr>
          <a:xfrm>
            <a:off x="4402238" y="4499996"/>
            <a:ext cx="459365" cy="470907"/>
          </a:xfrm>
          <a:prstGeom prst="rect">
            <a:avLst/>
          </a:prstGeom>
        </p:spPr>
      </p:pic>
      <p:pic>
        <p:nvPicPr>
          <p:cNvPr id="42" name="Picture 41" descr="Icon&#10;&#10;Description automatically generated">
            <a:extLst>
              <a:ext uri="{FF2B5EF4-FFF2-40B4-BE49-F238E27FC236}">
                <a16:creationId xmlns:a16="http://schemas.microsoft.com/office/drawing/2014/main" id="{8A7AED90-B686-A677-D5F4-CB1C217C928C}"/>
              </a:ext>
            </a:extLst>
          </p:cNvPr>
          <p:cNvPicPr>
            <a:picLocks noChangeAspect="1"/>
          </p:cNvPicPr>
          <p:nvPr/>
        </p:nvPicPr>
        <p:blipFill rotWithShape="1">
          <a:blip r:embed="rId3"/>
          <a:srcRect l="4956" t="8362" r="57607" b="53260"/>
          <a:stretch/>
        </p:blipFill>
        <p:spPr>
          <a:xfrm>
            <a:off x="4402238" y="5172089"/>
            <a:ext cx="459365" cy="470907"/>
          </a:xfrm>
          <a:prstGeom prst="rect">
            <a:avLst/>
          </a:prstGeom>
        </p:spPr>
      </p:pic>
      <p:pic>
        <p:nvPicPr>
          <p:cNvPr id="43" name="Picture 42" descr="Icon&#10;&#10;Description automatically generated">
            <a:extLst>
              <a:ext uri="{FF2B5EF4-FFF2-40B4-BE49-F238E27FC236}">
                <a16:creationId xmlns:a16="http://schemas.microsoft.com/office/drawing/2014/main" id="{2577E099-2F1C-7A7A-D5C5-9AF0BC426881}"/>
              </a:ext>
            </a:extLst>
          </p:cNvPr>
          <p:cNvPicPr>
            <a:picLocks noChangeAspect="1"/>
          </p:cNvPicPr>
          <p:nvPr/>
        </p:nvPicPr>
        <p:blipFill rotWithShape="1">
          <a:blip r:embed="rId3"/>
          <a:srcRect l="4956" t="8362" r="57607" b="53260"/>
          <a:stretch/>
        </p:blipFill>
        <p:spPr>
          <a:xfrm>
            <a:off x="6115949" y="3881263"/>
            <a:ext cx="459365" cy="470907"/>
          </a:xfrm>
          <a:prstGeom prst="rect">
            <a:avLst/>
          </a:prstGeom>
        </p:spPr>
      </p:pic>
      <p:pic>
        <p:nvPicPr>
          <p:cNvPr id="44" name="Picture 43" descr="Icon&#10;&#10;Description automatically generated">
            <a:extLst>
              <a:ext uri="{FF2B5EF4-FFF2-40B4-BE49-F238E27FC236}">
                <a16:creationId xmlns:a16="http://schemas.microsoft.com/office/drawing/2014/main" id="{7DA6AA24-D4D5-0E5C-CE5C-28FDD545A982}"/>
              </a:ext>
            </a:extLst>
          </p:cNvPr>
          <p:cNvPicPr>
            <a:picLocks noChangeAspect="1"/>
          </p:cNvPicPr>
          <p:nvPr/>
        </p:nvPicPr>
        <p:blipFill rotWithShape="1">
          <a:blip r:embed="rId3"/>
          <a:srcRect l="4956" t="8362" r="57607" b="53260"/>
          <a:stretch/>
        </p:blipFill>
        <p:spPr>
          <a:xfrm>
            <a:off x="6115949" y="4504570"/>
            <a:ext cx="459365" cy="470907"/>
          </a:xfrm>
          <a:prstGeom prst="rect">
            <a:avLst/>
          </a:prstGeom>
        </p:spPr>
      </p:pic>
      <p:pic>
        <p:nvPicPr>
          <p:cNvPr id="46" name="Picture 45" descr="Icon&#10;&#10;Description automatically generated">
            <a:extLst>
              <a:ext uri="{FF2B5EF4-FFF2-40B4-BE49-F238E27FC236}">
                <a16:creationId xmlns:a16="http://schemas.microsoft.com/office/drawing/2014/main" id="{AD778C69-4E10-530E-5031-3360A275823C}"/>
              </a:ext>
            </a:extLst>
          </p:cNvPr>
          <p:cNvPicPr>
            <a:picLocks noChangeAspect="1"/>
          </p:cNvPicPr>
          <p:nvPr/>
        </p:nvPicPr>
        <p:blipFill rotWithShape="1">
          <a:blip r:embed="rId3"/>
          <a:srcRect l="4956" t="8362" r="57607" b="53260"/>
          <a:stretch/>
        </p:blipFill>
        <p:spPr>
          <a:xfrm>
            <a:off x="7960457" y="3209170"/>
            <a:ext cx="459365" cy="470907"/>
          </a:xfrm>
          <a:prstGeom prst="rect">
            <a:avLst/>
          </a:prstGeom>
        </p:spPr>
      </p:pic>
      <p:pic>
        <p:nvPicPr>
          <p:cNvPr id="47" name="Picture 46" descr="Icon&#10;&#10;Description automatically generated">
            <a:extLst>
              <a:ext uri="{FF2B5EF4-FFF2-40B4-BE49-F238E27FC236}">
                <a16:creationId xmlns:a16="http://schemas.microsoft.com/office/drawing/2014/main" id="{C2CAB1A6-2206-7C3F-7D13-59C1C31F03AD}"/>
              </a:ext>
            </a:extLst>
          </p:cNvPr>
          <p:cNvPicPr>
            <a:picLocks noChangeAspect="1"/>
          </p:cNvPicPr>
          <p:nvPr/>
        </p:nvPicPr>
        <p:blipFill rotWithShape="1">
          <a:blip r:embed="rId3"/>
          <a:srcRect l="4956" t="8362" r="57607" b="53260"/>
          <a:stretch/>
        </p:blipFill>
        <p:spPr>
          <a:xfrm>
            <a:off x="7960457" y="3881263"/>
            <a:ext cx="459365" cy="470907"/>
          </a:xfrm>
          <a:prstGeom prst="rect">
            <a:avLst/>
          </a:prstGeom>
        </p:spPr>
      </p:pic>
      <p:pic>
        <p:nvPicPr>
          <p:cNvPr id="48" name="Picture 47" descr="Icon&#10;&#10;Description automatically generated">
            <a:extLst>
              <a:ext uri="{FF2B5EF4-FFF2-40B4-BE49-F238E27FC236}">
                <a16:creationId xmlns:a16="http://schemas.microsoft.com/office/drawing/2014/main" id="{B2527C24-2F7E-0CB7-2939-FA00AB55D7D8}"/>
              </a:ext>
            </a:extLst>
          </p:cNvPr>
          <p:cNvPicPr>
            <a:picLocks noChangeAspect="1"/>
          </p:cNvPicPr>
          <p:nvPr/>
        </p:nvPicPr>
        <p:blipFill rotWithShape="1">
          <a:blip r:embed="rId3"/>
          <a:srcRect l="4956" t="8362" r="57607" b="53260"/>
          <a:stretch/>
        </p:blipFill>
        <p:spPr>
          <a:xfrm>
            <a:off x="9705032" y="2599570"/>
            <a:ext cx="459365" cy="470907"/>
          </a:xfrm>
          <a:prstGeom prst="rect">
            <a:avLst/>
          </a:prstGeom>
        </p:spPr>
      </p:pic>
      <p:pic>
        <p:nvPicPr>
          <p:cNvPr id="49" name="Picture 48" descr="Icon&#10;&#10;Description automatically generated">
            <a:extLst>
              <a:ext uri="{FF2B5EF4-FFF2-40B4-BE49-F238E27FC236}">
                <a16:creationId xmlns:a16="http://schemas.microsoft.com/office/drawing/2014/main" id="{6C190F16-9ED8-F094-420B-A32100CDCDAE}"/>
              </a:ext>
            </a:extLst>
          </p:cNvPr>
          <p:cNvPicPr>
            <a:picLocks noChangeAspect="1"/>
          </p:cNvPicPr>
          <p:nvPr/>
        </p:nvPicPr>
        <p:blipFill rotWithShape="1">
          <a:blip r:embed="rId3"/>
          <a:srcRect l="55550" t="8839" r="4850" b="52002"/>
          <a:stretch/>
        </p:blipFill>
        <p:spPr>
          <a:xfrm>
            <a:off x="7948738" y="5170143"/>
            <a:ext cx="482803" cy="477427"/>
          </a:xfrm>
          <a:prstGeom prst="rect">
            <a:avLst/>
          </a:prstGeom>
        </p:spPr>
      </p:pic>
      <p:pic>
        <p:nvPicPr>
          <p:cNvPr id="50" name="Picture 49" descr="Icon&#10;&#10;Description automatically generated">
            <a:extLst>
              <a:ext uri="{FF2B5EF4-FFF2-40B4-BE49-F238E27FC236}">
                <a16:creationId xmlns:a16="http://schemas.microsoft.com/office/drawing/2014/main" id="{9DA5F08E-CF04-E23E-4847-6E56934575CE}"/>
              </a:ext>
            </a:extLst>
          </p:cNvPr>
          <p:cNvPicPr>
            <a:picLocks noChangeAspect="1"/>
          </p:cNvPicPr>
          <p:nvPr/>
        </p:nvPicPr>
        <p:blipFill rotWithShape="1">
          <a:blip r:embed="rId3"/>
          <a:srcRect l="55550" t="8839" r="4850" b="52002"/>
          <a:stretch/>
        </p:blipFill>
        <p:spPr>
          <a:xfrm>
            <a:off x="9693313" y="3883933"/>
            <a:ext cx="482803" cy="477427"/>
          </a:xfrm>
          <a:prstGeom prst="rect">
            <a:avLst/>
          </a:prstGeom>
        </p:spPr>
      </p:pic>
      <p:pic>
        <p:nvPicPr>
          <p:cNvPr id="54" name="Picture 53" descr="Icon&#10;&#10;Description automatically generated">
            <a:extLst>
              <a:ext uri="{FF2B5EF4-FFF2-40B4-BE49-F238E27FC236}">
                <a16:creationId xmlns:a16="http://schemas.microsoft.com/office/drawing/2014/main" id="{BF904AF3-9EBE-F856-73C4-3DF15858956F}"/>
              </a:ext>
            </a:extLst>
          </p:cNvPr>
          <p:cNvPicPr>
            <a:picLocks noChangeAspect="1"/>
          </p:cNvPicPr>
          <p:nvPr/>
        </p:nvPicPr>
        <p:blipFill rotWithShape="1">
          <a:blip r:embed="rId3"/>
          <a:srcRect l="4956" t="8362" r="57607" b="53260"/>
          <a:stretch/>
        </p:blipFill>
        <p:spPr>
          <a:xfrm>
            <a:off x="6115949" y="5172089"/>
            <a:ext cx="459365" cy="470907"/>
          </a:xfrm>
          <a:prstGeom prst="rect">
            <a:avLst/>
          </a:prstGeom>
        </p:spPr>
      </p:pic>
      <p:pic>
        <p:nvPicPr>
          <p:cNvPr id="55" name="Picture 54" descr="Icon&#10;&#10;Description automatically generated">
            <a:extLst>
              <a:ext uri="{FF2B5EF4-FFF2-40B4-BE49-F238E27FC236}">
                <a16:creationId xmlns:a16="http://schemas.microsoft.com/office/drawing/2014/main" id="{C7C00EFA-31C9-8ABC-8B28-A1AEA74E81F5}"/>
              </a:ext>
            </a:extLst>
          </p:cNvPr>
          <p:cNvPicPr>
            <a:picLocks noChangeAspect="1"/>
          </p:cNvPicPr>
          <p:nvPr/>
        </p:nvPicPr>
        <p:blipFill rotWithShape="1">
          <a:blip r:embed="rId3"/>
          <a:srcRect l="4956" t="8362" r="57607" b="53260"/>
          <a:stretch/>
        </p:blipFill>
        <p:spPr>
          <a:xfrm>
            <a:off x="9705032" y="3209170"/>
            <a:ext cx="459365" cy="470907"/>
          </a:xfrm>
          <a:prstGeom prst="rect">
            <a:avLst/>
          </a:prstGeom>
        </p:spPr>
      </p:pic>
      <p:sp>
        <p:nvSpPr>
          <p:cNvPr id="12" name="Content Placeholder 23">
            <a:extLst>
              <a:ext uri="{FF2B5EF4-FFF2-40B4-BE49-F238E27FC236}">
                <a16:creationId xmlns:a16="http://schemas.microsoft.com/office/drawing/2014/main" id="{6AF8E6C7-2C4F-BFE7-2A63-13849BA3776E}"/>
              </a:ext>
            </a:extLst>
          </p:cNvPr>
          <p:cNvSpPr txBox="1">
            <a:spLocks/>
          </p:cNvSpPr>
          <p:nvPr/>
        </p:nvSpPr>
        <p:spPr>
          <a:xfrm>
            <a:off x="6341643" y="599220"/>
            <a:ext cx="4974309" cy="638252"/>
          </a:xfrm>
          <a:prstGeom prst="rect">
            <a:avLst/>
          </a:prstGeom>
          <a:ln w="50800">
            <a:solidFill>
              <a:schemeClr val="accent6"/>
            </a:solidFill>
          </a:ln>
        </p:spPr>
        <p:txBody>
          <a:bodyPr wrap="square">
            <a:spAutoFit/>
          </a:bodyPr>
          <a:lst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498" lvl="1" indent="0">
              <a:buNone/>
            </a:pPr>
            <a:r>
              <a:rPr lang="en-US"/>
              <a:t>On-premises users behind trunks cannot use Cloud PSTN, DI users can </a:t>
            </a:r>
          </a:p>
        </p:txBody>
      </p:sp>
      <p:cxnSp>
        <p:nvCxnSpPr>
          <p:cNvPr id="2" name="Straight Connector 1">
            <a:extLst>
              <a:ext uri="{FF2B5EF4-FFF2-40B4-BE49-F238E27FC236}">
                <a16:creationId xmlns:a16="http://schemas.microsoft.com/office/drawing/2014/main" id="{204FCF2A-B269-D9A3-95FA-9DEEFC54D7FD}"/>
              </a:ext>
            </a:extLst>
          </p:cNvPr>
          <p:cNvCxnSpPr>
            <a:cxnSpLocks/>
          </p:cNvCxnSpPr>
          <p:nvPr/>
        </p:nvCxnSpPr>
        <p:spPr>
          <a:xfrm>
            <a:off x="6831022" y="5395785"/>
            <a:ext cx="844847" cy="0"/>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0C45383-C76C-A051-8F41-DAFEAF485E3E}"/>
              </a:ext>
            </a:extLst>
          </p:cNvPr>
          <p:cNvCxnSpPr>
            <a:cxnSpLocks/>
          </p:cNvCxnSpPr>
          <p:nvPr/>
        </p:nvCxnSpPr>
        <p:spPr>
          <a:xfrm flipV="1">
            <a:off x="10509186" y="3429000"/>
            <a:ext cx="0" cy="809414"/>
          </a:xfrm>
          <a:prstGeom prst="line">
            <a:avLst/>
          </a:prstGeom>
          <a:ln w="5080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902E8B-D57B-F20E-350C-3BB2579C9E1C}"/>
              </a:ext>
            </a:extLst>
          </p:cNvPr>
          <p:cNvSpPr txBox="1"/>
          <p:nvPr/>
        </p:nvSpPr>
        <p:spPr>
          <a:xfrm>
            <a:off x="2960073" y="5889448"/>
            <a:ext cx="9157785" cy="369332"/>
          </a:xfrm>
          <a:prstGeom prst="rect">
            <a:avLst/>
          </a:prstGeom>
          <a:noFill/>
        </p:spPr>
        <p:txBody>
          <a:bodyPr wrap="square">
            <a:spAutoFit/>
          </a:bodyPr>
          <a:lstStyle/>
          <a:p>
            <a:r>
              <a:rPr lang="en-GB" sz="1800" baseline="30000"/>
              <a:t>*</a:t>
            </a:r>
            <a:r>
              <a:rPr lang="en-GB" sz="1800"/>
              <a:t>prem user vs PSTN: caller ID match on DP pattern, or extension</a:t>
            </a:r>
            <a:endParaRPr lang="en-DE" sz="1800"/>
          </a:p>
        </p:txBody>
      </p:sp>
      <p:sp>
        <p:nvSpPr>
          <p:cNvPr id="7" name="TextBox 6">
            <a:extLst>
              <a:ext uri="{FF2B5EF4-FFF2-40B4-BE49-F238E27FC236}">
                <a16:creationId xmlns:a16="http://schemas.microsoft.com/office/drawing/2014/main" id="{55407EA3-4C8D-74F3-B00C-BC456F5C8670}"/>
              </a:ext>
            </a:extLst>
          </p:cNvPr>
          <p:cNvSpPr txBox="1"/>
          <p:nvPr/>
        </p:nvSpPr>
        <p:spPr>
          <a:xfrm>
            <a:off x="10920536" y="87574"/>
            <a:ext cx="1194558" cy="369332"/>
          </a:xfrm>
          <a:prstGeom prst="rect">
            <a:avLst/>
          </a:prstGeom>
          <a:noFill/>
        </p:spPr>
        <p:txBody>
          <a:bodyPr wrap="none" rtlCol="0">
            <a:spAutoFit/>
          </a:bodyPr>
          <a:lstStyle/>
          <a:p>
            <a:r>
              <a:rPr lang="en-DE">
                <a:latin typeface="+mn-lt"/>
              </a:rPr>
              <a:t>Reminder</a:t>
            </a:r>
          </a:p>
        </p:txBody>
      </p:sp>
    </p:spTree>
    <p:extLst>
      <p:ext uri="{BB962C8B-B14F-4D97-AF65-F5344CB8AC3E}">
        <p14:creationId xmlns:p14="http://schemas.microsoft.com/office/powerpoint/2010/main" val="3788683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A7FB72F0-FC05-38DB-8D5A-48705AB953CB}"/>
              </a:ext>
            </a:extLst>
          </p:cNvPr>
          <p:cNvSpPr>
            <a:spLocks noGrp="1"/>
          </p:cNvSpPr>
          <p:nvPr>
            <p:ph type="body" sz="quarter" idx="10"/>
          </p:nvPr>
        </p:nvSpPr>
        <p:spPr/>
        <p:txBody>
          <a:bodyPr/>
          <a:lstStyle/>
          <a:p>
            <a:r>
              <a:rPr lang="en-DE"/>
              <a:t>Incoming call from PSTN</a:t>
            </a:r>
          </a:p>
          <a:p>
            <a:r>
              <a:rPr lang="en-DE"/>
              <a:t>W</a:t>
            </a:r>
            <a:r>
              <a:rPr lang="en-GB" err="1"/>
              <a:t>ebex</a:t>
            </a:r>
            <a:r>
              <a:rPr lang="en-GB"/>
              <a:t> Calling routing lookup</a:t>
            </a:r>
          </a:p>
          <a:p>
            <a:r>
              <a:rPr lang="en-GB"/>
              <a:t>Destination found in route list</a:t>
            </a:r>
          </a:p>
          <a:p>
            <a:r>
              <a:rPr lang="en-GB"/>
              <a:t>Call forwarded to route list’s routing choice: </a:t>
            </a:r>
            <a:br>
              <a:rPr lang="en-GB"/>
            </a:br>
            <a:r>
              <a:rPr lang="en-GB"/>
              <a:t>route group (trunk) to DI</a:t>
            </a:r>
          </a:p>
          <a:p>
            <a:r>
              <a:rPr lang="en-GB"/>
              <a:t>DI routes call to DI user</a:t>
            </a:r>
          </a:p>
          <a:p>
            <a:endParaRPr lang="en-DE"/>
          </a:p>
        </p:txBody>
      </p:sp>
      <p:sp>
        <p:nvSpPr>
          <p:cNvPr id="3" name="Text Placeholder 2">
            <a:extLst>
              <a:ext uri="{FF2B5EF4-FFF2-40B4-BE49-F238E27FC236}">
                <a16:creationId xmlns:a16="http://schemas.microsoft.com/office/drawing/2014/main" id="{3E10121D-D590-A19D-13DD-B3B0E9098E54}"/>
              </a:ext>
            </a:extLst>
          </p:cNvPr>
          <p:cNvSpPr>
            <a:spLocks noGrp="1"/>
          </p:cNvSpPr>
          <p:nvPr>
            <p:ph type="body" sz="quarter" idx="14"/>
          </p:nvPr>
        </p:nvSpPr>
        <p:spPr>
          <a:xfrm>
            <a:off x="625928" y="431801"/>
            <a:ext cx="4656962" cy="304800"/>
          </a:xfrm>
        </p:spPr>
        <p:txBody>
          <a:bodyPr/>
          <a:lstStyle/>
          <a:p>
            <a:r>
              <a:rPr lang="en-US"/>
              <a:t>Cloud Connected PSTN for Dedicated Instance</a:t>
            </a:r>
            <a:endParaRPr lang="en-DE"/>
          </a:p>
        </p:txBody>
      </p:sp>
      <p:sp>
        <p:nvSpPr>
          <p:cNvPr id="64" name="Text Placeholder 63">
            <a:extLst>
              <a:ext uri="{FF2B5EF4-FFF2-40B4-BE49-F238E27FC236}">
                <a16:creationId xmlns:a16="http://schemas.microsoft.com/office/drawing/2014/main" id="{20772D9D-6203-6E6E-8AAB-397CE11B96C1}"/>
              </a:ext>
            </a:extLst>
          </p:cNvPr>
          <p:cNvSpPr>
            <a:spLocks noGrp="1"/>
          </p:cNvSpPr>
          <p:nvPr>
            <p:ph type="body" sz="quarter" idx="23"/>
          </p:nvPr>
        </p:nvSpPr>
        <p:spPr/>
        <p:txBody>
          <a:bodyPr/>
          <a:lstStyle/>
          <a:p>
            <a:r>
              <a:rPr lang="en-DE"/>
              <a:t>Call Flow: PSTN to DI user</a:t>
            </a:r>
          </a:p>
          <a:p>
            <a:endParaRPr lang="en-DE"/>
          </a:p>
        </p:txBody>
      </p:sp>
      <p:grpSp>
        <p:nvGrpSpPr>
          <p:cNvPr id="4" name="Group 3">
            <a:extLst>
              <a:ext uri="{FF2B5EF4-FFF2-40B4-BE49-F238E27FC236}">
                <a16:creationId xmlns:a16="http://schemas.microsoft.com/office/drawing/2014/main" id="{D19947D5-3F5B-7484-528B-55211621F9D7}"/>
              </a:ext>
            </a:extLst>
          </p:cNvPr>
          <p:cNvGrpSpPr/>
          <p:nvPr/>
        </p:nvGrpSpPr>
        <p:grpSpPr>
          <a:xfrm>
            <a:off x="5282891" y="3700677"/>
            <a:ext cx="3146099" cy="1731956"/>
            <a:chOff x="1903828" y="889325"/>
            <a:chExt cx="3146099" cy="1731956"/>
          </a:xfrm>
        </p:grpSpPr>
        <p:sp>
          <p:nvSpPr>
            <p:cNvPr id="5" name="Shape 426">
              <a:extLst>
                <a:ext uri="{FF2B5EF4-FFF2-40B4-BE49-F238E27FC236}">
                  <a16:creationId xmlns:a16="http://schemas.microsoft.com/office/drawing/2014/main" id="{FC06EC33-B172-B7D3-57C1-49ABD5404E71}"/>
                </a:ext>
              </a:extLst>
            </p:cNvPr>
            <p:cNvSpPr>
              <a:spLocks noChangeAspect="1"/>
            </p:cNvSpPr>
            <p:nvPr/>
          </p:nvSpPr>
          <p:spPr>
            <a:xfrm flipH="1">
              <a:off x="1903828" y="889325"/>
              <a:ext cx="3146099" cy="173195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6" name="Group 5">
              <a:extLst>
                <a:ext uri="{FF2B5EF4-FFF2-40B4-BE49-F238E27FC236}">
                  <a16:creationId xmlns:a16="http://schemas.microsoft.com/office/drawing/2014/main" id="{B1C23453-B59F-C366-AEB4-1F891A212FC5}"/>
                </a:ext>
              </a:extLst>
            </p:cNvPr>
            <p:cNvGrpSpPr/>
            <p:nvPr/>
          </p:nvGrpSpPr>
          <p:grpSpPr>
            <a:xfrm>
              <a:off x="2564193" y="1545703"/>
              <a:ext cx="1978595" cy="400110"/>
              <a:chOff x="3900734" y="1584175"/>
              <a:chExt cx="1978595" cy="400110"/>
            </a:xfrm>
          </p:grpSpPr>
          <p:sp>
            <p:nvSpPr>
              <p:cNvPr id="53" name="TextBox 52">
                <a:extLst>
                  <a:ext uri="{FF2B5EF4-FFF2-40B4-BE49-F238E27FC236}">
                    <a16:creationId xmlns:a16="http://schemas.microsoft.com/office/drawing/2014/main" id="{AB604141-5C92-6E6A-DB57-513D56E77BDC}"/>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54" name="Picture 53" descr="Logo, icon&#10;&#10;Description automatically generated">
                <a:extLst>
                  <a:ext uri="{FF2B5EF4-FFF2-40B4-BE49-F238E27FC236}">
                    <a16:creationId xmlns:a16="http://schemas.microsoft.com/office/drawing/2014/main" id="{60D900AC-6153-75D5-F445-353D550955DC}"/>
                  </a:ext>
                </a:extLst>
              </p:cNvPr>
              <p:cNvPicPr>
                <a:picLocks noChangeAspect="1"/>
              </p:cNvPicPr>
              <p:nvPr/>
            </p:nvPicPr>
            <p:blipFill>
              <a:blip r:embed="rId3"/>
              <a:stretch>
                <a:fillRect/>
              </a:stretch>
            </p:blipFill>
            <p:spPr>
              <a:xfrm>
                <a:off x="3900734" y="1673971"/>
                <a:ext cx="844390" cy="194425"/>
              </a:xfrm>
              <a:prstGeom prst="rect">
                <a:avLst/>
              </a:prstGeom>
            </p:spPr>
          </p:pic>
        </p:grpSp>
        <p:pic>
          <p:nvPicPr>
            <p:cNvPr id="7" name="Image" descr="Image">
              <a:extLst>
                <a:ext uri="{FF2B5EF4-FFF2-40B4-BE49-F238E27FC236}">
                  <a16:creationId xmlns:a16="http://schemas.microsoft.com/office/drawing/2014/main" id="{D2E0008F-8A86-823E-8B4F-C123A53CD751}"/>
                </a:ext>
              </a:extLst>
            </p:cNvPr>
            <p:cNvPicPr>
              <a:picLocks noChangeAspect="1"/>
            </p:cNvPicPr>
            <p:nvPr/>
          </p:nvPicPr>
          <p:blipFill>
            <a:blip r:embed="rId4"/>
            <a:stretch>
              <a:fillRect/>
            </a:stretch>
          </p:blipFill>
          <p:spPr>
            <a:xfrm>
              <a:off x="2954210" y="950945"/>
              <a:ext cx="626496" cy="590127"/>
            </a:xfrm>
            <a:prstGeom prst="rect">
              <a:avLst/>
            </a:prstGeom>
            <a:ln w="12700">
              <a:miter lim="400000"/>
            </a:ln>
          </p:spPr>
        </p:pic>
        <p:grpSp>
          <p:nvGrpSpPr>
            <p:cNvPr id="8" name="Group 7">
              <a:extLst>
                <a:ext uri="{FF2B5EF4-FFF2-40B4-BE49-F238E27FC236}">
                  <a16:creationId xmlns:a16="http://schemas.microsoft.com/office/drawing/2014/main" id="{5E1F21B8-39EF-0B67-C799-9406F268B0BB}"/>
                </a:ext>
              </a:extLst>
            </p:cNvPr>
            <p:cNvGrpSpPr/>
            <p:nvPr/>
          </p:nvGrpSpPr>
          <p:grpSpPr>
            <a:xfrm>
              <a:off x="2374957" y="2005220"/>
              <a:ext cx="2466306" cy="392594"/>
              <a:chOff x="2374957" y="2005220"/>
              <a:chExt cx="2466306" cy="392594"/>
            </a:xfrm>
          </p:grpSpPr>
          <p:pic>
            <p:nvPicPr>
              <p:cNvPr id="9" name="calling_black@4x.png" descr="calling_black@4x.png">
                <a:extLst>
                  <a:ext uri="{FF2B5EF4-FFF2-40B4-BE49-F238E27FC236}">
                    <a16:creationId xmlns:a16="http://schemas.microsoft.com/office/drawing/2014/main" id="{E9543065-8BF2-810E-48E5-32F950FE922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513879" y="2043223"/>
                <a:ext cx="327384" cy="292225"/>
              </a:xfrm>
              <a:prstGeom prst="rect">
                <a:avLst/>
              </a:prstGeom>
              <a:ln w="12700">
                <a:miter lim="400000"/>
              </a:ln>
            </p:spPr>
          </p:pic>
          <p:grpSp>
            <p:nvGrpSpPr>
              <p:cNvPr id="10" name="Group 9">
                <a:extLst>
                  <a:ext uri="{FF2B5EF4-FFF2-40B4-BE49-F238E27FC236}">
                    <a16:creationId xmlns:a16="http://schemas.microsoft.com/office/drawing/2014/main" id="{ADC9D9E2-1C7F-8980-0C04-2F8F968AB8BE}"/>
                  </a:ext>
                </a:extLst>
              </p:cNvPr>
              <p:cNvGrpSpPr>
                <a:grpSpLocks noChangeAspect="1"/>
              </p:cNvGrpSpPr>
              <p:nvPr/>
            </p:nvGrpSpPr>
            <p:grpSpPr>
              <a:xfrm>
                <a:off x="3415607" y="2035201"/>
                <a:ext cx="558000" cy="362613"/>
                <a:chOff x="5332939" y="3568716"/>
                <a:chExt cx="1266607" cy="823098"/>
              </a:xfrm>
            </p:grpSpPr>
            <p:grpSp>
              <p:nvGrpSpPr>
                <p:cNvPr id="14" name="Group 13">
                  <a:extLst>
                    <a:ext uri="{FF2B5EF4-FFF2-40B4-BE49-F238E27FC236}">
                      <a16:creationId xmlns:a16="http://schemas.microsoft.com/office/drawing/2014/main" id="{86E24FA3-B020-F4CE-38BF-F5124E79441C}"/>
                    </a:ext>
                  </a:extLst>
                </p:cNvPr>
                <p:cNvGrpSpPr>
                  <a:grpSpLocks noChangeAspect="1"/>
                </p:cNvGrpSpPr>
                <p:nvPr/>
              </p:nvGrpSpPr>
              <p:grpSpPr>
                <a:xfrm>
                  <a:off x="5332939" y="3568716"/>
                  <a:ext cx="1266607" cy="823098"/>
                  <a:chOff x="3450034" y="2192353"/>
                  <a:chExt cx="945898" cy="614684"/>
                </a:xfrm>
              </p:grpSpPr>
              <p:sp>
                <p:nvSpPr>
                  <p:cNvPr id="16" name="Rounded Rectangle 15">
                    <a:extLst>
                      <a:ext uri="{FF2B5EF4-FFF2-40B4-BE49-F238E27FC236}">
                        <a16:creationId xmlns:a16="http://schemas.microsoft.com/office/drawing/2014/main" id="{30D46EC6-FE47-B925-589E-4054646ADA93}"/>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17" name="Group 105">
                    <a:extLst>
                      <a:ext uri="{FF2B5EF4-FFF2-40B4-BE49-F238E27FC236}">
                        <a16:creationId xmlns:a16="http://schemas.microsoft.com/office/drawing/2014/main" id="{DCEED928-569F-73EB-9D6F-11DDC2A894E8}"/>
                      </a:ext>
                    </a:extLst>
                  </p:cNvPr>
                  <p:cNvGrpSpPr>
                    <a:grpSpLocks noChangeAspect="1"/>
                  </p:cNvGrpSpPr>
                  <p:nvPr/>
                </p:nvGrpSpPr>
                <p:grpSpPr bwMode="auto">
                  <a:xfrm>
                    <a:off x="3501889" y="2492927"/>
                    <a:ext cx="283203" cy="266993"/>
                    <a:chOff x="1991" y="1544"/>
                    <a:chExt cx="961" cy="906"/>
                  </a:xfrm>
                </p:grpSpPr>
                <p:sp>
                  <p:nvSpPr>
                    <p:cNvPr id="33" name="Freeform 106">
                      <a:extLst>
                        <a:ext uri="{FF2B5EF4-FFF2-40B4-BE49-F238E27FC236}">
                          <a16:creationId xmlns:a16="http://schemas.microsoft.com/office/drawing/2014/main" id="{532BC297-AE21-23BF-6B13-89E6375B29C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4" name="Rectangle 107">
                      <a:extLst>
                        <a:ext uri="{FF2B5EF4-FFF2-40B4-BE49-F238E27FC236}">
                          <a16:creationId xmlns:a16="http://schemas.microsoft.com/office/drawing/2014/main" id="{264885F3-AAA2-EFD1-AFD6-B1BCBB3DA85E}"/>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5" name="Rectangle 108">
                      <a:extLst>
                        <a:ext uri="{FF2B5EF4-FFF2-40B4-BE49-F238E27FC236}">
                          <a16:creationId xmlns:a16="http://schemas.microsoft.com/office/drawing/2014/main" id="{BFB8B32F-A9D5-7E7F-17A6-A76954789446}"/>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6" name="Rectangle 109">
                      <a:extLst>
                        <a:ext uri="{FF2B5EF4-FFF2-40B4-BE49-F238E27FC236}">
                          <a16:creationId xmlns:a16="http://schemas.microsoft.com/office/drawing/2014/main" id="{B68607E1-3A22-6BBC-C2D8-2BCDFB927E51}"/>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7" name="Rectangle 110">
                      <a:extLst>
                        <a:ext uri="{FF2B5EF4-FFF2-40B4-BE49-F238E27FC236}">
                          <a16:creationId xmlns:a16="http://schemas.microsoft.com/office/drawing/2014/main" id="{A3D227E0-5CA7-0EFE-3D50-1B40E5A2D834}"/>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8" name="Rectangle 111">
                      <a:extLst>
                        <a:ext uri="{FF2B5EF4-FFF2-40B4-BE49-F238E27FC236}">
                          <a16:creationId xmlns:a16="http://schemas.microsoft.com/office/drawing/2014/main" id="{28AD6954-666F-C6D4-6EC1-12CCA63AB670}"/>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9" name="Rectangle 112">
                      <a:extLst>
                        <a:ext uri="{FF2B5EF4-FFF2-40B4-BE49-F238E27FC236}">
                          <a16:creationId xmlns:a16="http://schemas.microsoft.com/office/drawing/2014/main" id="{06EF1837-BF24-6A41-3B06-2D47A4E000E5}"/>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0" name="Rectangle 113">
                      <a:extLst>
                        <a:ext uri="{FF2B5EF4-FFF2-40B4-BE49-F238E27FC236}">
                          <a16:creationId xmlns:a16="http://schemas.microsoft.com/office/drawing/2014/main" id="{DD6E5B2B-23DF-4A8E-D06B-1660B549ED6F}"/>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1" name="Rectangle 114">
                      <a:extLst>
                        <a:ext uri="{FF2B5EF4-FFF2-40B4-BE49-F238E27FC236}">
                          <a16:creationId xmlns:a16="http://schemas.microsoft.com/office/drawing/2014/main" id="{6BD90884-079F-B6B5-E065-E92094B3BEF7}"/>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2" name="Rectangle 115">
                      <a:extLst>
                        <a:ext uri="{FF2B5EF4-FFF2-40B4-BE49-F238E27FC236}">
                          <a16:creationId xmlns:a16="http://schemas.microsoft.com/office/drawing/2014/main" id="{A0E05546-04A2-3CDC-0765-7E618EE3B5C0}"/>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3" name="Freeform 116">
                      <a:extLst>
                        <a:ext uri="{FF2B5EF4-FFF2-40B4-BE49-F238E27FC236}">
                          <a16:creationId xmlns:a16="http://schemas.microsoft.com/office/drawing/2014/main" id="{F08F91B4-3847-36F1-C35D-4A85C800827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4" name="Rectangle 117">
                      <a:extLst>
                        <a:ext uri="{FF2B5EF4-FFF2-40B4-BE49-F238E27FC236}">
                          <a16:creationId xmlns:a16="http://schemas.microsoft.com/office/drawing/2014/main" id="{D16BE28D-E7B0-7F8C-D887-03E9E4616404}"/>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5" name="Rectangle 118">
                      <a:extLst>
                        <a:ext uri="{FF2B5EF4-FFF2-40B4-BE49-F238E27FC236}">
                          <a16:creationId xmlns:a16="http://schemas.microsoft.com/office/drawing/2014/main" id="{FF718C50-632F-E31C-40F4-D01558BBCED5}"/>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 name="Rectangle 119">
                      <a:extLst>
                        <a:ext uri="{FF2B5EF4-FFF2-40B4-BE49-F238E27FC236}">
                          <a16:creationId xmlns:a16="http://schemas.microsoft.com/office/drawing/2014/main" id="{4F828D4C-97A9-AC20-0208-133B8DE32B31}"/>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7" name="Rectangle 120">
                      <a:extLst>
                        <a:ext uri="{FF2B5EF4-FFF2-40B4-BE49-F238E27FC236}">
                          <a16:creationId xmlns:a16="http://schemas.microsoft.com/office/drawing/2014/main" id="{E0D88D02-51DF-D92C-09A3-FFFF279CB4A2}"/>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8" name="Rectangle 121">
                      <a:extLst>
                        <a:ext uri="{FF2B5EF4-FFF2-40B4-BE49-F238E27FC236}">
                          <a16:creationId xmlns:a16="http://schemas.microsoft.com/office/drawing/2014/main" id="{AD6122FA-98D3-0ADD-523E-5BAF5681FD43}"/>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9" name="Rectangle 122">
                      <a:extLst>
                        <a:ext uri="{FF2B5EF4-FFF2-40B4-BE49-F238E27FC236}">
                          <a16:creationId xmlns:a16="http://schemas.microsoft.com/office/drawing/2014/main" id="{4DD4F00E-5799-4784-6B7D-85F9076F1FA1}"/>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0" name="Rectangle 123">
                      <a:extLst>
                        <a:ext uri="{FF2B5EF4-FFF2-40B4-BE49-F238E27FC236}">
                          <a16:creationId xmlns:a16="http://schemas.microsoft.com/office/drawing/2014/main" id="{D914231A-7C8A-E9BF-71BC-5DB9E888680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1" name="Rectangle 124">
                      <a:extLst>
                        <a:ext uri="{FF2B5EF4-FFF2-40B4-BE49-F238E27FC236}">
                          <a16:creationId xmlns:a16="http://schemas.microsoft.com/office/drawing/2014/main" id="{D9C53735-A53F-651A-4976-8B1D6440B020}"/>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2" name="Rectangle 125">
                      <a:extLst>
                        <a:ext uri="{FF2B5EF4-FFF2-40B4-BE49-F238E27FC236}">
                          <a16:creationId xmlns:a16="http://schemas.microsoft.com/office/drawing/2014/main" id="{6A3E1926-E92E-64FA-53DB-C6CAA30F441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18" name="Group 17">
                    <a:extLst>
                      <a:ext uri="{FF2B5EF4-FFF2-40B4-BE49-F238E27FC236}">
                        <a16:creationId xmlns:a16="http://schemas.microsoft.com/office/drawing/2014/main" id="{21C8F797-AD90-5643-BA0A-ADE1D53DBD0B}"/>
                      </a:ext>
                    </a:extLst>
                  </p:cNvPr>
                  <p:cNvGrpSpPr>
                    <a:grpSpLocks noChangeAspect="1"/>
                  </p:cNvGrpSpPr>
                  <p:nvPr/>
                </p:nvGrpSpPr>
                <p:grpSpPr>
                  <a:xfrm rot="19800000">
                    <a:off x="3694273" y="2456129"/>
                    <a:ext cx="181873" cy="80768"/>
                    <a:chOff x="4705351" y="4362451"/>
                    <a:chExt cx="1165225" cy="493712"/>
                  </a:xfrm>
                </p:grpSpPr>
                <p:sp>
                  <p:nvSpPr>
                    <p:cNvPr id="19" name="Freeform 29">
                      <a:extLst>
                        <a:ext uri="{FF2B5EF4-FFF2-40B4-BE49-F238E27FC236}">
                          <a16:creationId xmlns:a16="http://schemas.microsoft.com/office/drawing/2014/main" id="{C591638C-0BAA-5FE5-479D-9A34497429FD}"/>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0" name="Freeform 30">
                      <a:extLst>
                        <a:ext uri="{FF2B5EF4-FFF2-40B4-BE49-F238E27FC236}">
                          <a16:creationId xmlns:a16="http://schemas.microsoft.com/office/drawing/2014/main" id="{6BE4C972-0504-E027-182A-66A5893B87B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 name="Freeform 31">
                      <a:extLst>
                        <a:ext uri="{FF2B5EF4-FFF2-40B4-BE49-F238E27FC236}">
                          <a16:creationId xmlns:a16="http://schemas.microsoft.com/office/drawing/2014/main" id="{76B81F48-A1F4-1E87-BC79-24917B917F7B}"/>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2" name="Freeform 68">
                      <a:extLst>
                        <a:ext uri="{FF2B5EF4-FFF2-40B4-BE49-F238E27FC236}">
                          <a16:creationId xmlns:a16="http://schemas.microsoft.com/office/drawing/2014/main" id="{C77B3D63-FDEA-C917-F9A3-FBA854F59E8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3" name="Freeform 69">
                      <a:extLst>
                        <a:ext uri="{FF2B5EF4-FFF2-40B4-BE49-F238E27FC236}">
                          <a16:creationId xmlns:a16="http://schemas.microsoft.com/office/drawing/2014/main" id="{81080723-E190-53C1-B5EA-F859FBCB52B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4" name="Freeform 70">
                      <a:extLst>
                        <a:ext uri="{FF2B5EF4-FFF2-40B4-BE49-F238E27FC236}">
                          <a16:creationId xmlns:a16="http://schemas.microsoft.com/office/drawing/2014/main" id="{9BA72DEF-A0FB-C6D7-CAA7-A8971CA92514}"/>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5" name="Freeform 71">
                      <a:extLst>
                        <a:ext uri="{FF2B5EF4-FFF2-40B4-BE49-F238E27FC236}">
                          <a16:creationId xmlns:a16="http://schemas.microsoft.com/office/drawing/2014/main" id="{8712B141-718D-5487-1FAE-678D579E189A}"/>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6" name="Freeform 72">
                      <a:extLst>
                        <a:ext uri="{FF2B5EF4-FFF2-40B4-BE49-F238E27FC236}">
                          <a16:creationId xmlns:a16="http://schemas.microsoft.com/office/drawing/2014/main" id="{08EAC0E3-8DBC-7169-68E1-A03FD14D1D2E}"/>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7" name="Freeform 73">
                      <a:extLst>
                        <a:ext uri="{FF2B5EF4-FFF2-40B4-BE49-F238E27FC236}">
                          <a16:creationId xmlns:a16="http://schemas.microsoft.com/office/drawing/2014/main" id="{4B7492D0-0F83-274C-7476-0C126B9D6D97}"/>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8" name="Freeform 74">
                      <a:extLst>
                        <a:ext uri="{FF2B5EF4-FFF2-40B4-BE49-F238E27FC236}">
                          <a16:creationId xmlns:a16="http://schemas.microsoft.com/office/drawing/2014/main" id="{95C70BFA-D6FD-17BF-BFDC-FEC2DB87087E}"/>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9" name="Freeform 75">
                      <a:extLst>
                        <a:ext uri="{FF2B5EF4-FFF2-40B4-BE49-F238E27FC236}">
                          <a16:creationId xmlns:a16="http://schemas.microsoft.com/office/drawing/2014/main" id="{54FEC079-7903-ED17-1C1F-DBB6C79A1E5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0" name="Freeform 76">
                      <a:extLst>
                        <a:ext uri="{FF2B5EF4-FFF2-40B4-BE49-F238E27FC236}">
                          <a16:creationId xmlns:a16="http://schemas.microsoft.com/office/drawing/2014/main" id="{44A14728-9EB9-4AE3-8C3C-54B2CA414EF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1" name="Freeform 77">
                      <a:extLst>
                        <a:ext uri="{FF2B5EF4-FFF2-40B4-BE49-F238E27FC236}">
                          <a16:creationId xmlns:a16="http://schemas.microsoft.com/office/drawing/2014/main" id="{2DFA6F59-E29A-851E-2418-0CF5B0E6AAFA}"/>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2" name="Freeform 78">
                      <a:extLst>
                        <a:ext uri="{FF2B5EF4-FFF2-40B4-BE49-F238E27FC236}">
                          <a16:creationId xmlns:a16="http://schemas.microsoft.com/office/drawing/2014/main" id="{C6E7F38C-4CD9-B47A-E6C2-C137028E6922}"/>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5" name="Shape 426">
                  <a:extLst>
                    <a:ext uri="{FF2B5EF4-FFF2-40B4-BE49-F238E27FC236}">
                      <a16:creationId xmlns:a16="http://schemas.microsoft.com/office/drawing/2014/main" id="{2465906A-8EFC-F948-398B-C67E9C65F841}"/>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11" name="Cylinder 135">
                <a:extLst>
                  <a:ext uri="{FF2B5EF4-FFF2-40B4-BE49-F238E27FC236}">
                    <a16:creationId xmlns:a16="http://schemas.microsoft.com/office/drawing/2014/main" id="{7FEDE48C-CC55-EB9D-AFC3-8763BBD44126}"/>
                  </a:ext>
                </a:extLst>
              </p:cNvPr>
              <p:cNvSpPr/>
              <p:nvPr/>
            </p:nvSpPr>
            <p:spPr>
              <a:xfrm rot="5400000">
                <a:off x="3064671" y="1989808"/>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pic>
            <p:nvPicPr>
              <p:cNvPr id="12" name="Picture 11">
                <a:extLst>
                  <a:ext uri="{FF2B5EF4-FFF2-40B4-BE49-F238E27FC236}">
                    <a16:creationId xmlns:a16="http://schemas.microsoft.com/office/drawing/2014/main" id="{93A04D41-56A4-553B-38FC-B2C79DCDD5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74957" y="2005220"/>
                <a:ext cx="500378" cy="369484"/>
              </a:xfrm>
              <a:prstGeom prst="rect">
                <a:avLst/>
              </a:prstGeom>
            </p:spPr>
          </p:pic>
          <p:sp>
            <p:nvSpPr>
              <p:cNvPr id="13" name="Cylinder 135">
                <a:extLst>
                  <a:ext uri="{FF2B5EF4-FFF2-40B4-BE49-F238E27FC236}">
                    <a16:creationId xmlns:a16="http://schemas.microsoft.com/office/drawing/2014/main" id="{F18D51E3-969E-9B39-2816-AEAB8EE8D52D}"/>
                  </a:ext>
                </a:extLst>
              </p:cNvPr>
              <p:cNvSpPr/>
              <p:nvPr/>
            </p:nvSpPr>
            <p:spPr>
              <a:xfrm rot="5400000">
                <a:off x="4167552" y="1978249"/>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grpSp>
      </p:grpSp>
      <p:grpSp>
        <p:nvGrpSpPr>
          <p:cNvPr id="55" name="Group 54">
            <a:extLst>
              <a:ext uri="{FF2B5EF4-FFF2-40B4-BE49-F238E27FC236}">
                <a16:creationId xmlns:a16="http://schemas.microsoft.com/office/drawing/2014/main" id="{1E7E7458-D6B5-F678-65E7-AF3141B2E385}"/>
              </a:ext>
            </a:extLst>
          </p:cNvPr>
          <p:cNvGrpSpPr/>
          <p:nvPr/>
        </p:nvGrpSpPr>
        <p:grpSpPr>
          <a:xfrm>
            <a:off x="8297937" y="4163886"/>
            <a:ext cx="1342649" cy="945775"/>
            <a:chOff x="2157938" y="3332033"/>
            <a:chExt cx="1342649" cy="945775"/>
          </a:xfrm>
        </p:grpSpPr>
        <p:sp>
          <p:nvSpPr>
            <p:cNvPr id="56" name="Shape 426">
              <a:extLst>
                <a:ext uri="{FF2B5EF4-FFF2-40B4-BE49-F238E27FC236}">
                  <a16:creationId xmlns:a16="http://schemas.microsoft.com/office/drawing/2014/main" id="{B3811F3A-6FFB-F2F6-4A42-2081BD1A4673}"/>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chemeClr val="accent2"/>
              </a:solidFill>
            </a:ln>
          </p:spPr>
          <p:txBody>
            <a:bodyPr wrap="none" lIns="38140" tIns="38140" rIns="38140" bIns="38140" anchor="ctr">
              <a:normAutofit fontScale="77500" lnSpcReduction="20000"/>
            </a:bodyPr>
            <a:lstStyle/>
            <a:p>
              <a:pPr algn="ctr" defTabSz="423415" eaLnBrk="0">
                <a:defRPr/>
              </a:pPr>
              <a:endParaRPr sz="7197" kern="0">
                <a:solidFill>
                  <a:srgbClr val="FFFFFF"/>
                </a:solidFill>
                <a:latin typeface="CiscoSansTT ExtraLight"/>
                <a:ea typeface="ＭＳ Ｐゴシック" charset="-128"/>
                <a:sym typeface="CiscoSansTT ExtraLight"/>
              </a:endParaRPr>
            </a:p>
          </p:txBody>
        </p:sp>
        <p:sp>
          <p:nvSpPr>
            <p:cNvPr id="57" name="Google Shape;582;p107">
              <a:extLst>
                <a:ext uri="{FF2B5EF4-FFF2-40B4-BE49-F238E27FC236}">
                  <a16:creationId xmlns:a16="http://schemas.microsoft.com/office/drawing/2014/main" id="{F552650F-64EE-2125-1B9A-61376A335C34}"/>
                </a:ext>
              </a:extLst>
            </p:cNvPr>
            <p:cNvSpPr txBox="1"/>
            <p:nvPr/>
          </p:nvSpPr>
          <p:spPr>
            <a:xfrm>
              <a:off x="2254194" y="3877698"/>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200" b="1">
                  <a:solidFill>
                    <a:srgbClr val="666666"/>
                  </a:solidFill>
                  <a:latin typeface="CiscoSansTT ExtraLight"/>
                  <a:ea typeface="Open Sans"/>
                  <a:cs typeface="Open Sans"/>
                  <a:sym typeface="Open Sans"/>
                </a:rPr>
                <a:t>CCPP</a:t>
              </a:r>
            </a:p>
          </p:txBody>
        </p:sp>
      </p:grpSp>
      <p:grpSp>
        <p:nvGrpSpPr>
          <p:cNvPr id="70" name="Group 69">
            <a:extLst>
              <a:ext uri="{FF2B5EF4-FFF2-40B4-BE49-F238E27FC236}">
                <a16:creationId xmlns:a16="http://schemas.microsoft.com/office/drawing/2014/main" id="{5CDBC285-7A5B-BF57-01E3-21D73E9245B3}"/>
              </a:ext>
            </a:extLst>
          </p:cNvPr>
          <p:cNvGrpSpPr/>
          <p:nvPr/>
        </p:nvGrpSpPr>
        <p:grpSpPr>
          <a:xfrm>
            <a:off x="7529643" y="2305522"/>
            <a:ext cx="1838965" cy="1571976"/>
            <a:chOff x="7259108" y="2208129"/>
            <a:chExt cx="1838965" cy="1571976"/>
          </a:xfrm>
        </p:grpSpPr>
        <p:sp>
          <p:nvSpPr>
            <p:cNvPr id="58" name="TextBox 57">
              <a:extLst>
                <a:ext uri="{FF2B5EF4-FFF2-40B4-BE49-F238E27FC236}">
                  <a16:creationId xmlns:a16="http://schemas.microsoft.com/office/drawing/2014/main" id="{D3D59506-AC4B-F3A7-3147-BC755244E26D}"/>
                </a:ext>
              </a:extLst>
            </p:cNvPr>
            <p:cNvSpPr txBox="1"/>
            <p:nvPr/>
          </p:nvSpPr>
          <p:spPr>
            <a:xfrm>
              <a:off x="7259108" y="2579776"/>
              <a:ext cx="1838965" cy="1200329"/>
            </a:xfrm>
            <a:prstGeom prst="rect">
              <a:avLst/>
            </a:prstGeom>
            <a:noFill/>
            <a:ln>
              <a:solidFill>
                <a:schemeClr val="tx1"/>
              </a:solidFill>
            </a:ln>
          </p:spPr>
          <p:txBody>
            <a:bodyPr wrap="none" rtlCol="0">
              <a:spAutoFit/>
            </a:bodyPr>
            <a:lstStyle/>
            <a:p>
              <a:r>
                <a:rPr lang="en-DE">
                  <a:latin typeface="+mn-lt"/>
                </a:rPr>
                <a:t>+14085550123</a:t>
              </a:r>
            </a:p>
            <a:p>
              <a:r>
                <a:rPr lang="en-DE">
                  <a:latin typeface="+mn-lt"/>
                </a:rPr>
                <a:t>+14085550124</a:t>
              </a:r>
            </a:p>
            <a:p>
              <a:r>
                <a:rPr lang="en-DE">
                  <a:latin typeface="+mn-lt"/>
                </a:rPr>
                <a:t>+14085550135</a:t>
              </a:r>
            </a:p>
            <a:p>
              <a:r>
                <a:rPr lang="en-DE">
                  <a:latin typeface="+mn-lt"/>
                </a:rPr>
                <a:t>…</a:t>
              </a:r>
            </a:p>
          </p:txBody>
        </p:sp>
        <p:sp>
          <p:nvSpPr>
            <p:cNvPr id="59" name="TextBox 58">
              <a:extLst>
                <a:ext uri="{FF2B5EF4-FFF2-40B4-BE49-F238E27FC236}">
                  <a16:creationId xmlns:a16="http://schemas.microsoft.com/office/drawing/2014/main" id="{ACA85AB0-B0AE-4573-A9A3-EAA410E19B71}"/>
                </a:ext>
              </a:extLst>
            </p:cNvPr>
            <p:cNvSpPr txBox="1"/>
            <p:nvPr/>
          </p:nvSpPr>
          <p:spPr>
            <a:xfrm>
              <a:off x="7561273" y="2208129"/>
              <a:ext cx="1234633" cy="369332"/>
            </a:xfrm>
            <a:prstGeom prst="rect">
              <a:avLst/>
            </a:prstGeom>
            <a:noFill/>
            <a:ln>
              <a:solidFill>
                <a:schemeClr val="tx1"/>
              </a:solidFill>
            </a:ln>
          </p:spPr>
          <p:txBody>
            <a:bodyPr wrap="none" rtlCol="0">
              <a:spAutoFit/>
            </a:bodyPr>
            <a:lstStyle/>
            <a:p>
              <a:r>
                <a:rPr lang="en-DE">
                  <a:latin typeface="+mn-lt"/>
                </a:rPr>
                <a:t>Route List</a:t>
              </a:r>
            </a:p>
          </p:txBody>
        </p:sp>
      </p:grpSp>
      <p:sp>
        <p:nvSpPr>
          <p:cNvPr id="61" name="Freeform 60">
            <a:extLst>
              <a:ext uri="{FF2B5EF4-FFF2-40B4-BE49-F238E27FC236}">
                <a16:creationId xmlns:a16="http://schemas.microsoft.com/office/drawing/2014/main" id="{8413EDA1-1E45-095A-41DB-7A25962BED5E}"/>
              </a:ext>
            </a:extLst>
          </p:cNvPr>
          <p:cNvSpPr/>
          <p:nvPr/>
        </p:nvSpPr>
        <p:spPr>
          <a:xfrm>
            <a:off x="8132122" y="4656735"/>
            <a:ext cx="3726352" cy="455170"/>
          </a:xfrm>
          <a:custGeom>
            <a:avLst/>
            <a:gdLst>
              <a:gd name="connsiteX0" fmla="*/ 3870731 w 3939104"/>
              <a:gd name="connsiteY0" fmla="*/ 843603 h 982914"/>
              <a:gd name="connsiteX1" fmla="*/ 3788229 w 3939104"/>
              <a:gd name="connsiteY1" fmla="*/ 864229 h 982914"/>
              <a:gd name="connsiteX2" fmla="*/ 2536944 w 3939104"/>
              <a:gd name="connsiteY2" fmla="*/ 932981 h 982914"/>
              <a:gd name="connsiteX3" fmla="*/ 921275 w 3939104"/>
              <a:gd name="connsiteY3" fmla="*/ 32331 h 982914"/>
              <a:gd name="connsiteX4" fmla="*/ 0 w 3939104"/>
              <a:gd name="connsiteY4" fmla="*/ 286713 h 982914"/>
              <a:gd name="connsiteX0" fmla="*/ 3870731 w 3870731"/>
              <a:gd name="connsiteY0" fmla="*/ 843603 h 978696"/>
              <a:gd name="connsiteX1" fmla="*/ 2536944 w 3870731"/>
              <a:gd name="connsiteY1" fmla="*/ 932981 h 978696"/>
              <a:gd name="connsiteX2" fmla="*/ 921275 w 3870731"/>
              <a:gd name="connsiteY2" fmla="*/ 32331 h 978696"/>
              <a:gd name="connsiteX3" fmla="*/ 0 w 3870731"/>
              <a:gd name="connsiteY3" fmla="*/ 286713 h 978696"/>
              <a:gd name="connsiteX0" fmla="*/ 3870731 w 3870731"/>
              <a:gd name="connsiteY0" fmla="*/ 843603 h 981639"/>
              <a:gd name="connsiteX1" fmla="*/ 2536944 w 3870731"/>
              <a:gd name="connsiteY1" fmla="*/ 932981 h 981639"/>
              <a:gd name="connsiteX2" fmla="*/ 921275 w 3870731"/>
              <a:gd name="connsiteY2" fmla="*/ 32331 h 981639"/>
              <a:gd name="connsiteX3" fmla="*/ 0 w 3870731"/>
              <a:gd name="connsiteY3" fmla="*/ 286713 h 981639"/>
              <a:gd name="connsiteX0" fmla="*/ 3726352 w 3726352"/>
              <a:gd name="connsiteY0" fmla="*/ 224836 h 934049"/>
              <a:gd name="connsiteX1" fmla="*/ 2536944 w 3726352"/>
              <a:gd name="connsiteY1" fmla="*/ 932981 h 934049"/>
              <a:gd name="connsiteX2" fmla="*/ 921275 w 3726352"/>
              <a:gd name="connsiteY2" fmla="*/ 32331 h 934049"/>
              <a:gd name="connsiteX3" fmla="*/ 0 w 3726352"/>
              <a:gd name="connsiteY3" fmla="*/ 286713 h 934049"/>
              <a:gd name="connsiteX0" fmla="*/ 3726352 w 3726352"/>
              <a:gd name="connsiteY0" fmla="*/ 224836 h 454906"/>
              <a:gd name="connsiteX1" fmla="*/ 2461317 w 3726352"/>
              <a:gd name="connsiteY1" fmla="*/ 451718 h 454906"/>
              <a:gd name="connsiteX2" fmla="*/ 921275 w 3726352"/>
              <a:gd name="connsiteY2" fmla="*/ 32331 h 454906"/>
              <a:gd name="connsiteX3" fmla="*/ 0 w 3726352"/>
              <a:gd name="connsiteY3" fmla="*/ 286713 h 454906"/>
              <a:gd name="connsiteX0" fmla="*/ 3726352 w 3726352"/>
              <a:gd name="connsiteY0" fmla="*/ 224836 h 453785"/>
              <a:gd name="connsiteX1" fmla="*/ 2461317 w 3726352"/>
              <a:gd name="connsiteY1" fmla="*/ 451718 h 453785"/>
              <a:gd name="connsiteX2" fmla="*/ 921275 w 3726352"/>
              <a:gd name="connsiteY2" fmla="*/ 32331 h 453785"/>
              <a:gd name="connsiteX3" fmla="*/ 0 w 3726352"/>
              <a:gd name="connsiteY3" fmla="*/ 286713 h 453785"/>
              <a:gd name="connsiteX0" fmla="*/ 3726352 w 3726352"/>
              <a:gd name="connsiteY0" fmla="*/ 224836 h 455170"/>
              <a:gd name="connsiteX1" fmla="*/ 2461317 w 3726352"/>
              <a:gd name="connsiteY1" fmla="*/ 451718 h 455170"/>
              <a:gd name="connsiteX2" fmla="*/ 921275 w 3726352"/>
              <a:gd name="connsiteY2" fmla="*/ 32331 h 455170"/>
              <a:gd name="connsiteX3" fmla="*/ 0 w 3726352"/>
              <a:gd name="connsiteY3" fmla="*/ 286713 h 455170"/>
            </a:gdLst>
            <a:ahLst/>
            <a:cxnLst>
              <a:cxn ang="0">
                <a:pos x="connsiteX0" y="connsiteY0"/>
              </a:cxn>
              <a:cxn ang="0">
                <a:pos x="connsiteX1" y="connsiteY1"/>
              </a:cxn>
              <a:cxn ang="0">
                <a:pos x="connsiteX2" y="connsiteY2"/>
              </a:cxn>
              <a:cxn ang="0">
                <a:pos x="connsiteX3" y="connsiteY3"/>
              </a:cxn>
            </a:cxnLst>
            <a:rect l="l" t="t" r="r" b="b"/>
            <a:pathLst>
              <a:path w="3726352" h="455170">
                <a:moveTo>
                  <a:pt x="3726352" y="224836"/>
                </a:moveTo>
                <a:cubicBezTo>
                  <a:pt x="3469105" y="360335"/>
                  <a:pt x="2976957" y="476927"/>
                  <a:pt x="2461317" y="451718"/>
                </a:cubicBezTo>
                <a:cubicBezTo>
                  <a:pt x="1945677" y="426509"/>
                  <a:pt x="1344099" y="140042"/>
                  <a:pt x="921275" y="32331"/>
                </a:cubicBezTo>
                <a:cubicBezTo>
                  <a:pt x="498451" y="-75380"/>
                  <a:pt x="249225" y="105666"/>
                  <a:pt x="0" y="286713"/>
                </a:cubicBezTo>
              </a:path>
            </a:pathLst>
          </a:cu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TextBox 61">
            <a:extLst>
              <a:ext uri="{FF2B5EF4-FFF2-40B4-BE49-F238E27FC236}">
                <a16:creationId xmlns:a16="http://schemas.microsoft.com/office/drawing/2014/main" id="{7A895A9D-4238-9DF0-9429-A247F0D4A760}"/>
              </a:ext>
            </a:extLst>
          </p:cNvPr>
          <p:cNvSpPr txBox="1"/>
          <p:nvPr/>
        </p:nvSpPr>
        <p:spPr>
          <a:xfrm>
            <a:off x="9892172" y="5178955"/>
            <a:ext cx="1838965" cy="369332"/>
          </a:xfrm>
          <a:prstGeom prst="rect">
            <a:avLst/>
          </a:prstGeom>
          <a:noFill/>
        </p:spPr>
        <p:txBody>
          <a:bodyPr wrap="none" rtlCol="0">
            <a:spAutoFit/>
          </a:bodyPr>
          <a:lstStyle/>
          <a:p>
            <a:r>
              <a:rPr lang="en-DE">
                <a:solidFill>
                  <a:schemeClr val="accent2"/>
                </a:solidFill>
                <a:latin typeface="+mn-lt"/>
              </a:rPr>
              <a:t>+14085550124</a:t>
            </a:r>
          </a:p>
        </p:txBody>
      </p:sp>
      <p:sp>
        <p:nvSpPr>
          <p:cNvPr id="68" name="Freeform 67">
            <a:extLst>
              <a:ext uri="{FF2B5EF4-FFF2-40B4-BE49-F238E27FC236}">
                <a16:creationId xmlns:a16="http://schemas.microsoft.com/office/drawing/2014/main" id="{26D7FB83-54D1-41C9-1C51-CD50464B1B98}"/>
              </a:ext>
            </a:extLst>
          </p:cNvPr>
          <p:cNvSpPr/>
          <p:nvPr/>
        </p:nvSpPr>
        <p:spPr>
          <a:xfrm>
            <a:off x="6055290" y="4934297"/>
            <a:ext cx="2091021" cy="119954"/>
          </a:xfrm>
          <a:custGeom>
            <a:avLst/>
            <a:gdLst>
              <a:gd name="connsiteX0" fmla="*/ 1922746 w 1922746"/>
              <a:gd name="connsiteY0" fmla="*/ 0 h 119738"/>
              <a:gd name="connsiteX1" fmla="*/ 1716066 w 1922746"/>
              <a:gd name="connsiteY1" fmla="*/ 118997 h 119738"/>
              <a:gd name="connsiteX2" fmla="*/ 1440494 w 1922746"/>
              <a:gd name="connsiteY2" fmla="*/ 50104 h 119738"/>
              <a:gd name="connsiteX3" fmla="*/ 1014609 w 1922746"/>
              <a:gd name="connsiteY3" fmla="*/ 43841 h 119738"/>
              <a:gd name="connsiteX4" fmla="*/ 300625 w 1922746"/>
              <a:gd name="connsiteY4" fmla="*/ 43841 h 119738"/>
              <a:gd name="connsiteX5" fmla="*/ 0 w 1922746"/>
              <a:gd name="connsiteY5" fmla="*/ 50104 h 119738"/>
              <a:gd name="connsiteX0" fmla="*/ 1871946 w 1871946"/>
              <a:gd name="connsiteY0" fmla="*/ 0 h 84151"/>
              <a:gd name="connsiteX1" fmla="*/ 1716066 w 1871946"/>
              <a:gd name="connsiteY1" fmla="*/ 84072 h 84151"/>
              <a:gd name="connsiteX2" fmla="*/ 1440494 w 1871946"/>
              <a:gd name="connsiteY2" fmla="*/ 15179 h 84151"/>
              <a:gd name="connsiteX3" fmla="*/ 1014609 w 1871946"/>
              <a:gd name="connsiteY3" fmla="*/ 8916 h 84151"/>
              <a:gd name="connsiteX4" fmla="*/ 300625 w 1871946"/>
              <a:gd name="connsiteY4" fmla="*/ 8916 h 84151"/>
              <a:gd name="connsiteX5" fmla="*/ 0 w 1871946"/>
              <a:gd name="connsiteY5" fmla="*/ 15179 h 84151"/>
              <a:gd name="connsiteX0" fmla="*/ 1871946 w 1871946"/>
              <a:gd name="connsiteY0" fmla="*/ 0 h 84151"/>
              <a:gd name="connsiteX1" fmla="*/ 1741466 w 1871946"/>
              <a:gd name="connsiteY1" fmla="*/ 84072 h 84151"/>
              <a:gd name="connsiteX2" fmla="*/ 1440494 w 1871946"/>
              <a:gd name="connsiteY2" fmla="*/ 15179 h 84151"/>
              <a:gd name="connsiteX3" fmla="*/ 1014609 w 1871946"/>
              <a:gd name="connsiteY3" fmla="*/ 8916 h 84151"/>
              <a:gd name="connsiteX4" fmla="*/ 300625 w 1871946"/>
              <a:gd name="connsiteY4" fmla="*/ 8916 h 84151"/>
              <a:gd name="connsiteX5" fmla="*/ 0 w 1871946"/>
              <a:gd name="connsiteY5" fmla="*/ 15179 h 84151"/>
              <a:gd name="connsiteX0" fmla="*/ 1871946 w 1871946"/>
              <a:gd name="connsiteY0" fmla="*/ 0 h 96771"/>
              <a:gd name="connsiteX1" fmla="*/ 1741466 w 1871946"/>
              <a:gd name="connsiteY1" fmla="*/ 84072 h 96771"/>
              <a:gd name="connsiteX2" fmla="*/ 1440494 w 1871946"/>
              <a:gd name="connsiteY2" fmla="*/ 15179 h 96771"/>
              <a:gd name="connsiteX3" fmla="*/ 1014609 w 1871946"/>
              <a:gd name="connsiteY3" fmla="*/ 8916 h 96771"/>
              <a:gd name="connsiteX4" fmla="*/ 300625 w 1871946"/>
              <a:gd name="connsiteY4" fmla="*/ 8916 h 96771"/>
              <a:gd name="connsiteX5" fmla="*/ 0 w 1871946"/>
              <a:gd name="connsiteY5" fmla="*/ 15179 h 96771"/>
              <a:gd name="connsiteX0" fmla="*/ 1871946 w 1871946"/>
              <a:gd name="connsiteY0" fmla="*/ 0 h 55760"/>
              <a:gd name="connsiteX1" fmla="*/ 1731941 w 1871946"/>
              <a:gd name="connsiteY1" fmla="*/ 33272 h 55760"/>
              <a:gd name="connsiteX2" fmla="*/ 1440494 w 1871946"/>
              <a:gd name="connsiteY2" fmla="*/ 15179 h 55760"/>
              <a:gd name="connsiteX3" fmla="*/ 1014609 w 1871946"/>
              <a:gd name="connsiteY3" fmla="*/ 8916 h 55760"/>
              <a:gd name="connsiteX4" fmla="*/ 300625 w 1871946"/>
              <a:gd name="connsiteY4" fmla="*/ 8916 h 55760"/>
              <a:gd name="connsiteX5" fmla="*/ 0 w 1871946"/>
              <a:gd name="connsiteY5" fmla="*/ 15179 h 55760"/>
              <a:gd name="connsiteX0" fmla="*/ 1871946 w 1871946"/>
              <a:gd name="connsiteY0" fmla="*/ 0 h 41894"/>
              <a:gd name="connsiteX1" fmla="*/ 1731941 w 1871946"/>
              <a:gd name="connsiteY1" fmla="*/ 33272 h 41894"/>
              <a:gd name="connsiteX2" fmla="*/ 1440494 w 1871946"/>
              <a:gd name="connsiteY2" fmla="*/ 15179 h 41894"/>
              <a:gd name="connsiteX3" fmla="*/ 1014609 w 1871946"/>
              <a:gd name="connsiteY3" fmla="*/ 8916 h 41894"/>
              <a:gd name="connsiteX4" fmla="*/ 300625 w 1871946"/>
              <a:gd name="connsiteY4" fmla="*/ 8916 h 41894"/>
              <a:gd name="connsiteX5" fmla="*/ 0 w 1871946"/>
              <a:gd name="connsiteY5" fmla="*/ 15179 h 41894"/>
              <a:gd name="connsiteX0" fmla="*/ 1871946 w 1871946"/>
              <a:gd name="connsiteY0" fmla="*/ 0 h 33406"/>
              <a:gd name="connsiteX1" fmla="*/ 1735116 w 1871946"/>
              <a:gd name="connsiteY1" fmla="*/ 17397 h 33406"/>
              <a:gd name="connsiteX2" fmla="*/ 1440494 w 1871946"/>
              <a:gd name="connsiteY2" fmla="*/ 15179 h 33406"/>
              <a:gd name="connsiteX3" fmla="*/ 1014609 w 1871946"/>
              <a:gd name="connsiteY3" fmla="*/ 8916 h 33406"/>
              <a:gd name="connsiteX4" fmla="*/ 300625 w 1871946"/>
              <a:gd name="connsiteY4" fmla="*/ 8916 h 33406"/>
              <a:gd name="connsiteX5" fmla="*/ 0 w 1871946"/>
              <a:gd name="connsiteY5" fmla="*/ 15179 h 33406"/>
              <a:gd name="connsiteX0" fmla="*/ 1871946 w 1871946"/>
              <a:gd name="connsiteY0" fmla="*/ 0 h 30278"/>
              <a:gd name="connsiteX1" fmla="*/ 1735116 w 1871946"/>
              <a:gd name="connsiteY1" fmla="*/ 17397 h 30278"/>
              <a:gd name="connsiteX2" fmla="*/ 1440494 w 1871946"/>
              <a:gd name="connsiteY2" fmla="*/ 15179 h 30278"/>
              <a:gd name="connsiteX3" fmla="*/ 1014609 w 1871946"/>
              <a:gd name="connsiteY3" fmla="*/ 8916 h 30278"/>
              <a:gd name="connsiteX4" fmla="*/ 300625 w 1871946"/>
              <a:gd name="connsiteY4" fmla="*/ 8916 h 30278"/>
              <a:gd name="connsiteX5" fmla="*/ 0 w 1871946"/>
              <a:gd name="connsiteY5" fmla="*/ 15179 h 30278"/>
              <a:gd name="connsiteX0" fmla="*/ 1989421 w 1989421"/>
              <a:gd name="connsiteY0" fmla="*/ 0 h 110208"/>
              <a:gd name="connsiteX1" fmla="*/ 1735116 w 1989421"/>
              <a:gd name="connsiteY1" fmla="*/ 103122 h 110208"/>
              <a:gd name="connsiteX2" fmla="*/ 1440494 w 1989421"/>
              <a:gd name="connsiteY2" fmla="*/ 100904 h 110208"/>
              <a:gd name="connsiteX3" fmla="*/ 1014609 w 1989421"/>
              <a:gd name="connsiteY3" fmla="*/ 94641 h 110208"/>
              <a:gd name="connsiteX4" fmla="*/ 300625 w 1989421"/>
              <a:gd name="connsiteY4" fmla="*/ 94641 h 110208"/>
              <a:gd name="connsiteX5" fmla="*/ 0 w 1989421"/>
              <a:gd name="connsiteY5" fmla="*/ 100904 h 110208"/>
              <a:gd name="connsiteX0" fmla="*/ 1989421 w 1989421"/>
              <a:gd name="connsiteY0" fmla="*/ 0 h 110208"/>
              <a:gd name="connsiteX1" fmla="*/ 1735116 w 1989421"/>
              <a:gd name="connsiteY1" fmla="*/ 103122 h 110208"/>
              <a:gd name="connsiteX2" fmla="*/ 1440494 w 1989421"/>
              <a:gd name="connsiteY2" fmla="*/ 100904 h 110208"/>
              <a:gd name="connsiteX3" fmla="*/ 1014609 w 1989421"/>
              <a:gd name="connsiteY3" fmla="*/ 94641 h 110208"/>
              <a:gd name="connsiteX4" fmla="*/ 300625 w 1989421"/>
              <a:gd name="connsiteY4" fmla="*/ 94641 h 110208"/>
              <a:gd name="connsiteX5" fmla="*/ 0 w 1989421"/>
              <a:gd name="connsiteY5" fmla="*/ 100904 h 110208"/>
              <a:gd name="connsiteX0" fmla="*/ 1989421 w 1989421"/>
              <a:gd name="connsiteY0" fmla="*/ 0 h 100904"/>
              <a:gd name="connsiteX1" fmla="*/ 1735116 w 1989421"/>
              <a:gd name="connsiteY1" fmla="*/ 80897 h 100904"/>
              <a:gd name="connsiteX2" fmla="*/ 1440494 w 1989421"/>
              <a:gd name="connsiteY2" fmla="*/ 100904 h 100904"/>
              <a:gd name="connsiteX3" fmla="*/ 1014609 w 1989421"/>
              <a:gd name="connsiteY3" fmla="*/ 94641 h 100904"/>
              <a:gd name="connsiteX4" fmla="*/ 300625 w 1989421"/>
              <a:gd name="connsiteY4" fmla="*/ 94641 h 100904"/>
              <a:gd name="connsiteX5" fmla="*/ 0 w 1989421"/>
              <a:gd name="connsiteY5" fmla="*/ 100904 h 100904"/>
              <a:gd name="connsiteX0" fmla="*/ 1989421 w 1989421"/>
              <a:gd name="connsiteY0" fmla="*/ 0 h 110346"/>
              <a:gd name="connsiteX1" fmla="*/ 1741466 w 1989421"/>
              <a:gd name="connsiteY1" fmla="*/ 103122 h 110346"/>
              <a:gd name="connsiteX2" fmla="*/ 1440494 w 1989421"/>
              <a:gd name="connsiteY2" fmla="*/ 100904 h 110346"/>
              <a:gd name="connsiteX3" fmla="*/ 1014609 w 1989421"/>
              <a:gd name="connsiteY3" fmla="*/ 94641 h 110346"/>
              <a:gd name="connsiteX4" fmla="*/ 300625 w 1989421"/>
              <a:gd name="connsiteY4" fmla="*/ 94641 h 110346"/>
              <a:gd name="connsiteX5" fmla="*/ 0 w 1989421"/>
              <a:gd name="connsiteY5" fmla="*/ 100904 h 110346"/>
              <a:gd name="connsiteX0" fmla="*/ 1989421 w 1989421"/>
              <a:gd name="connsiteY0" fmla="*/ 0 h 100904"/>
              <a:gd name="connsiteX1" fmla="*/ 1741466 w 1989421"/>
              <a:gd name="connsiteY1" fmla="*/ 87247 h 100904"/>
              <a:gd name="connsiteX2" fmla="*/ 1440494 w 1989421"/>
              <a:gd name="connsiteY2" fmla="*/ 100904 h 100904"/>
              <a:gd name="connsiteX3" fmla="*/ 1014609 w 1989421"/>
              <a:gd name="connsiteY3" fmla="*/ 94641 h 100904"/>
              <a:gd name="connsiteX4" fmla="*/ 300625 w 1989421"/>
              <a:gd name="connsiteY4" fmla="*/ 94641 h 100904"/>
              <a:gd name="connsiteX5" fmla="*/ 0 w 1989421"/>
              <a:gd name="connsiteY5" fmla="*/ 100904 h 100904"/>
              <a:gd name="connsiteX0" fmla="*/ 1989421 w 1989421"/>
              <a:gd name="connsiteY0" fmla="*/ 0 h 100904"/>
              <a:gd name="connsiteX1" fmla="*/ 1741466 w 1989421"/>
              <a:gd name="connsiteY1" fmla="*/ 87247 h 100904"/>
              <a:gd name="connsiteX2" fmla="*/ 1440494 w 1989421"/>
              <a:gd name="connsiteY2" fmla="*/ 100904 h 100904"/>
              <a:gd name="connsiteX3" fmla="*/ 1014609 w 1989421"/>
              <a:gd name="connsiteY3" fmla="*/ 94641 h 100904"/>
              <a:gd name="connsiteX4" fmla="*/ 0 w 1989421"/>
              <a:gd name="connsiteY4" fmla="*/ 100904 h 100904"/>
              <a:gd name="connsiteX0" fmla="*/ 1989421 w 1989421"/>
              <a:gd name="connsiteY0" fmla="*/ 0 h 100904"/>
              <a:gd name="connsiteX1" fmla="*/ 1741466 w 1989421"/>
              <a:gd name="connsiteY1" fmla="*/ 87247 h 100904"/>
              <a:gd name="connsiteX2" fmla="*/ 1440494 w 1989421"/>
              <a:gd name="connsiteY2" fmla="*/ 100904 h 100904"/>
              <a:gd name="connsiteX3" fmla="*/ 0 w 1989421"/>
              <a:gd name="connsiteY3" fmla="*/ 100904 h 100904"/>
              <a:gd name="connsiteX0" fmla="*/ 1989421 w 1989421"/>
              <a:gd name="connsiteY0" fmla="*/ 0 h 100904"/>
              <a:gd name="connsiteX1" fmla="*/ 1440494 w 1989421"/>
              <a:gd name="connsiteY1" fmla="*/ 100904 h 100904"/>
              <a:gd name="connsiteX2" fmla="*/ 0 w 1989421"/>
              <a:gd name="connsiteY2" fmla="*/ 100904 h 100904"/>
              <a:gd name="connsiteX0" fmla="*/ 1989421 w 1989421"/>
              <a:gd name="connsiteY0" fmla="*/ 0 h 100904"/>
              <a:gd name="connsiteX1" fmla="*/ 1557969 w 1989421"/>
              <a:gd name="connsiteY1" fmla="*/ 88204 h 100904"/>
              <a:gd name="connsiteX2" fmla="*/ 0 w 1989421"/>
              <a:gd name="connsiteY2" fmla="*/ 100904 h 100904"/>
              <a:gd name="connsiteX0" fmla="*/ 1989421 w 1989421"/>
              <a:gd name="connsiteY0" fmla="*/ 0 h 100904"/>
              <a:gd name="connsiteX1" fmla="*/ 1557969 w 1989421"/>
              <a:gd name="connsiteY1" fmla="*/ 88204 h 100904"/>
              <a:gd name="connsiteX2" fmla="*/ 0 w 1989421"/>
              <a:gd name="connsiteY2" fmla="*/ 100904 h 100904"/>
              <a:gd name="connsiteX0" fmla="*/ 2014821 w 2014821"/>
              <a:gd name="connsiteY0" fmla="*/ 0 h 119954"/>
              <a:gd name="connsiteX1" fmla="*/ 1557969 w 2014821"/>
              <a:gd name="connsiteY1" fmla="*/ 107254 h 119954"/>
              <a:gd name="connsiteX2" fmla="*/ 0 w 2014821"/>
              <a:gd name="connsiteY2" fmla="*/ 119954 h 119954"/>
              <a:gd name="connsiteX0" fmla="*/ 2091021 w 2091021"/>
              <a:gd name="connsiteY0" fmla="*/ 0 h 119954"/>
              <a:gd name="connsiteX1" fmla="*/ 1634169 w 2091021"/>
              <a:gd name="connsiteY1" fmla="*/ 107254 h 119954"/>
              <a:gd name="connsiteX2" fmla="*/ 0 w 2091021"/>
              <a:gd name="connsiteY2" fmla="*/ 119954 h 119954"/>
            </a:gdLst>
            <a:ahLst/>
            <a:cxnLst>
              <a:cxn ang="0">
                <a:pos x="connsiteX0" y="connsiteY0"/>
              </a:cxn>
              <a:cxn ang="0">
                <a:pos x="connsiteX1" y="connsiteY1"/>
              </a:cxn>
              <a:cxn ang="0">
                <a:pos x="connsiteX2" y="connsiteY2"/>
              </a:cxn>
            </a:cxnLst>
            <a:rect l="l" t="t" r="r" b="b"/>
            <a:pathLst>
              <a:path w="2091021" h="119954">
                <a:moveTo>
                  <a:pt x="2091021" y="0"/>
                </a:moveTo>
                <a:cubicBezTo>
                  <a:pt x="1992536" y="62297"/>
                  <a:pt x="1982673" y="87262"/>
                  <a:pt x="1634169" y="107254"/>
                </a:cubicBezTo>
                <a:cubicBezTo>
                  <a:pt x="1285665" y="127246"/>
                  <a:pt x="519323" y="115721"/>
                  <a:pt x="0" y="119954"/>
                </a:cubicBezTo>
              </a:path>
            </a:pathLst>
          </a:cu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Freeform 68">
            <a:extLst>
              <a:ext uri="{FF2B5EF4-FFF2-40B4-BE49-F238E27FC236}">
                <a16:creationId xmlns:a16="http://schemas.microsoft.com/office/drawing/2014/main" id="{B5DB8915-4840-EB31-D6D1-8ADF6127B5CD}"/>
              </a:ext>
            </a:extLst>
          </p:cNvPr>
          <p:cNvSpPr/>
          <p:nvPr/>
        </p:nvSpPr>
        <p:spPr>
          <a:xfrm>
            <a:off x="5000625" y="5051425"/>
            <a:ext cx="1057275" cy="460375"/>
          </a:xfrm>
          <a:custGeom>
            <a:avLst/>
            <a:gdLst>
              <a:gd name="connsiteX0" fmla="*/ 1057275 w 1057275"/>
              <a:gd name="connsiteY0" fmla="*/ 41868 h 502243"/>
              <a:gd name="connsiteX1" fmla="*/ 676275 w 1057275"/>
              <a:gd name="connsiteY1" fmla="*/ 45043 h 502243"/>
              <a:gd name="connsiteX2" fmla="*/ 0 w 1057275"/>
              <a:gd name="connsiteY2" fmla="*/ 502243 h 502243"/>
              <a:gd name="connsiteX0" fmla="*/ 1057275 w 1057275"/>
              <a:gd name="connsiteY0" fmla="*/ 17024 h 477399"/>
              <a:gd name="connsiteX1" fmla="*/ 628650 w 1057275"/>
              <a:gd name="connsiteY1" fmla="*/ 80524 h 477399"/>
              <a:gd name="connsiteX2" fmla="*/ 0 w 1057275"/>
              <a:gd name="connsiteY2" fmla="*/ 477399 h 477399"/>
              <a:gd name="connsiteX0" fmla="*/ 1057275 w 1057275"/>
              <a:gd name="connsiteY0" fmla="*/ 4420 h 464795"/>
              <a:gd name="connsiteX1" fmla="*/ 628650 w 1057275"/>
              <a:gd name="connsiteY1" fmla="*/ 67920 h 464795"/>
              <a:gd name="connsiteX2" fmla="*/ 0 w 1057275"/>
              <a:gd name="connsiteY2" fmla="*/ 464795 h 464795"/>
              <a:gd name="connsiteX0" fmla="*/ 1057275 w 1057275"/>
              <a:gd name="connsiteY0" fmla="*/ 0 h 460375"/>
              <a:gd name="connsiteX1" fmla="*/ 628650 w 1057275"/>
              <a:gd name="connsiteY1" fmla="*/ 63500 h 460375"/>
              <a:gd name="connsiteX2" fmla="*/ 0 w 1057275"/>
              <a:gd name="connsiteY2" fmla="*/ 460375 h 460375"/>
            </a:gdLst>
            <a:ahLst/>
            <a:cxnLst>
              <a:cxn ang="0">
                <a:pos x="connsiteX0" y="connsiteY0"/>
              </a:cxn>
              <a:cxn ang="0">
                <a:pos x="connsiteX1" y="connsiteY1"/>
              </a:cxn>
              <a:cxn ang="0">
                <a:pos x="connsiteX2" y="connsiteY2"/>
              </a:cxn>
            </a:cxnLst>
            <a:rect l="l" t="t" r="r" b="b"/>
            <a:pathLst>
              <a:path w="1057275" h="460375">
                <a:moveTo>
                  <a:pt x="1057275" y="0"/>
                </a:moveTo>
                <a:cubicBezTo>
                  <a:pt x="929481" y="4498"/>
                  <a:pt x="804862" y="-13229"/>
                  <a:pt x="628650" y="63500"/>
                </a:cubicBezTo>
                <a:cubicBezTo>
                  <a:pt x="452438" y="140229"/>
                  <a:pt x="250031" y="270139"/>
                  <a:pt x="0" y="460375"/>
                </a:cubicBezTo>
              </a:path>
            </a:pathLst>
          </a:custGeom>
          <a:noFill/>
          <a:ln>
            <a:solidFill>
              <a:schemeClr val="accent2"/>
            </a:solidFill>
            <a:tailEnd type="triangl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71" name="Group 70">
            <a:extLst>
              <a:ext uri="{FF2B5EF4-FFF2-40B4-BE49-F238E27FC236}">
                <a16:creationId xmlns:a16="http://schemas.microsoft.com/office/drawing/2014/main" id="{D8B0B077-4664-40BE-A5A8-6A4ED21166AC}"/>
              </a:ext>
            </a:extLst>
          </p:cNvPr>
          <p:cNvGrpSpPr/>
          <p:nvPr/>
        </p:nvGrpSpPr>
        <p:grpSpPr>
          <a:xfrm>
            <a:off x="7529643" y="2305522"/>
            <a:ext cx="1838965" cy="1571976"/>
            <a:chOff x="7259108" y="2208129"/>
            <a:chExt cx="1838965" cy="1571976"/>
          </a:xfrm>
        </p:grpSpPr>
        <p:sp>
          <p:nvSpPr>
            <p:cNvPr id="72" name="TextBox 71">
              <a:extLst>
                <a:ext uri="{FF2B5EF4-FFF2-40B4-BE49-F238E27FC236}">
                  <a16:creationId xmlns:a16="http://schemas.microsoft.com/office/drawing/2014/main" id="{7B54EA47-C16E-6ADE-2D4C-A39A72D0E8F5}"/>
                </a:ext>
              </a:extLst>
            </p:cNvPr>
            <p:cNvSpPr txBox="1"/>
            <p:nvPr/>
          </p:nvSpPr>
          <p:spPr>
            <a:xfrm>
              <a:off x="7259108" y="2579776"/>
              <a:ext cx="1838965" cy="1200329"/>
            </a:xfrm>
            <a:prstGeom prst="rect">
              <a:avLst/>
            </a:prstGeom>
            <a:noFill/>
            <a:ln>
              <a:solidFill>
                <a:schemeClr val="tx1"/>
              </a:solidFill>
            </a:ln>
          </p:spPr>
          <p:txBody>
            <a:bodyPr wrap="none" rtlCol="0">
              <a:spAutoFit/>
            </a:bodyPr>
            <a:lstStyle/>
            <a:p>
              <a:r>
                <a:rPr lang="en-DE">
                  <a:latin typeface="+mn-lt"/>
                </a:rPr>
                <a:t>+14085550123</a:t>
              </a:r>
            </a:p>
            <a:p>
              <a:r>
                <a:rPr lang="en-DE">
                  <a:solidFill>
                    <a:schemeClr val="accent2"/>
                  </a:solidFill>
                  <a:latin typeface="+mn-lt"/>
                </a:rPr>
                <a:t>+14085550124</a:t>
              </a:r>
            </a:p>
            <a:p>
              <a:r>
                <a:rPr lang="en-DE">
                  <a:latin typeface="+mn-lt"/>
                </a:rPr>
                <a:t>+14085550135</a:t>
              </a:r>
            </a:p>
            <a:p>
              <a:r>
                <a:rPr lang="en-DE">
                  <a:latin typeface="+mn-lt"/>
                </a:rPr>
                <a:t>…</a:t>
              </a:r>
            </a:p>
          </p:txBody>
        </p:sp>
        <p:sp>
          <p:nvSpPr>
            <p:cNvPr id="73" name="TextBox 72">
              <a:extLst>
                <a:ext uri="{FF2B5EF4-FFF2-40B4-BE49-F238E27FC236}">
                  <a16:creationId xmlns:a16="http://schemas.microsoft.com/office/drawing/2014/main" id="{118B99E5-D4B8-513C-5A06-8290EB6984A1}"/>
                </a:ext>
              </a:extLst>
            </p:cNvPr>
            <p:cNvSpPr txBox="1"/>
            <p:nvPr/>
          </p:nvSpPr>
          <p:spPr>
            <a:xfrm>
              <a:off x="7561273" y="2208129"/>
              <a:ext cx="1234633" cy="369332"/>
            </a:xfrm>
            <a:prstGeom prst="rect">
              <a:avLst/>
            </a:prstGeom>
            <a:noFill/>
            <a:ln>
              <a:solidFill>
                <a:schemeClr val="tx1"/>
              </a:solidFill>
            </a:ln>
          </p:spPr>
          <p:txBody>
            <a:bodyPr wrap="none" rtlCol="0">
              <a:spAutoFit/>
            </a:bodyPr>
            <a:lstStyle/>
            <a:p>
              <a:r>
                <a:rPr lang="en-DE">
                  <a:latin typeface="+mn-lt"/>
                </a:rPr>
                <a:t>Route List</a:t>
              </a:r>
            </a:p>
          </p:txBody>
        </p:sp>
      </p:grpSp>
      <p:cxnSp>
        <p:nvCxnSpPr>
          <p:cNvPr id="75" name="Straight Connector 74">
            <a:extLst>
              <a:ext uri="{FF2B5EF4-FFF2-40B4-BE49-F238E27FC236}">
                <a16:creationId xmlns:a16="http://schemas.microsoft.com/office/drawing/2014/main" id="{A095E4AF-EA2E-226F-F614-B8A66D9A7485}"/>
              </a:ext>
            </a:extLst>
          </p:cNvPr>
          <p:cNvCxnSpPr/>
          <p:nvPr/>
        </p:nvCxnSpPr>
        <p:spPr>
          <a:xfrm flipV="1">
            <a:off x="8086001" y="3933543"/>
            <a:ext cx="211935" cy="883028"/>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A7F36FB-3811-E882-54C7-A855A8F69F2D}"/>
              </a:ext>
            </a:extLst>
          </p:cNvPr>
          <p:cNvSpPr txBox="1"/>
          <p:nvPr/>
        </p:nvSpPr>
        <p:spPr>
          <a:xfrm>
            <a:off x="4133227" y="5792973"/>
            <a:ext cx="1300356" cy="276999"/>
          </a:xfrm>
          <a:prstGeom prst="rect">
            <a:avLst/>
          </a:prstGeom>
          <a:noFill/>
        </p:spPr>
        <p:txBody>
          <a:bodyPr wrap="none" rtlCol="0">
            <a:spAutoFit/>
          </a:bodyPr>
          <a:lstStyle/>
          <a:p>
            <a:r>
              <a:rPr lang="en-DE" sz="1200">
                <a:latin typeface="+mn-lt"/>
              </a:rPr>
              <a:t>+14085550124</a:t>
            </a:r>
          </a:p>
        </p:txBody>
      </p:sp>
      <p:pic>
        <p:nvPicPr>
          <p:cNvPr id="2" name="Picture 1">
            <a:extLst>
              <a:ext uri="{FF2B5EF4-FFF2-40B4-BE49-F238E27FC236}">
                <a16:creationId xmlns:a16="http://schemas.microsoft.com/office/drawing/2014/main" id="{4D4F8A7A-0650-0152-FC4F-6C61F0B47B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0365" y="5497204"/>
            <a:ext cx="386080" cy="295769"/>
          </a:xfrm>
          <a:prstGeom prst="rect">
            <a:avLst/>
          </a:prstGeom>
        </p:spPr>
      </p:pic>
    </p:spTree>
    <p:extLst>
      <p:ext uri="{BB962C8B-B14F-4D97-AF65-F5344CB8AC3E}">
        <p14:creationId xmlns:p14="http://schemas.microsoft.com/office/powerpoint/2010/main" val="14134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right)">
                                      <p:cBhvr>
                                        <p:cTn id="2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8" grpId="0" animBg="1"/>
      <p:bldP spid="6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A7FB72F0-FC05-38DB-8D5A-48705AB953CB}"/>
              </a:ext>
            </a:extLst>
          </p:cNvPr>
          <p:cNvSpPr>
            <a:spLocks noGrp="1"/>
          </p:cNvSpPr>
          <p:nvPr>
            <p:ph type="body" sz="quarter" idx="10"/>
          </p:nvPr>
        </p:nvSpPr>
        <p:spPr/>
        <p:txBody>
          <a:bodyPr/>
          <a:lstStyle/>
          <a:p>
            <a:r>
              <a:rPr lang="en-DE"/>
              <a:t>U</a:t>
            </a:r>
            <a:r>
              <a:rPr lang="en-GB" err="1"/>
              <a:t>nified</a:t>
            </a:r>
            <a:r>
              <a:rPr lang="en-GB"/>
              <a:t> </a:t>
            </a:r>
            <a:r>
              <a:rPr lang="en-DE"/>
              <a:t>CM route lookup</a:t>
            </a:r>
          </a:p>
          <a:p>
            <a:r>
              <a:rPr lang="en-GB"/>
              <a:t>S</a:t>
            </a:r>
            <a:r>
              <a:rPr lang="en-DE"/>
              <a:t>end to PSTN (SIP trunk to W</a:t>
            </a:r>
            <a:r>
              <a:rPr lang="en-GB" err="1"/>
              <a:t>ebex</a:t>
            </a:r>
            <a:r>
              <a:rPr lang="en-GB"/>
              <a:t> Calling</a:t>
            </a:r>
            <a:r>
              <a:rPr lang="en-DE"/>
              <a:t>)</a:t>
            </a:r>
          </a:p>
          <a:p>
            <a:r>
              <a:rPr lang="en-DE"/>
              <a:t>W</a:t>
            </a:r>
            <a:r>
              <a:rPr lang="en-GB" err="1"/>
              <a:t>ebex</a:t>
            </a:r>
            <a:r>
              <a:rPr lang="en-GB"/>
              <a:t> Calling lookup to classify call</a:t>
            </a:r>
          </a:p>
          <a:p>
            <a:r>
              <a:rPr lang="en-GB"/>
              <a:t>Caller id found in route list </a:t>
            </a:r>
            <a:br>
              <a:rPr lang="en-GB"/>
            </a:br>
            <a:r>
              <a:rPr lang="en-GB">
                <a:sym typeface="Wingdings" pitchFamily="2" charset="2"/>
              </a:rPr>
              <a:t> cloud PSTN access allowed</a:t>
            </a:r>
            <a:endParaRPr lang="en-GB"/>
          </a:p>
          <a:p>
            <a:r>
              <a:rPr lang="en-GB"/>
              <a:t>Webex Calling route lookup</a:t>
            </a:r>
          </a:p>
          <a:p>
            <a:pPr lvl="1"/>
            <a:r>
              <a:rPr lang="en-GB"/>
              <a:t>Routing context: trunk’s location</a:t>
            </a:r>
          </a:p>
          <a:p>
            <a:r>
              <a:rPr lang="en-GB"/>
              <a:t>Call sent to trunk location’s PSTN </a:t>
            </a:r>
            <a:br>
              <a:rPr lang="en-GB"/>
            </a:br>
            <a:r>
              <a:rPr lang="en-GB"/>
              <a:t>choice</a:t>
            </a:r>
          </a:p>
          <a:p>
            <a:endParaRPr lang="en-DE"/>
          </a:p>
        </p:txBody>
      </p:sp>
      <p:sp>
        <p:nvSpPr>
          <p:cNvPr id="3" name="Text Placeholder 2">
            <a:extLst>
              <a:ext uri="{FF2B5EF4-FFF2-40B4-BE49-F238E27FC236}">
                <a16:creationId xmlns:a16="http://schemas.microsoft.com/office/drawing/2014/main" id="{3E10121D-D590-A19D-13DD-B3B0E9098E54}"/>
              </a:ext>
            </a:extLst>
          </p:cNvPr>
          <p:cNvSpPr>
            <a:spLocks noGrp="1"/>
          </p:cNvSpPr>
          <p:nvPr>
            <p:ph type="body" sz="quarter" idx="14"/>
          </p:nvPr>
        </p:nvSpPr>
        <p:spPr>
          <a:xfrm>
            <a:off x="625928" y="431801"/>
            <a:ext cx="4854792" cy="304800"/>
          </a:xfrm>
        </p:spPr>
        <p:txBody>
          <a:bodyPr/>
          <a:lstStyle/>
          <a:p>
            <a:r>
              <a:rPr lang="en-US"/>
              <a:t>Cloud Connected PSTN for Dedicated Instance</a:t>
            </a:r>
            <a:endParaRPr lang="en-DE"/>
          </a:p>
        </p:txBody>
      </p:sp>
      <p:sp>
        <p:nvSpPr>
          <p:cNvPr id="64" name="Text Placeholder 63">
            <a:extLst>
              <a:ext uri="{FF2B5EF4-FFF2-40B4-BE49-F238E27FC236}">
                <a16:creationId xmlns:a16="http://schemas.microsoft.com/office/drawing/2014/main" id="{20772D9D-6203-6E6E-8AAB-397CE11B96C1}"/>
              </a:ext>
            </a:extLst>
          </p:cNvPr>
          <p:cNvSpPr>
            <a:spLocks noGrp="1"/>
          </p:cNvSpPr>
          <p:nvPr>
            <p:ph type="body" sz="quarter" idx="23"/>
          </p:nvPr>
        </p:nvSpPr>
        <p:spPr/>
        <p:txBody>
          <a:bodyPr/>
          <a:lstStyle/>
          <a:p>
            <a:r>
              <a:rPr lang="en-DE"/>
              <a:t>Call Flow: DI u</a:t>
            </a:r>
            <a:r>
              <a:rPr lang="en-GB"/>
              <a:t>s</a:t>
            </a:r>
            <a:r>
              <a:rPr lang="en-DE"/>
              <a:t>er to PSTN user</a:t>
            </a:r>
          </a:p>
          <a:p>
            <a:endParaRPr lang="en-DE"/>
          </a:p>
        </p:txBody>
      </p:sp>
      <p:grpSp>
        <p:nvGrpSpPr>
          <p:cNvPr id="4" name="Group 3">
            <a:extLst>
              <a:ext uri="{FF2B5EF4-FFF2-40B4-BE49-F238E27FC236}">
                <a16:creationId xmlns:a16="http://schemas.microsoft.com/office/drawing/2014/main" id="{D19947D5-3F5B-7484-528B-55211621F9D7}"/>
              </a:ext>
            </a:extLst>
          </p:cNvPr>
          <p:cNvGrpSpPr/>
          <p:nvPr/>
        </p:nvGrpSpPr>
        <p:grpSpPr>
          <a:xfrm>
            <a:off x="6824304" y="3243481"/>
            <a:ext cx="3146099" cy="1731956"/>
            <a:chOff x="1903828" y="889325"/>
            <a:chExt cx="3146099" cy="1731956"/>
          </a:xfrm>
        </p:grpSpPr>
        <p:sp>
          <p:nvSpPr>
            <p:cNvPr id="5" name="Shape 426">
              <a:extLst>
                <a:ext uri="{FF2B5EF4-FFF2-40B4-BE49-F238E27FC236}">
                  <a16:creationId xmlns:a16="http://schemas.microsoft.com/office/drawing/2014/main" id="{FC06EC33-B172-B7D3-57C1-49ABD5404E71}"/>
                </a:ext>
              </a:extLst>
            </p:cNvPr>
            <p:cNvSpPr>
              <a:spLocks noChangeAspect="1"/>
            </p:cNvSpPr>
            <p:nvPr/>
          </p:nvSpPr>
          <p:spPr>
            <a:xfrm flipH="1">
              <a:off x="1903828" y="889325"/>
              <a:ext cx="3146099" cy="1731956"/>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B0E7FF"/>
            </a:solidFill>
            <a:ln w="19050">
              <a:solidFill>
                <a:srgbClr val="B0E7FF"/>
              </a:solidFill>
            </a:ln>
          </p:spPr>
          <p:txBody>
            <a:bodyPr wrap="none" lIns="38140" tIns="38140" rIns="38140" bIns="38140" anchor="ctr">
              <a:normAutofit/>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nvGrpSpPr>
            <p:cNvPr id="6" name="Group 5">
              <a:extLst>
                <a:ext uri="{FF2B5EF4-FFF2-40B4-BE49-F238E27FC236}">
                  <a16:creationId xmlns:a16="http://schemas.microsoft.com/office/drawing/2014/main" id="{B1C23453-B59F-C366-AEB4-1F891A212FC5}"/>
                </a:ext>
              </a:extLst>
            </p:cNvPr>
            <p:cNvGrpSpPr/>
            <p:nvPr/>
          </p:nvGrpSpPr>
          <p:grpSpPr>
            <a:xfrm>
              <a:off x="2564193" y="1545703"/>
              <a:ext cx="1978595" cy="400110"/>
              <a:chOff x="3900734" y="1584175"/>
              <a:chExt cx="1978595" cy="400110"/>
            </a:xfrm>
          </p:grpSpPr>
          <p:sp>
            <p:nvSpPr>
              <p:cNvPr id="53" name="TextBox 52">
                <a:extLst>
                  <a:ext uri="{FF2B5EF4-FFF2-40B4-BE49-F238E27FC236}">
                    <a16:creationId xmlns:a16="http://schemas.microsoft.com/office/drawing/2014/main" id="{AB604141-5C92-6E6A-DB57-513D56E77BDC}"/>
                  </a:ext>
                </a:extLst>
              </p:cNvPr>
              <p:cNvSpPr txBox="1"/>
              <p:nvPr/>
            </p:nvSpPr>
            <p:spPr>
              <a:xfrm>
                <a:off x="4714806" y="1584175"/>
                <a:ext cx="1164523" cy="400110"/>
              </a:xfrm>
              <a:prstGeom prst="rect">
                <a:avLst/>
              </a:prstGeom>
              <a:noFill/>
            </p:spPr>
            <p:txBody>
              <a:bodyPr wrap="square" rtlCol="0">
                <a:spAutoFit/>
              </a:bodyPr>
              <a:lstStyle/>
              <a:p>
                <a:pPr defTabSz="457189">
                  <a:defRPr/>
                </a:pPr>
                <a:r>
                  <a:rPr lang="en-US" sz="2000">
                    <a:solidFill>
                      <a:srgbClr val="255574"/>
                    </a:solidFill>
                    <a:latin typeface="CiscoSansTT Light"/>
                  </a:rPr>
                  <a:t>Calling</a:t>
                </a:r>
                <a:endParaRPr lang="en-US">
                  <a:solidFill>
                    <a:srgbClr val="255574"/>
                  </a:solidFill>
                  <a:latin typeface="CiscoSansTT Light"/>
                </a:endParaRPr>
              </a:p>
            </p:txBody>
          </p:sp>
          <p:pic>
            <p:nvPicPr>
              <p:cNvPr id="54" name="Picture 53" descr="Logo, icon&#10;&#10;Description automatically generated">
                <a:extLst>
                  <a:ext uri="{FF2B5EF4-FFF2-40B4-BE49-F238E27FC236}">
                    <a16:creationId xmlns:a16="http://schemas.microsoft.com/office/drawing/2014/main" id="{60D900AC-6153-75D5-F445-353D550955DC}"/>
                  </a:ext>
                </a:extLst>
              </p:cNvPr>
              <p:cNvPicPr>
                <a:picLocks noChangeAspect="1"/>
              </p:cNvPicPr>
              <p:nvPr/>
            </p:nvPicPr>
            <p:blipFill>
              <a:blip r:embed="rId2"/>
              <a:stretch>
                <a:fillRect/>
              </a:stretch>
            </p:blipFill>
            <p:spPr>
              <a:xfrm>
                <a:off x="3900734" y="1673971"/>
                <a:ext cx="844390" cy="194425"/>
              </a:xfrm>
              <a:prstGeom prst="rect">
                <a:avLst/>
              </a:prstGeom>
            </p:spPr>
          </p:pic>
        </p:grpSp>
        <p:pic>
          <p:nvPicPr>
            <p:cNvPr id="7" name="Image" descr="Image">
              <a:extLst>
                <a:ext uri="{FF2B5EF4-FFF2-40B4-BE49-F238E27FC236}">
                  <a16:creationId xmlns:a16="http://schemas.microsoft.com/office/drawing/2014/main" id="{D2E0008F-8A86-823E-8B4F-C123A53CD751}"/>
                </a:ext>
              </a:extLst>
            </p:cNvPr>
            <p:cNvPicPr>
              <a:picLocks noChangeAspect="1"/>
            </p:cNvPicPr>
            <p:nvPr/>
          </p:nvPicPr>
          <p:blipFill>
            <a:blip r:embed="rId3"/>
            <a:stretch>
              <a:fillRect/>
            </a:stretch>
          </p:blipFill>
          <p:spPr>
            <a:xfrm>
              <a:off x="2954210" y="950945"/>
              <a:ext cx="626496" cy="590127"/>
            </a:xfrm>
            <a:prstGeom prst="rect">
              <a:avLst/>
            </a:prstGeom>
            <a:ln w="12700">
              <a:miter lim="400000"/>
            </a:ln>
          </p:spPr>
        </p:pic>
        <p:grpSp>
          <p:nvGrpSpPr>
            <p:cNvPr id="8" name="Group 7">
              <a:extLst>
                <a:ext uri="{FF2B5EF4-FFF2-40B4-BE49-F238E27FC236}">
                  <a16:creationId xmlns:a16="http://schemas.microsoft.com/office/drawing/2014/main" id="{5E1F21B8-39EF-0B67-C799-9406F268B0BB}"/>
                </a:ext>
              </a:extLst>
            </p:cNvPr>
            <p:cNvGrpSpPr/>
            <p:nvPr/>
          </p:nvGrpSpPr>
          <p:grpSpPr>
            <a:xfrm>
              <a:off x="2374957" y="2005220"/>
              <a:ext cx="2466306" cy="392594"/>
              <a:chOff x="2374957" y="2005220"/>
              <a:chExt cx="2466306" cy="392594"/>
            </a:xfrm>
          </p:grpSpPr>
          <p:pic>
            <p:nvPicPr>
              <p:cNvPr id="9" name="calling_black@4x.png" descr="calling_black@4x.png">
                <a:extLst>
                  <a:ext uri="{FF2B5EF4-FFF2-40B4-BE49-F238E27FC236}">
                    <a16:creationId xmlns:a16="http://schemas.microsoft.com/office/drawing/2014/main" id="{E9543065-8BF2-810E-48E5-32F950FE922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513879" y="2043223"/>
                <a:ext cx="327384" cy="292225"/>
              </a:xfrm>
              <a:prstGeom prst="rect">
                <a:avLst/>
              </a:prstGeom>
              <a:ln w="12700">
                <a:miter lim="400000"/>
              </a:ln>
            </p:spPr>
          </p:pic>
          <p:grpSp>
            <p:nvGrpSpPr>
              <p:cNvPr id="10" name="Group 9">
                <a:extLst>
                  <a:ext uri="{FF2B5EF4-FFF2-40B4-BE49-F238E27FC236}">
                    <a16:creationId xmlns:a16="http://schemas.microsoft.com/office/drawing/2014/main" id="{ADC9D9E2-1C7F-8980-0C04-2F8F968AB8BE}"/>
                  </a:ext>
                </a:extLst>
              </p:cNvPr>
              <p:cNvGrpSpPr>
                <a:grpSpLocks noChangeAspect="1"/>
              </p:cNvGrpSpPr>
              <p:nvPr/>
            </p:nvGrpSpPr>
            <p:grpSpPr>
              <a:xfrm>
                <a:off x="3415607" y="2035201"/>
                <a:ext cx="558000" cy="362613"/>
                <a:chOff x="5332939" y="3568716"/>
                <a:chExt cx="1266607" cy="823098"/>
              </a:xfrm>
            </p:grpSpPr>
            <p:grpSp>
              <p:nvGrpSpPr>
                <p:cNvPr id="14" name="Group 13">
                  <a:extLst>
                    <a:ext uri="{FF2B5EF4-FFF2-40B4-BE49-F238E27FC236}">
                      <a16:creationId xmlns:a16="http://schemas.microsoft.com/office/drawing/2014/main" id="{86E24FA3-B020-F4CE-38BF-F5124E79441C}"/>
                    </a:ext>
                  </a:extLst>
                </p:cNvPr>
                <p:cNvGrpSpPr>
                  <a:grpSpLocks noChangeAspect="1"/>
                </p:cNvGrpSpPr>
                <p:nvPr/>
              </p:nvGrpSpPr>
              <p:grpSpPr>
                <a:xfrm>
                  <a:off x="5332939" y="3568716"/>
                  <a:ext cx="1266607" cy="823098"/>
                  <a:chOff x="3450034" y="2192353"/>
                  <a:chExt cx="945898" cy="614684"/>
                </a:xfrm>
              </p:grpSpPr>
              <p:sp>
                <p:nvSpPr>
                  <p:cNvPr id="16" name="Rounded Rectangle 15">
                    <a:extLst>
                      <a:ext uri="{FF2B5EF4-FFF2-40B4-BE49-F238E27FC236}">
                        <a16:creationId xmlns:a16="http://schemas.microsoft.com/office/drawing/2014/main" id="{30D46EC6-FE47-B925-589E-4054646ADA93}"/>
                      </a:ext>
                    </a:extLst>
                  </p:cNvPr>
                  <p:cNvSpPr/>
                  <p:nvPr/>
                </p:nvSpPr>
                <p:spPr>
                  <a:xfrm>
                    <a:off x="3450034" y="2192353"/>
                    <a:ext cx="945898" cy="614684"/>
                  </a:xfrm>
                  <a:prstGeom prst="roundRect">
                    <a:avLst/>
                  </a:prstGeom>
                  <a:solidFill>
                    <a:srgbClr val="57585A"/>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cs typeface="+mn-cs"/>
                    </a:endParaRPr>
                  </a:p>
                </p:txBody>
              </p:sp>
              <p:grpSp>
                <p:nvGrpSpPr>
                  <p:cNvPr id="17" name="Group 105">
                    <a:extLst>
                      <a:ext uri="{FF2B5EF4-FFF2-40B4-BE49-F238E27FC236}">
                        <a16:creationId xmlns:a16="http://schemas.microsoft.com/office/drawing/2014/main" id="{DCEED928-569F-73EB-9D6F-11DDC2A894E8}"/>
                      </a:ext>
                    </a:extLst>
                  </p:cNvPr>
                  <p:cNvGrpSpPr>
                    <a:grpSpLocks noChangeAspect="1"/>
                  </p:cNvGrpSpPr>
                  <p:nvPr/>
                </p:nvGrpSpPr>
                <p:grpSpPr bwMode="auto">
                  <a:xfrm>
                    <a:off x="3501889" y="2492927"/>
                    <a:ext cx="283203" cy="266993"/>
                    <a:chOff x="1991" y="1544"/>
                    <a:chExt cx="961" cy="906"/>
                  </a:xfrm>
                </p:grpSpPr>
                <p:sp>
                  <p:nvSpPr>
                    <p:cNvPr id="33" name="Freeform 106">
                      <a:extLst>
                        <a:ext uri="{FF2B5EF4-FFF2-40B4-BE49-F238E27FC236}">
                          <a16:creationId xmlns:a16="http://schemas.microsoft.com/office/drawing/2014/main" id="{532BC297-AE21-23BF-6B13-89E6375B29C2}"/>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4" name="Rectangle 107">
                      <a:extLst>
                        <a:ext uri="{FF2B5EF4-FFF2-40B4-BE49-F238E27FC236}">
                          <a16:creationId xmlns:a16="http://schemas.microsoft.com/office/drawing/2014/main" id="{264885F3-AAA2-EFD1-AFD6-B1BCBB3DA85E}"/>
                        </a:ext>
                      </a:extLst>
                    </p:cNvPr>
                    <p:cNvSpPr>
                      <a:spLocks noChangeArrowheads="1"/>
                    </p:cNvSpPr>
                    <p:nvPr/>
                  </p:nvSpPr>
                  <p:spPr bwMode="auto">
                    <a:xfrm>
                      <a:off x="2099"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5" name="Rectangle 108">
                      <a:extLst>
                        <a:ext uri="{FF2B5EF4-FFF2-40B4-BE49-F238E27FC236}">
                          <a16:creationId xmlns:a16="http://schemas.microsoft.com/office/drawing/2014/main" id="{BFB8B32F-A9D5-7E7F-17A6-A76954789446}"/>
                        </a:ext>
                      </a:extLst>
                    </p:cNvPr>
                    <p:cNvSpPr>
                      <a:spLocks noChangeArrowheads="1"/>
                    </p:cNvSpPr>
                    <p:nvPr/>
                  </p:nvSpPr>
                  <p:spPr bwMode="auto">
                    <a:xfrm>
                      <a:off x="2241"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6" name="Rectangle 109">
                      <a:extLst>
                        <a:ext uri="{FF2B5EF4-FFF2-40B4-BE49-F238E27FC236}">
                          <a16:creationId xmlns:a16="http://schemas.microsoft.com/office/drawing/2014/main" id="{B68607E1-3A22-6BBC-C2D8-2BCDFB927E51}"/>
                        </a:ext>
                      </a:extLst>
                    </p:cNvPr>
                    <p:cNvSpPr>
                      <a:spLocks noChangeArrowheads="1"/>
                    </p:cNvSpPr>
                    <p:nvPr/>
                  </p:nvSpPr>
                  <p:spPr bwMode="auto">
                    <a:xfrm>
                      <a:off x="2383" y="1650"/>
                      <a:ext cx="84" cy="81"/>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7" name="Rectangle 110">
                      <a:extLst>
                        <a:ext uri="{FF2B5EF4-FFF2-40B4-BE49-F238E27FC236}">
                          <a16:creationId xmlns:a16="http://schemas.microsoft.com/office/drawing/2014/main" id="{A3D227E0-5CA7-0EFE-3D50-1B40E5A2D834}"/>
                        </a:ext>
                      </a:extLst>
                    </p:cNvPr>
                    <p:cNvSpPr>
                      <a:spLocks noChangeArrowheads="1"/>
                    </p:cNvSpPr>
                    <p:nvPr/>
                  </p:nvSpPr>
                  <p:spPr bwMode="auto">
                    <a:xfrm>
                      <a:off x="2099"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8" name="Rectangle 111">
                      <a:extLst>
                        <a:ext uri="{FF2B5EF4-FFF2-40B4-BE49-F238E27FC236}">
                          <a16:creationId xmlns:a16="http://schemas.microsoft.com/office/drawing/2014/main" id="{28AD6954-666F-C6D4-6EC1-12CCA63AB670}"/>
                        </a:ext>
                      </a:extLst>
                    </p:cNvPr>
                    <p:cNvSpPr>
                      <a:spLocks noChangeArrowheads="1"/>
                    </p:cNvSpPr>
                    <p:nvPr/>
                  </p:nvSpPr>
                  <p:spPr bwMode="auto">
                    <a:xfrm>
                      <a:off x="2241"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9" name="Rectangle 112">
                      <a:extLst>
                        <a:ext uri="{FF2B5EF4-FFF2-40B4-BE49-F238E27FC236}">
                          <a16:creationId xmlns:a16="http://schemas.microsoft.com/office/drawing/2014/main" id="{06EF1837-BF24-6A41-3B06-2D47A4E000E5}"/>
                        </a:ext>
                      </a:extLst>
                    </p:cNvPr>
                    <p:cNvSpPr>
                      <a:spLocks noChangeArrowheads="1"/>
                    </p:cNvSpPr>
                    <p:nvPr/>
                  </p:nvSpPr>
                  <p:spPr bwMode="auto">
                    <a:xfrm>
                      <a:off x="2383" y="1993"/>
                      <a:ext cx="84" cy="89"/>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0" name="Rectangle 113">
                      <a:extLst>
                        <a:ext uri="{FF2B5EF4-FFF2-40B4-BE49-F238E27FC236}">
                          <a16:creationId xmlns:a16="http://schemas.microsoft.com/office/drawing/2014/main" id="{DD6E5B2B-23DF-4A8E-D06B-1660B549ED6F}"/>
                        </a:ext>
                      </a:extLst>
                    </p:cNvPr>
                    <p:cNvSpPr>
                      <a:spLocks noChangeArrowheads="1"/>
                    </p:cNvSpPr>
                    <p:nvPr/>
                  </p:nvSpPr>
                  <p:spPr bwMode="auto">
                    <a:xfrm>
                      <a:off x="2099"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1" name="Rectangle 114">
                      <a:extLst>
                        <a:ext uri="{FF2B5EF4-FFF2-40B4-BE49-F238E27FC236}">
                          <a16:creationId xmlns:a16="http://schemas.microsoft.com/office/drawing/2014/main" id="{6BD90884-079F-B6B5-E065-E92094B3BEF7}"/>
                        </a:ext>
                      </a:extLst>
                    </p:cNvPr>
                    <p:cNvSpPr>
                      <a:spLocks noChangeArrowheads="1"/>
                    </p:cNvSpPr>
                    <p:nvPr/>
                  </p:nvSpPr>
                  <p:spPr bwMode="auto">
                    <a:xfrm>
                      <a:off x="2241"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2" name="Rectangle 115">
                      <a:extLst>
                        <a:ext uri="{FF2B5EF4-FFF2-40B4-BE49-F238E27FC236}">
                          <a16:creationId xmlns:a16="http://schemas.microsoft.com/office/drawing/2014/main" id="{A0E05546-04A2-3CDC-0765-7E618EE3B5C0}"/>
                        </a:ext>
                      </a:extLst>
                    </p:cNvPr>
                    <p:cNvSpPr>
                      <a:spLocks noChangeArrowheads="1"/>
                    </p:cNvSpPr>
                    <p:nvPr/>
                  </p:nvSpPr>
                  <p:spPr bwMode="auto">
                    <a:xfrm>
                      <a:off x="2383" y="1821"/>
                      <a:ext cx="84" cy="90"/>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3" name="Freeform 116">
                      <a:extLst>
                        <a:ext uri="{FF2B5EF4-FFF2-40B4-BE49-F238E27FC236}">
                          <a16:creationId xmlns:a16="http://schemas.microsoft.com/office/drawing/2014/main" id="{F08F91B4-3847-36F1-C35D-4A85C800827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FFFFFF"/>
                    </a:solidFill>
                    <a:ln w="9525">
                      <a:solidFill>
                        <a:srgbClr val="57585A"/>
                      </a:solidFill>
                      <a:round/>
                      <a:headEnd/>
                      <a:tailEnd/>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4" name="Rectangle 117">
                      <a:extLst>
                        <a:ext uri="{FF2B5EF4-FFF2-40B4-BE49-F238E27FC236}">
                          <a16:creationId xmlns:a16="http://schemas.microsoft.com/office/drawing/2014/main" id="{D16BE28D-E7B0-7F8C-D887-03E9E4616404}"/>
                        </a:ext>
                      </a:extLst>
                    </p:cNvPr>
                    <p:cNvSpPr>
                      <a:spLocks noChangeArrowheads="1"/>
                    </p:cNvSpPr>
                    <p:nvPr/>
                  </p:nvSpPr>
                  <p:spPr bwMode="auto">
                    <a:xfrm>
                      <a:off x="2601"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5" name="Rectangle 118">
                      <a:extLst>
                        <a:ext uri="{FF2B5EF4-FFF2-40B4-BE49-F238E27FC236}">
                          <a16:creationId xmlns:a16="http://schemas.microsoft.com/office/drawing/2014/main" id="{FF718C50-632F-E31C-40F4-D01558BBCED5}"/>
                        </a:ext>
                      </a:extLst>
                    </p:cNvPr>
                    <p:cNvSpPr>
                      <a:spLocks noChangeArrowheads="1"/>
                    </p:cNvSpPr>
                    <p:nvPr/>
                  </p:nvSpPr>
                  <p:spPr bwMode="auto">
                    <a:xfrm>
                      <a:off x="2709" y="1927"/>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6" name="Rectangle 119">
                      <a:extLst>
                        <a:ext uri="{FF2B5EF4-FFF2-40B4-BE49-F238E27FC236}">
                          <a16:creationId xmlns:a16="http://schemas.microsoft.com/office/drawing/2014/main" id="{4F828D4C-97A9-AC20-0208-133B8DE32B31}"/>
                        </a:ext>
                      </a:extLst>
                    </p:cNvPr>
                    <p:cNvSpPr>
                      <a:spLocks noChangeArrowheads="1"/>
                    </p:cNvSpPr>
                    <p:nvPr/>
                  </p:nvSpPr>
                  <p:spPr bwMode="auto">
                    <a:xfrm>
                      <a:off x="2810" y="1927"/>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7" name="Rectangle 120">
                      <a:extLst>
                        <a:ext uri="{FF2B5EF4-FFF2-40B4-BE49-F238E27FC236}">
                          <a16:creationId xmlns:a16="http://schemas.microsoft.com/office/drawing/2014/main" id="{E0D88D02-51DF-D92C-09A3-FFFF279CB4A2}"/>
                        </a:ext>
                      </a:extLst>
                    </p:cNvPr>
                    <p:cNvSpPr>
                      <a:spLocks noChangeArrowheads="1"/>
                    </p:cNvSpPr>
                    <p:nvPr/>
                  </p:nvSpPr>
                  <p:spPr bwMode="auto">
                    <a:xfrm>
                      <a:off x="2601"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8" name="Rectangle 121">
                      <a:extLst>
                        <a:ext uri="{FF2B5EF4-FFF2-40B4-BE49-F238E27FC236}">
                          <a16:creationId xmlns:a16="http://schemas.microsoft.com/office/drawing/2014/main" id="{AD6122FA-98D3-0ADD-523E-5BAF5681FD43}"/>
                        </a:ext>
                      </a:extLst>
                    </p:cNvPr>
                    <p:cNvSpPr>
                      <a:spLocks noChangeArrowheads="1"/>
                    </p:cNvSpPr>
                    <p:nvPr/>
                  </p:nvSpPr>
                  <p:spPr bwMode="auto">
                    <a:xfrm>
                      <a:off x="2709" y="2189"/>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49" name="Rectangle 122">
                      <a:extLst>
                        <a:ext uri="{FF2B5EF4-FFF2-40B4-BE49-F238E27FC236}">
                          <a16:creationId xmlns:a16="http://schemas.microsoft.com/office/drawing/2014/main" id="{4DD4F00E-5799-4784-6B7D-85F9076F1FA1}"/>
                        </a:ext>
                      </a:extLst>
                    </p:cNvPr>
                    <p:cNvSpPr>
                      <a:spLocks noChangeArrowheads="1"/>
                    </p:cNvSpPr>
                    <p:nvPr/>
                  </p:nvSpPr>
                  <p:spPr bwMode="auto">
                    <a:xfrm>
                      <a:off x="2810" y="2189"/>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0" name="Rectangle 123">
                      <a:extLst>
                        <a:ext uri="{FF2B5EF4-FFF2-40B4-BE49-F238E27FC236}">
                          <a16:creationId xmlns:a16="http://schemas.microsoft.com/office/drawing/2014/main" id="{D914231A-7C8A-E9BF-71BC-5DB9E888680D}"/>
                        </a:ext>
                      </a:extLst>
                    </p:cNvPr>
                    <p:cNvSpPr>
                      <a:spLocks noChangeArrowheads="1"/>
                    </p:cNvSpPr>
                    <p:nvPr/>
                  </p:nvSpPr>
                  <p:spPr bwMode="auto">
                    <a:xfrm>
                      <a:off x="2601"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1" name="Rectangle 124">
                      <a:extLst>
                        <a:ext uri="{FF2B5EF4-FFF2-40B4-BE49-F238E27FC236}">
                          <a16:creationId xmlns:a16="http://schemas.microsoft.com/office/drawing/2014/main" id="{D9C53735-A53F-651A-4976-8B1D6440B020}"/>
                        </a:ext>
                      </a:extLst>
                    </p:cNvPr>
                    <p:cNvSpPr>
                      <a:spLocks noChangeArrowheads="1"/>
                    </p:cNvSpPr>
                    <p:nvPr/>
                  </p:nvSpPr>
                  <p:spPr bwMode="auto">
                    <a:xfrm>
                      <a:off x="2709" y="2058"/>
                      <a:ext cx="59"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52" name="Rectangle 125">
                      <a:extLst>
                        <a:ext uri="{FF2B5EF4-FFF2-40B4-BE49-F238E27FC236}">
                          <a16:creationId xmlns:a16="http://schemas.microsoft.com/office/drawing/2014/main" id="{6A3E1926-E92E-64FA-53DB-C6CAA30F4413}"/>
                        </a:ext>
                      </a:extLst>
                    </p:cNvPr>
                    <p:cNvSpPr>
                      <a:spLocks noChangeArrowheads="1"/>
                    </p:cNvSpPr>
                    <p:nvPr/>
                  </p:nvSpPr>
                  <p:spPr bwMode="auto">
                    <a:xfrm>
                      <a:off x="2810" y="2058"/>
                      <a:ext cx="58" cy="57"/>
                    </a:xfrm>
                    <a:prstGeom prst="rect">
                      <a:avLst/>
                    </a:prstGeom>
                    <a:solidFill>
                      <a:srgbClr val="57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nvGrpSpPr>
                  <p:cNvPr id="18" name="Group 17">
                    <a:extLst>
                      <a:ext uri="{FF2B5EF4-FFF2-40B4-BE49-F238E27FC236}">
                        <a16:creationId xmlns:a16="http://schemas.microsoft.com/office/drawing/2014/main" id="{21C8F797-AD90-5643-BA0A-ADE1D53DBD0B}"/>
                      </a:ext>
                    </a:extLst>
                  </p:cNvPr>
                  <p:cNvGrpSpPr>
                    <a:grpSpLocks noChangeAspect="1"/>
                  </p:cNvGrpSpPr>
                  <p:nvPr/>
                </p:nvGrpSpPr>
                <p:grpSpPr>
                  <a:xfrm rot="19800000">
                    <a:off x="3694273" y="2456129"/>
                    <a:ext cx="181873" cy="80768"/>
                    <a:chOff x="4705351" y="4362451"/>
                    <a:chExt cx="1165225" cy="493712"/>
                  </a:xfrm>
                </p:grpSpPr>
                <p:sp>
                  <p:nvSpPr>
                    <p:cNvPr id="19" name="Freeform 29">
                      <a:extLst>
                        <a:ext uri="{FF2B5EF4-FFF2-40B4-BE49-F238E27FC236}">
                          <a16:creationId xmlns:a16="http://schemas.microsoft.com/office/drawing/2014/main" id="{C591638C-0BAA-5FE5-479D-9A34497429FD}"/>
                        </a:ext>
                      </a:extLst>
                    </p:cNvPr>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0" name="Freeform 30">
                      <a:extLst>
                        <a:ext uri="{FF2B5EF4-FFF2-40B4-BE49-F238E27FC236}">
                          <a16:creationId xmlns:a16="http://schemas.microsoft.com/office/drawing/2014/main" id="{6BE4C972-0504-E027-182A-66A5893B87BD}"/>
                        </a:ext>
                      </a:extLst>
                    </p:cNvPr>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1" name="Freeform 31">
                      <a:extLst>
                        <a:ext uri="{FF2B5EF4-FFF2-40B4-BE49-F238E27FC236}">
                          <a16:creationId xmlns:a16="http://schemas.microsoft.com/office/drawing/2014/main" id="{76B81F48-A1F4-1E87-BC79-24917B917F7B}"/>
                        </a:ext>
                      </a:extLst>
                    </p:cNvPr>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2" name="Freeform 68">
                      <a:extLst>
                        <a:ext uri="{FF2B5EF4-FFF2-40B4-BE49-F238E27FC236}">
                          <a16:creationId xmlns:a16="http://schemas.microsoft.com/office/drawing/2014/main" id="{C77B3D63-FDEA-C917-F9A3-FBA854F59E8D}"/>
                        </a:ext>
                      </a:extLst>
                    </p:cNvPr>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3" name="Freeform 69">
                      <a:extLst>
                        <a:ext uri="{FF2B5EF4-FFF2-40B4-BE49-F238E27FC236}">
                          <a16:creationId xmlns:a16="http://schemas.microsoft.com/office/drawing/2014/main" id="{81080723-E190-53C1-B5EA-F859FBCB52B1}"/>
                        </a:ext>
                      </a:extLst>
                    </p:cNvPr>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4" name="Freeform 70">
                      <a:extLst>
                        <a:ext uri="{FF2B5EF4-FFF2-40B4-BE49-F238E27FC236}">
                          <a16:creationId xmlns:a16="http://schemas.microsoft.com/office/drawing/2014/main" id="{9BA72DEF-A0FB-C6D7-CAA7-A8971CA92514}"/>
                        </a:ext>
                      </a:extLst>
                    </p:cNvPr>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5" name="Freeform 71">
                      <a:extLst>
                        <a:ext uri="{FF2B5EF4-FFF2-40B4-BE49-F238E27FC236}">
                          <a16:creationId xmlns:a16="http://schemas.microsoft.com/office/drawing/2014/main" id="{8712B141-718D-5487-1FAE-678D579E189A}"/>
                        </a:ext>
                      </a:extLst>
                    </p:cNvPr>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6" name="Freeform 72">
                      <a:extLst>
                        <a:ext uri="{FF2B5EF4-FFF2-40B4-BE49-F238E27FC236}">
                          <a16:creationId xmlns:a16="http://schemas.microsoft.com/office/drawing/2014/main" id="{08EAC0E3-8DBC-7169-68E1-A03FD14D1D2E}"/>
                        </a:ext>
                      </a:extLst>
                    </p:cNvPr>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7" name="Freeform 73">
                      <a:extLst>
                        <a:ext uri="{FF2B5EF4-FFF2-40B4-BE49-F238E27FC236}">
                          <a16:creationId xmlns:a16="http://schemas.microsoft.com/office/drawing/2014/main" id="{4B7492D0-0F83-274C-7476-0C126B9D6D97}"/>
                        </a:ext>
                      </a:extLst>
                    </p:cNvPr>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8" name="Freeform 74">
                      <a:extLst>
                        <a:ext uri="{FF2B5EF4-FFF2-40B4-BE49-F238E27FC236}">
                          <a16:creationId xmlns:a16="http://schemas.microsoft.com/office/drawing/2014/main" id="{95C70BFA-D6FD-17BF-BFDC-FEC2DB87087E}"/>
                        </a:ext>
                      </a:extLst>
                    </p:cNvPr>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29" name="Freeform 75">
                      <a:extLst>
                        <a:ext uri="{FF2B5EF4-FFF2-40B4-BE49-F238E27FC236}">
                          <a16:creationId xmlns:a16="http://schemas.microsoft.com/office/drawing/2014/main" id="{54FEC079-7903-ED17-1C1F-DBB6C79A1E50}"/>
                        </a:ext>
                      </a:extLst>
                    </p:cNvPr>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0" name="Freeform 76">
                      <a:extLst>
                        <a:ext uri="{FF2B5EF4-FFF2-40B4-BE49-F238E27FC236}">
                          <a16:creationId xmlns:a16="http://schemas.microsoft.com/office/drawing/2014/main" id="{44A14728-9EB9-4AE3-8C3C-54B2CA414EFF}"/>
                        </a:ext>
                      </a:extLst>
                    </p:cNvPr>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1" name="Freeform 77">
                      <a:extLst>
                        <a:ext uri="{FF2B5EF4-FFF2-40B4-BE49-F238E27FC236}">
                          <a16:creationId xmlns:a16="http://schemas.microsoft.com/office/drawing/2014/main" id="{2DFA6F59-E29A-851E-2418-0CF5B0E6AAFA}"/>
                        </a:ext>
                      </a:extLst>
                    </p:cNvPr>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32" name="Freeform 78">
                      <a:extLst>
                        <a:ext uri="{FF2B5EF4-FFF2-40B4-BE49-F238E27FC236}">
                          <a16:creationId xmlns:a16="http://schemas.microsoft.com/office/drawing/2014/main" id="{C6E7F38C-4CD9-B47A-E6C2-C137028E6922}"/>
                        </a:ext>
                      </a:extLst>
                    </p:cNvPr>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FFFFF"/>
                    </a:solidFill>
                    <a:ln>
                      <a:solidFill>
                        <a:srgbClr val="FFFFFF"/>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5" name="Shape 426">
                  <a:extLst>
                    <a:ext uri="{FF2B5EF4-FFF2-40B4-BE49-F238E27FC236}">
                      <a16:creationId xmlns:a16="http://schemas.microsoft.com/office/drawing/2014/main" id="{2465906A-8EFC-F948-398B-C67E9C65F841}"/>
                    </a:ext>
                  </a:extLst>
                </p:cNvPr>
                <p:cNvSpPr>
                  <a:spLocks noChangeAspect="1"/>
                </p:cNvSpPr>
                <p:nvPr/>
              </p:nvSpPr>
              <p:spPr>
                <a:xfrm flipH="1">
                  <a:off x="5928076" y="3600711"/>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25400">
                  <a:no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CiscoSansTT ExtraLight"/>
                    <a:ea typeface="ＭＳ Ｐゴシック" charset="-128"/>
                    <a:sym typeface="CiscoSansTT ExtraLight"/>
                  </a:endParaRPr>
                </a:p>
              </p:txBody>
            </p:sp>
          </p:grpSp>
          <p:sp>
            <p:nvSpPr>
              <p:cNvPr id="11" name="Cylinder 135">
                <a:extLst>
                  <a:ext uri="{FF2B5EF4-FFF2-40B4-BE49-F238E27FC236}">
                    <a16:creationId xmlns:a16="http://schemas.microsoft.com/office/drawing/2014/main" id="{7FEDE48C-CC55-EB9D-AFC3-8763BBD44126}"/>
                  </a:ext>
                </a:extLst>
              </p:cNvPr>
              <p:cNvSpPr/>
              <p:nvPr/>
            </p:nvSpPr>
            <p:spPr>
              <a:xfrm rot="5400000">
                <a:off x="3064671" y="1989808"/>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pic>
            <p:nvPicPr>
              <p:cNvPr id="12" name="Picture 11">
                <a:extLst>
                  <a:ext uri="{FF2B5EF4-FFF2-40B4-BE49-F238E27FC236}">
                    <a16:creationId xmlns:a16="http://schemas.microsoft.com/office/drawing/2014/main" id="{93A04D41-56A4-553B-38FC-B2C79DCDD5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4957" y="2005220"/>
                <a:ext cx="500378" cy="369484"/>
              </a:xfrm>
              <a:prstGeom prst="rect">
                <a:avLst/>
              </a:prstGeom>
            </p:spPr>
          </p:pic>
          <p:sp>
            <p:nvSpPr>
              <p:cNvPr id="13" name="Cylinder 135">
                <a:extLst>
                  <a:ext uri="{FF2B5EF4-FFF2-40B4-BE49-F238E27FC236}">
                    <a16:creationId xmlns:a16="http://schemas.microsoft.com/office/drawing/2014/main" id="{F18D51E3-969E-9B39-2816-AEAB8EE8D52D}"/>
                  </a:ext>
                </a:extLst>
              </p:cNvPr>
              <p:cNvSpPr/>
              <p:nvPr/>
            </p:nvSpPr>
            <p:spPr>
              <a:xfrm rot="5400000">
                <a:off x="4167552" y="1978249"/>
                <a:ext cx="162537" cy="444996"/>
              </a:xfrm>
              <a:prstGeom prst="can">
                <a:avLst>
                  <a:gd name="adj" fmla="val 55314"/>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89">
                  <a:defRPr/>
                </a:pPr>
                <a:endParaRPr lang="en-US" sz="1000" b="1">
                  <a:solidFill>
                    <a:srgbClr val="FFFFFF"/>
                  </a:solidFill>
                  <a:latin typeface="CiscoSansTT Light" panose="020B0503020201020303" pitchFamily="34" charset="0"/>
                  <a:cs typeface="CiscoSansTT Light" panose="020B0503020201020303" pitchFamily="34" charset="0"/>
                </a:endParaRPr>
              </a:p>
            </p:txBody>
          </p:sp>
        </p:grpSp>
      </p:grpSp>
      <p:grpSp>
        <p:nvGrpSpPr>
          <p:cNvPr id="55" name="Group 54">
            <a:extLst>
              <a:ext uri="{FF2B5EF4-FFF2-40B4-BE49-F238E27FC236}">
                <a16:creationId xmlns:a16="http://schemas.microsoft.com/office/drawing/2014/main" id="{1E7E7458-D6B5-F678-65E7-AF3141B2E385}"/>
              </a:ext>
            </a:extLst>
          </p:cNvPr>
          <p:cNvGrpSpPr/>
          <p:nvPr/>
        </p:nvGrpSpPr>
        <p:grpSpPr>
          <a:xfrm>
            <a:off x="9839350" y="3706690"/>
            <a:ext cx="1342649" cy="945775"/>
            <a:chOff x="2157938" y="3332033"/>
            <a:chExt cx="1342649" cy="945775"/>
          </a:xfrm>
        </p:grpSpPr>
        <p:sp>
          <p:nvSpPr>
            <p:cNvPr id="56" name="Shape 426">
              <a:extLst>
                <a:ext uri="{FF2B5EF4-FFF2-40B4-BE49-F238E27FC236}">
                  <a16:creationId xmlns:a16="http://schemas.microsoft.com/office/drawing/2014/main" id="{B3811F3A-6FFB-F2F6-4A42-2081BD1A4673}"/>
                </a:ext>
              </a:extLst>
            </p:cNvPr>
            <p:cNvSpPr>
              <a:spLocks noChangeAspect="1"/>
            </p:cNvSpPr>
            <p:nvPr/>
          </p:nvSpPr>
          <p:spPr>
            <a:xfrm flipH="1">
              <a:off x="2157938" y="3332033"/>
              <a:ext cx="1342649" cy="784694"/>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FFFFF"/>
            </a:solidFill>
            <a:ln w="19050">
              <a:solidFill>
                <a:schemeClr val="accent2"/>
              </a:solidFill>
            </a:ln>
          </p:spPr>
          <p:txBody>
            <a:bodyPr wrap="none" lIns="38140" tIns="38140" rIns="38140" bIns="38140" anchor="ctr">
              <a:normAutofit fontScale="77500" lnSpcReduction="20000"/>
            </a:bodyPr>
            <a:lstStyle/>
            <a:p>
              <a:pPr algn="ctr" defTabSz="423415" eaLnBrk="0">
                <a:defRPr/>
              </a:pPr>
              <a:endParaRPr sz="7197" kern="0">
                <a:solidFill>
                  <a:srgbClr val="FFFFFF"/>
                </a:solidFill>
                <a:latin typeface="CiscoSansTT ExtraLight"/>
                <a:ea typeface="ＭＳ Ｐゴシック" charset="-128"/>
                <a:sym typeface="CiscoSansTT ExtraLight"/>
              </a:endParaRPr>
            </a:p>
          </p:txBody>
        </p:sp>
        <p:sp>
          <p:nvSpPr>
            <p:cNvPr id="57" name="Google Shape;582;p107">
              <a:extLst>
                <a:ext uri="{FF2B5EF4-FFF2-40B4-BE49-F238E27FC236}">
                  <a16:creationId xmlns:a16="http://schemas.microsoft.com/office/drawing/2014/main" id="{F552650F-64EE-2125-1B9A-61376A335C34}"/>
                </a:ext>
              </a:extLst>
            </p:cNvPr>
            <p:cNvSpPr txBox="1"/>
            <p:nvPr/>
          </p:nvSpPr>
          <p:spPr>
            <a:xfrm>
              <a:off x="2254194" y="3877698"/>
              <a:ext cx="1144979" cy="400110"/>
            </a:xfrm>
            <a:prstGeom prst="rect">
              <a:avLst/>
            </a:prstGeom>
            <a:noFill/>
            <a:ln>
              <a:noFill/>
            </a:ln>
          </p:spPr>
          <p:txBody>
            <a:bodyPr spcFirstLastPara="1" wrap="square" lIns="121900" tIns="121900" rIns="121900" bIns="121900" anchor="ctr" anchorCtr="0">
              <a:noAutofit/>
            </a:bodyPr>
            <a:lstStyle/>
            <a:p>
              <a:pPr algn="ctr" defTabSz="914377" fontAlgn="auto">
                <a:spcBef>
                  <a:spcPts val="0"/>
                </a:spcBef>
                <a:spcAft>
                  <a:spcPts val="1333"/>
                </a:spcAft>
                <a:defRPr/>
              </a:pPr>
              <a:r>
                <a:rPr lang="en-US" sz="1200" b="1">
                  <a:solidFill>
                    <a:srgbClr val="666666"/>
                  </a:solidFill>
                  <a:latin typeface="CiscoSansTT ExtraLight"/>
                  <a:ea typeface="Open Sans"/>
                  <a:cs typeface="Open Sans"/>
                  <a:sym typeface="Open Sans"/>
                </a:rPr>
                <a:t>CCPP</a:t>
              </a:r>
            </a:p>
          </p:txBody>
        </p:sp>
      </p:grpSp>
      <p:grpSp>
        <p:nvGrpSpPr>
          <p:cNvPr id="70" name="Group 69">
            <a:extLst>
              <a:ext uri="{FF2B5EF4-FFF2-40B4-BE49-F238E27FC236}">
                <a16:creationId xmlns:a16="http://schemas.microsoft.com/office/drawing/2014/main" id="{5CDBC285-7A5B-BF57-01E3-21D73E9245B3}"/>
              </a:ext>
            </a:extLst>
          </p:cNvPr>
          <p:cNvGrpSpPr/>
          <p:nvPr/>
        </p:nvGrpSpPr>
        <p:grpSpPr>
          <a:xfrm>
            <a:off x="9071056" y="1848326"/>
            <a:ext cx="1838965" cy="1571976"/>
            <a:chOff x="7259108" y="2208129"/>
            <a:chExt cx="1838965" cy="1571976"/>
          </a:xfrm>
        </p:grpSpPr>
        <p:sp>
          <p:nvSpPr>
            <p:cNvPr id="58" name="TextBox 57">
              <a:extLst>
                <a:ext uri="{FF2B5EF4-FFF2-40B4-BE49-F238E27FC236}">
                  <a16:creationId xmlns:a16="http://schemas.microsoft.com/office/drawing/2014/main" id="{D3D59506-AC4B-F3A7-3147-BC755244E26D}"/>
                </a:ext>
              </a:extLst>
            </p:cNvPr>
            <p:cNvSpPr txBox="1"/>
            <p:nvPr/>
          </p:nvSpPr>
          <p:spPr>
            <a:xfrm>
              <a:off x="7259108" y="2579776"/>
              <a:ext cx="1838965" cy="1200329"/>
            </a:xfrm>
            <a:prstGeom prst="rect">
              <a:avLst/>
            </a:prstGeom>
            <a:noFill/>
            <a:ln>
              <a:solidFill>
                <a:schemeClr val="tx1"/>
              </a:solidFill>
            </a:ln>
          </p:spPr>
          <p:txBody>
            <a:bodyPr wrap="none" rtlCol="0">
              <a:spAutoFit/>
            </a:bodyPr>
            <a:lstStyle/>
            <a:p>
              <a:r>
                <a:rPr lang="en-DE">
                  <a:latin typeface="+mn-lt"/>
                </a:rPr>
                <a:t>+14085550123</a:t>
              </a:r>
            </a:p>
            <a:p>
              <a:r>
                <a:rPr lang="en-DE">
                  <a:latin typeface="+mn-lt"/>
                </a:rPr>
                <a:t>+14085550124</a:t>
              </a:r>
            </a:p>
            <a:p>
              <a:r>
                <a:rPr lang="en-DE">
                  <a:latin typeface="+mn-lt"/>
                </a:rPr>
                <a:t>+14085550135</a:t>
              </a:r>
            </a:p>
            <a:p>
              <a:r>
                <a:rPr lang="en-DE">
                  <a:latin typeface="+mn-lt"/>
                </a:rPr>
                <a:t>…</a:t>
              </a:r>
            </a:p>
          </p:txBody>
        </p:sp>
        <p:sp>
          <p:nvSpPr>
            <p:cNvPr id="59" name="TextBox 58">
              <a:extLst>
                <a:ext uri="{FF2B5EF4-FFF2-40B4-BE49-F238E27FC236}">
                  <a16:creationId xmlns:a16="http://schemas.microsoft.com/office/drawing/2014/main" id="{ACA85AB0-B0AE-4573-A9A3-EAA410E19B71}"/>
                </a:ext>
              </a:extLst>
            </p:cNvPr>
            <p:cNvSpPr txBox="1"/>
            <p:nvPr/>
          </p:nvSpPr>
          <p:spPr>
            <a:xfrm>
              <a:off x="7561273" y="2208129"/>
              <a:ext cx="1234633" cy="369332"/>
            </a:xfrm>
            <a:prstGeom prst="rect">
              <a:avLst/>
            </a:prstGeom>
            <a:noFill/>
            <a:ln>
              <a:solidFill>
                <a:schemeClr val="tx1"/>
              </a:solidFill>
            </a:ln>
          </p:spPr>
          <p:txBody>
            <a:bodyPr wrap="none" rtlCol="0">
              <a:spAutoFit/>
            </a:bodyPr>
            <a:lstStyle/>
            <a:p>
              <a:r>
                <a:rPr lang="en-DE">
                  <a:latin typeface="+mn-lt"/>
                </a:rPr>
                <a:t>Route List</a:t>
              </a:r>
            </a:p>
          </p:txBody>
        </p:sp>
      </p:grpSp>
      <p:sp>
        <p:nvSpPr>
          <p:cNvPr id="61" name="Freeform 60">
            <a:extLst>
              <a:ext uri="{FF2B5EF4-FFF2-40B4-BE49-F238E27FC236}">
                <a16:creationId xmlns:a16="http://schemas.microsoft.com/office/drawing/2014/main" id="{8413EDA1-1E45-095A-41DB-7A25962BED5E}"/>
              </a:ext>
            </a:extLst>
          </p:cNvPr>
          <p:cNvSpPr/>
          <p:nvPr/>
        </p:nvSpPr>
        <p:spPr>
          <a:xfrm>
            <a:off x="9673534" y="4199539"/>
            <a:ext cx="2062900" cy="399466"/>
          </a:xfrm>
          <a:custGeom>
            <a:avLst/>
            <a:gdLst>
              <a:gd name="connsiteX0" fmla="*/ 3870731 w 3939104"/>
              <a:gd name="connsiteY0" fmla="*/ 843603 h 982914"/>
              <a:gd name="connsiteX1" fmla="*/ 3788229 w 3939104"/>
              <a:gd name="connsiteY1" fmla="*/ 864229 h 982914"/>
              <a:gd name="connsiteX2" fmla="*/ 2536944 w 3939104"/>
              <a:gd name="connsiteY2" fmla="*/ 932981 h 982914"/>
              <a:gd name="connsiteX3" fmla="*/ 921275 w 3939104"/>
              <a:gd name="connsiteY3" fmla="*/ 32331 h 982914"/>
              <a:gd name="connsiteX4" fmla="*/ 0 w 3939104"/>
              <a:gd name="connsiteY4" fmla="*/ 286713 h 982914"/>
              <a:gd name="connsiteX0" fmla="*/ 3870731 w 3870731"/>
              <a:gd name="connsiteY0" fmla="*/ 843603 h 978696"/>
              <a:gd name="connsiteX1" fmla="*/ 2536944 w 3870731"/>
              <a:gd name="connsiteY1" fmla="*/ 932981 h 978696"/>
              <a:gd name="connsiteX2" fmla="*/ 921275 w 3870731"/>
              <a:gd name="connsiteY2" fmla="*/ 32331 h 978696"/>
              <a:gd name="connsiteX3" fmla="*/ 0 w 3870731"/>
              <a:gd name="connsiteY3" fmla="*/ 286713 h 978696"/>
              <a:gd name="connsiteX0" fmla="*/ 3870731 w 3870731"/>
              <a:gd name="connsiteY0" fmla="*/ 843603 h 981639"/>
              <a:gd name="connsiteX1" fmla="*/ 2536944 w 3870731"/>
              <a:gd name="connsiteY1" fmla="*/ 932981 h 981639"/>
              <a:gd name="connsiteX2" fmla="*/ 921275 w 3870731"/>
              <a:gd name="connsiteY2" fmla="*/ 32331 h 981639"/>
              <a:gd name="connsiteX3" fmla="*/ 0 w 3870731"/>
              <a:gd name="connsiteY3" fmla="*/ 286713 h 981639"/>
              <a:gd name="connsiteX0" fmla="*/ 3726352 w 3726352"/>
              <a:gd name="connsiteY0" fmla="*/ 224836 h 934049"/>
              <a:gd name="connsiteX1" fmla="*/ 2536944 w 3726352"/>
              <a:gd name="connsiteY1" fmla="*/ 932981 h 934049"/>
              <a:gd name="connsiteX2" fmla="*/ 921275 w 3726352"/>
              <a:gd name="connsiteY2" fmla="*/ 32331 h 934049"/>
              <a:gd name="connsiteX3" fmla="*/ 0 w 3726352"/>
              <a:gd name="connsiteY3" fmla="*/ 286713 h 934049"/>
              <a:gd name="connsiteX0" fmla="*/ 3726352 w 3726352"/>
              <a:gd name="connsiteY0" fmla="*/ 224836 h 454906"/>
              <a:gd name="connsiteX1" fmla="*/ 2461317 w 3726352"/>
              <a:gd name="connsiteY1" fmla="*/ 451718 h 454906"/>
              <a:gd name="connsiteX2" fmla="*/ 921275 w 3726352"/>
              <a:gd name="connsiteY2" fmla="*/ 32331 h 454906"/>
              <a:gd name="connsiteX3" fmla="*/ 0 w 3726352"/>
              <a:gd name="connsiteY3" fmla="*/ 286713 h 454906"/>
              <a:gd name="connsiteX0" fmla="*/ 3726352 w 3726352"/>
              <a:gd name="connsiteY0" fmla="*/ 224836 h 453785"/>
              <a:gd name="connsiteX1" fmla="*/ 2461317 w 3726352"/>
              <a:gd name="connsiteY1" fmla="*/ 451718 h 453785"/>
              <a:gd name="connsiteX2" fmla="*/ 921275 w 3726352"/>
              <a:gd name="connsiteY2" fmla="*/ 32331 h 453785"/>
              <a:gd name="connsiteX3" fmla="*/ 0 w 3726352"/>
              <a:gd name="connsiteY3" fmla="*/ 286713 h 453785"/>
              <a:gd name="connsiteX0" fmla="*/ 3726352 w 3726352"/>
              <a:gd name="connsiteY0" fmla="*/ 224836 h 455170"/>
              <a:gd name="connsiteX1" fmla="*/ 2461317 w 3726352"/>
              <a:gd name="connsiteY1" fmla="*/ 451718 h 455170"/>
              <a:gd name="connsiteX2" fmla="*/ 921275 w 3726352"/>
              <a:gd name="connsiteY2" fmla="*/ 32331 h 455170"/>
              <a:gd name="connsiteX3" fmla="*/ 0 w 3726352"/>
              <a:gd name="connsiteY3" fmla="*/ 286713 h 455170"/>
              <a:gd name="connsiteX0" fmla="*/ 2461317 w 2461317"/>
              <a:gd name="connsiteY0" fmla="*/ 451718 h 451718"/>
              <a:gd name="connsiteX1" fmla="*/ 921275 w 2461317"/>
              <a:gd name="connsiteY1" fmla="*/ 32331 h 451718"/>
              <a:gd name="connsiteX2" fmla="*/ 0 w 2461317"/>
              <a:gd name="connsiteY2" fmla="*/ 286713 h 451718"/>
              <a:gd name="connsiteX0" fmla="*/ 2062900 w 2062900"/>
              <a:gd name="connsiteY0" fmla="*/ 399466 h 399466"/>
              <a:gd name="connsiteX1" fmla="*/ 921275 w 2062900"/>
              <a:gd name="connsiteY1" fmla="*/ 32331 h 399466"/>
              <a:gd name="connsiteX2" fmla="*/ 0 w 2062900"/>
              <a:gd name="connsiteY2" fmla="*/ 286713 h 399466"/>
            </a:gdLst>
            <a:ahLst/>
            <a:cxnLst>
              <a:cxn ang="0">
                <a:pos x="connsiteX0" y="connsiteY0"/>
              </a:cxn>
              <a:cxn ang="0">
                <a:pos x="connsiteX1" y="connsiteY1"/>
              </a:cxn>
              <a:cxn ang="0">
                <a:pos x="connsiteX2" y="connsiteY2"/>
              </a:cxn>
            </a:cxnLst>
            <a:rect l="l" t="t" r="r" b="b"/>
            <a:pathLst>
              <a:path w="2062900" h="399466">
                <a:moveTo>
                  <a:pt x="2062900" y="399466"/>
                </a:moveTo>
                <a:cubicBezTo>
                  <a:pt x="1547260" y="374257"/>
                  <a:pt x="1344099" y="140042"/>
                  <a:pt x="921275" y="32331"/>
                </a:cubicBezTo>
                <a:cubicBezTo>
                  <a:pt x="498451" y="-75380"/>
                  <a:pt x="249225" y="105666"/>
                  <a:pt x="0" y="286713"/>
                </a:cubicBezTo>
              </a:path>
            </a:pathLst>
          </a:custGeom>
          <a:noFill/>
          <a:ln>
            <a:solidFill>
              <a:schemeClr val="accent2"/>
            </a:solidFill>
            <a:headEnd type="triangle" w="lg" len="lg"/>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67">
            <a:extLst>
              <a:ext uri="{FF2B5EF4-FFF2-40B4-BE49-F238E27FC236}">
                <a16:creationId xmlns:a16="http://schemas.microsoft.com/office/drawing/2014/main" id="{26D7FB83-54D1-41C9-1C51-CD50464B1B98}"/>
              </a:ext>
            </a:extLst>
          </p:cNvPr>
          <p:cNvSpPr/>
          <p:nvPr/>
        </p:nvSpPr>
        <p:spPr>
          <a:xfrm>
            <a:off x="7596703" y="4477101"/>
            <a:ext cx="2091021" cy="119954"/>
          </a:xfrm>
          <a:custGeom>
            <a:avLst/>
            <a:gdLst>
              <a:gd name="connsiteX0" fmla="*/ 1922746 w 1922746"/>
              <a:gd name="connsiteY0" fmla="*/ 0 h 119738"/>
              <a:gd name="connsiteX1" fmla="*/ 1716066 w 1922746"/>
              <a:gd name="connsiteY1" fmla="*/ 118997 h 119738"/>
              <a:gd name="connsiteX2" fmla="*/ 1440494 w 1922746"/>
              <a:gd name="connsiteY2" fmla="*/ 50104 h 119738"/>
              <a:gd name="connsiteX3" fmla="*/ 1014609 w 1922746"/>
              <a:gd name="connsiteY3" fmla="*/ 43841 h 119738"/>
              <a:gd name="connsiteX4" fmla="*/ 300625 w 1922746"/>
              <a:gd name="connsiteY4" fmla="*/ 43841 h 119738"/>
              <a:gd name="connsiteX5" fmla="*/ 0 w 1922746"/>
              <a:gd name="connsiteY5" fmla="*/ 50104 h 119738"/>
              <a:gd name="connsiteX0" fmla="*/ 1871946 w 1871946"/>
              <a:gd name="connsiteY0" fmla="*/ 0 h 84151"/>
              <a:gd name="connsiteX1" fmla="*/ 1716066 w 1871946"/>
              <a:gd name="connsiteY1" fmla="*/ 84072 h 84151"/>
              <a:gd name="connsiteX2" fmla="*/ 1440494 w 1871946"/>
              <a:gd name="connsiteY2" fmla="*/ 15179 h 84151"/>
              <a:gd name="connsiteX3" fmla="*/ 1014609 w 1871946"/>
              <a:gd name="connsiteY3" fmla="*/ 8916 h 84151"/>
              <a:gd name="connsiteX4" fmla="*/ 300625 w 1871946"/>
              <a:gd name="connsiteY4" fmla="*/ 8916 h 84151"/>
              <a:gd name="connsiteX5" fmla="*/ 0 w 1871946"/>
              <a:gd name="connsiteY5" fmla="*/ 15179 h 84151"/>
              <a:gd name="connsiteX0" fmla="*/ 1871946 w 1871946"/>
              <a:gd name="connsiteY0" fmla="*/ 0 h 84151"/>
              <a:gd name="connsiteX1" fmla="*/ 1741466 w 1871946"/>
              <a:gd name="connsiteY1" fmla="*/ 84072 h 84151"/>
              <a:gd name="connsiteX2" fmla="*/ 1440494 w 1871946"/>
              <a:gd name="connsiteY2" fmla="*/ 15179 h 84151"/>
              <a:gd name="connsiteX3" fmla="*/ 1014609 w 1871946"/>
              <a:gd name="connsiteY3" fmla="*/ 8916 h 84151"/>
              <a:gd name="connsiteX4" fmla="*/ 300625 w 1871946"/>
              <a:gd name="connsiteY4" fmla="*/ 8916 h 84151"/>
              <a:gd name="connsiteX5" fmla="*/ 0 w 1871946"/>
              <a:gd name="connsiteY5" fmla="*/ 15179 h 84151"/>
              <a:gd name="connsiteX0" fmla="*/ 1871946 w 1871946"/>
              <a:gd name="connsiteY0" fmla="*/ 0 h 96771"/>
              <a:gd name="connsiteX1" fmla="*/ 1741466 w 1871946"/>
              <a:gd name="connsiteY1" fmla="*/ 84072 h 96771"/>
              <a:gd name="connsiteX2" fmla="*/ 1440494 w 1871946"/>
              <a:gd name="connsiteY2" fmla="*/ 15179 h 96771"/>
              <a:gd name="connsiteX3" fmla="*/ 1014609 w 1871946"/>
              <a:gd name="connsiteY3" fmla="*/ 8916 h 96771"/>
              <a:gd name="connsiteX4" fmla="*/ 300625 w 1871946"/>
              <a:gd name="connsiteY4" fmla="*/ 8916 h 96771"/>
              <a:gd name="connsiteX5" fmla="*/ 0 w 1871946"/>
              <a:gd name="connsiteY5" fmla="*/ 15179 h 96771"/>
              <a:gd name="connsiteX0" fmla="*/ 1871946 w 1871946"/>
              <a:gd name="connsiteY0" fmla="*/ 0 h 55760"/>
              <a:gd name="connsiteX1" fmla="*/ 1731941 w 1871946"/>
              <a:gd name="connsiteY1" fmla="*/ 33272 h 55760"/>
              <a:gd name="connsiteX2" fmla="*/ 1440494 w 1871946"/>
              <a:gd name="connsiteY2" fmla="*/ 15179 h 55760"/>
              <a:gd name="connsiteX3" fmla="*/ 1014609 w 1871946"/>
              <a:gd name="connsiteY3" fmla="*/ 8916 h 55760"/>
              <a:gd name="connsiteX4" fmla="*/ 300625 w 1871946"/>
              <a:gd name="connsiteY4" fmla="*/ 8916 h 55760"/>
              <a:gd name="connsiteX5" fmla="*/ 0 w 1871946"/>
              <a:gd name="connsiteY5" fmla="*/ 15179 h 55760"/>
              <a:gd name="connsiteX0" fmla="*/ 1871946 w 1871946"/>
              <a:gd name="connsiteY0" fmla="*/ 0 h 41894"/>
              <a:gd name="connsiteX1" fmla="*/ 1731941 w 1871946"/>
              <a:gd name="connsiteY1" fmla="*/ 33272 h 41894"/>
              <a:gd name="connsiteX2" fmla="*/ 1440494 w 1871946"/>
              <a:gd name="connsiteY2" fmla="*/ 15179 h 41894"/>
              <a:gd name="connsiteX3" fmla="*/ 1014609 w 1871946"/>
              <a:gd name="connsiteY3" fmla="*/ 8916 h 41894"/>
              <a:gd name="connsiteX4" fmla="*/ 300625 w 1871946"/>
              <a:gd name="connsiteY4" fmla="*/ 8916 h 41894"/>
              <a:gd name="connsiteX5" fmla="*/ 0 w 1871946"/>
              <a:gd name="connsiteY5" fmla="*/ 15179 h 41894"/>
              <a:gd name="connsiteX0" fmla="*/ 1871946 w 1871946"/>
              <a:gd name="connsiteY0" fmla="*/ 0 h 33406"/>
              <a:gd name="connsiteX1" fmla="*/ 1735116 w 1871946"/>
              <a:gd name="connsiteY1" fmla="*/ 17397 h 33406"/>
              <a:gd name="connsiteX2" fmla="*/ 1440494 w 1871946"/>
              <a:gd name="connsiteY2" fmla="*/ 15179 h 33406"/>
              <a:gd name="connsiteX3" fmla="*/ 1014609 w 1871946"/>
              <a:gd name="connsiteY3" fmla="*/ 8916 h 33406"/>
              <a:gd name="connsiteX4" fmla="*/ 300625 w 1871946"/>
              <a:gd name="connsiteY4" fmla="*/ 8916 h 33406"/>
              <a:gd name="connsiteX5" fmla="*/ 0 w 1871946"/>
              <a:gd name="connsiteY5" fmla="*/ 15179 h 33406"/>
              <a:gd name="connsiteX0" fmla="*/ 1871946 w 1871946"/>
              <a:gd name="connsiteY0" fmla="*/ 0 h 30278"/>
              <a:gd name="connsiteX1" fmla="*/ 1735116 w 1871946"/>
              <a:gd name="connsiteY1" fmla="*/ 17397 h 30278"/>
              <a:gd name="connsiteX2" fmla="*/ 1440494 w 1871946"/>
              <a:gd name="connsiteY2" fmla="*/ 15179 h 30278"/>
              <a:gd name="connsiteX3" fmla="*/ 1014609 w 1871946"/>
              <a:gd name="connsiteY3" fmla="*/ 8916 h 30278"/>
              <a:gd name="connsiteX4" fmla="*/ 300625 w 1871946"/>
              <a:gd name="connsiteY4" fmla="*/ 8916 h 30278"/>
              <a:gd name="connsiteX5" fmla="*/ 0 w 1871946"/>
              <a:gd name="connsiteY5" fmla="*/ 15179 h 30278"/>
              <a:gd name="connsiteX0" fmla="*/ 1989421 w 1989421"/>
              <a:gd name="connsiteY0" fmla="*/ 0 h 110208"/>
              <a:gd name="connsiteX1" fmla="*/ 1735116 w 1989421"/>
              <a:gd name="connsiteY1" fmla="*/ 103122 h 110208"/>
              <a:gd name="connsiteX2" fmla="*/ 1440494 w 1989421"/>
              <a:gd name="connsiteY2" fmla="*/ 100904 h 110208"/>
              <a:gd name="connsiteX3" fmla="*/ 1014609 w 1989421"/>
              <a:gd name="connsiteY3" fmla="*/ 94641 h 110208"/>
              <a:gd name="connsiteX4" fmla="*/ 300625 w 1989421"/>
              <a:gd name="connsiteY4" fmla="*/ 94641 h 110208"/>
              <a:gd name="connsiteX5" fmla="*/ 0 w 1989421"/>
              <a:gd name="connsiteY5" fmla="*/ 100904 h 110208"/>
              <a:gd name="connsiteX0" fmla="*/ 1989421 w 1989421"/>
              <a:gd name="connsiteY0" fmla="*/ 0 h 110208"/>
              <a:gd name="connsiteX1" fmla="*/ 1735116 w 1989421"/>
              <a:gd name="connsiteY1" fmla="*/ 103122 h 110208"/>
              <a:gd name="connsiteX2" fmla="*/ 1440494 w 1989421"/>
              <a:gd name="connsiteY2" fmla="*/ 100904 h 110208"/>
              <a:gd name="connsiteX3" fmla="*/ 1014609 w 1989421"/>
              <a:gd name="connsiteY3" fmla="*/ 94641 h 110208"/>
              <a:gd name="connsiteX4" fmla="*/ 300625 w 1989421"/>
              <a:gd name="connsiteY4" fmla="*/ 94641 h 110208"/>
              <a:gd name="connsiteX5" fmla="*/ 0 w 1989421"/>
              <a:gd name="connsiteY5" fmla="*/ 100904 h 110208"/>
              <a:gd name="connsiteX0" fmla="*/ 1989421 w 1989421"/>
              <a:gd name="connsiteY0" fmla="*/ 0 h 100904"/>
              <a:gd name="connsiteX1" fmla="*/ 1735116 w 1989421"/>
              <a:gd name="connsiteY1" fmla="*/ 80897 h 100904"/>
              <a:gd name="connsiteX2" fmla="*/ 1440494 w 1989421"/>
              <a:gd name="connsiteY2" fmla="*/ 100904 h 100904"/>
              <a:gd name="connsiteX3" fmla="*/ 1014609 w 1989421"/>
              <a:gd name="connsiteY3" fmla="*/ 94641 h 100904"/>
              <a:gd name="connsiteX4" fmla="*/ 300625 w 1989421"/>
              <a:gd name="connsiteY4" fmla="*/ 94641 h 100904"/>
              <a:gd name="connsiteX5" fmla="*/ 0 w 1989421"/>
              <a:gd name="connsiteY5" fmla="*/ 100904 h 100904"/>
              <a:gd name="connsiteX0" fmla="*/ 1989421 w 1989421"/>
              <a:gd name="connsiteY0" fmla="*/ 0 h 110346"/>
              <a:gd name="connsiteX1" fmla="*/ 1741466 w 1989421"/>
              <a:gd name="connsiteY1" fmla="*/ 103122 h 110346"/>
              <a:gd name="connsiteX2" fmla="*/ 1440494 w 1989421"/>
              <a:gd name="connsiteY2" fmla="*/ 100904 h 110346"/>
              <a:gd name="connsiteX3" fmla="*/ 1014609 w 1989421"/>
              <a:gd name="connsiteY3" fmla="*/ 94641 h 110346"/>
              <a:gd name="connsiteX4" fmla="*/ 300625 w 1989421"/>
              <a:gd name="connsiteY4" fmla="*/ 94641 h 110346"/>
              <a:gd name="connsiteX5" fmla="*/ 0 w 1989421"/>
              <a:gd name="connsiteY5" fmla="*/ 100904 h 110346"/>
              <a:gd name="connsiteX0" fmla="*/ 1989421 w 1989421"/>
              <a:gd name="connsiteY0" fmla="*/ 0 h 100904"/>
              <a:gd name="connsiteX1" fmla="*/ 1741466 w 1989421"/>
              <a:gd name="connsiteY1" fmla="*/ 87247 h 100904"/>
              <a:gd name="connsiteX2" fmla="*/ 1440494 w 1989421"/>
              <a:gd name="connsiteY2" fmla="*/ 100904 h 100904"/>
              <a:gd name="connsiteX3" fmla="*/ 1014609 w 1989421"/>
              <a:gd name="connsiteY3" fmla="*/ 94641 h 100904"/>
              <a:gd name="connsiteX4" fmla="*/ 300625 w 1989421"/>
              <a:gd name="connsiteY4" fmla="*/ 94641 h 100904"/>
              <a:gd name="connsiteX5" fmla="*/ 0 w 1989421"/>
              <a:gd name="connsiteY5" fmla="*/ 100904 h 100904"/>
              <a:gd name="connsiteX0" fmla="*/ 1989421 w 1989421"/>
              <a:gd name="connsiteY0" fmla="*/ 0 h 100904"/>
              <a:gd name="connsiteX1" fmla="*/ 1741466 w 1989421"/>
              <a:gd name="connsiteY1" fmla="*/ 87247 h 100904"/>
              <a:gd name="connsiteX2" fmla="*/ 1440494 w 1989421"/>
              <a:gd name="connsiteY2" fmla="*/ 100904 h 100904"/>
              <a:gd name="connsiteX3" fmla="*/ 1014609 w 1989421"/>
              <a:gd name="connsiteY3" fmla="*/ 94641 h 100904"/>
              <a:gd name="connsiteX4" fmla="*/ 0 w 1989421"/>
              <a:gd name="connsiteY4" fmla="*/ 100904 h 100904"/>
              <a:gd name="connsiteX0" fmla="*/ 1989421 w 1989421"/>
              <a:gd name="connsiteY0" fmla="*/ 0 h 100904"/>
              <a:gd name="connsiteX1" fmla="*/ 1741466 w 1989421"/>
              <a:gd name="connsiteY1" fmla="*/ 87247 h 100904"/>
              <a:gd name="connsiteX2" fmla="*/ 1440494 w 1989421"/>
              <a:gd name="connsiteY2" fmla="*/ 100904 h 100904"/>
              <a:gd name="connsiteX3" fmla="*/ 0 w 1989421"/>
              <a:gd name="connsiteY3" fmla="*/ 100904 h 100904"/>
              <a:gd name="connsiteX0" fmla="*/ 1989421 w 1989421"/>
              <a:gd name="connsiteY0" fmla="*/ 0 h 100904"/>
              <a:gd name="connsiteX1" fmla="*/ 1440494 w 1989421"/>
              <a:gd name="connsiteY1" fmla="*/ 100904 h 100904"/>
              <a:gd name="connsiteX2" fmla="*/ 0 w 1989421"/>
              <a:gd name="connsiteY2" fmla="*/ 100904 h 100904"/>
              <a:gd name="connsiteX0" fmla="*/ 1989421 w 1989421"/>
              <a:gd name="connsiteY0" fmla="*/ 0 h 100904"/>
              <a:gd name="connsiteX1" fmla="*/ 1557969 w 1989421"/>
              <a:gd name="connsiteY1" fmla="*/ 88204 h 100904"/>
              <a:gd name="connsiteX2" fmla="*/ 0 w 1989421"/>
              <a:gd name="connsiteY2" fmla="*/ 100904 h 100904"/>
              <a:gd name="connsiteX0" fmla="*/ 1989421 w 1989421"/>
              <a:gd name="connsiteY0" fmla="*/ 0 h 100904"/>
              <a:gd name="connsiteX1" fmla="*/ 1557969 w 1989421"/>
              <a:gd name="connsiteY1" fmla="*/ 88204 h 100904"/>
              <a:gd name="connsiteX2" fmla="*/ 0 w 1989421"/>
              <a:gd name="connsiteY2" fmla="*/ 100904 h 100904"/>
              <a:gd name="connsiteX0" fmla="*/ 2014821 w 2014821"/>
              <a:gd name="connsiteY0" fmla="*/ 0 h 119954"/>
              <a:gd name="connsiteX1" fmla="*/ 1557969 w 2014821"/>
              <a:gd name="connsiteY1" fmla="*/ 107254 h 119954"/>
              <a:gd name="connsiteX2" fmla="*/ 0 w 2014821"/>
              <a:gd name="connsiteY2" fmla="*/ 119954 h 119954"/>
              <a:gd name="connsiteX0" fmla="*/ 2091021 w 2091021"/>
              <a:gd name="connsiteY0" fmla="*/ 0 h 119954"/>
              <a:gd name="connsiteX1" fmla="*/ 1634169 w 2091021"/>
              <a:gd name="connsiteY1" fmla="*/ 107254 h 119954"/>
              <a:gd name="connsiteX2" fmla="*/ 0 w 2091021"/>
              <a:gd name="connsiteY2" fmla="*/ 119954 h 119954"/>
            </a:gdLst>
            <a:ahLst/>
            <a:cxnLst>
              <a:cxn ang="0">
                <a:pos x="connsiteX0" y="connsiteY0"/>
              </a:cxn>
              <a:cxn ang="0">
                <a:pos x="connsiteX1" y="connsiteY1"/>
              </a:cxn>
              <a:cxn ang="0">
                <a:pos x="connsiteX2" y="connsiteY2"/>
              </a:cxn>
            </a:cxnLst>
            <a:rect l="l" t="t" r="r" b="b"/>
            <a:pathLst>
              <a:path w="2091021" h="119954">
                <a:moveTo>
                  <a:pt x="2091021" y="0"/>
                </a:moveTo>
                <a:cubicBezTo>
                  <a:pt x="1992536" y="62297"/>
                  <a:pt x="1982673" y="87262"/>
                  <a:pt x="1634169" y="107254"/>
                </a:cubicBezTo>
                <a:cubicBezTo>
                  <a:pt x="1285665" y="127246"/>
                  <a:pt x="519323" y="115721"/>
                  <a:pt x="0" y="119954"/>
                </a:cubicBezTo>
              </a:path>
            </a:pathLst>
          </a:cu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Freeform 68">
            <a:extLst>
              <a:ext uri="{FF2B5EF4-FFF2-40B4-BE49-F238E27FC236}">
                <a16:creationId xmlns:a16="http://schemas.microsoft.com/office/drawing/2014/main" id="{B5DB8915-4840-EB31-D6D1-8ADF6127B5CD}"/>
              </a:ext>
            </a:extLst>
          </p:cNvPr>
          <p:cNvSpPr/>
          <p:nvPr/>
        </p:nvSpPr>
        <p:spPr>
          <a:xfrm>
            <a:off x="6542038" y="4594229"/>
            <a:ext cx="1057275" cy="460375"/>
          </a:xfrm>
          <a:custGeom>
            <a:avLst/>
            <a:gdLst>
              <a:gd name="connsiteX0" fmla="*/ 1057275 w 1057275"/>
              <a:gd name="connsiteY0" fmla="*/ 41868 h 502243"/>
              <a:gd name="connsiteX1" fmla="*/ 676275 w 1057275"/>
              <a:gd name="connsiteY1" fmla="*/ 45043 h 502243"/>
              <a:gd name="connsiteX2" fmla="*/ 0 w 1057275"/>
              <a:gd name="connsiteY2" fmla="*/ 502243 h 502243"/>
              <a:gd name="connsiteX0" fmla="*/ 1057275 w 1057275"/>
              <a:gd name="connsiteY0" fmla="*/ 17024 h 477399"/>
              <a:gd name="connsiteX1" fmla="*/ 628650 w 1057275"/>
              <a:gd name="connsiteY1" fmla="*/ 80524 h 477399"/>
              <a:gd name="connsiteX2" fmla="*/ 0 w 1057275"/>
              <a:gd name="connsiteY2" fmla="*/ 477399 h 477399"/>
              <a:gd name="connsiteX0" fmla="*/ 1057275 w 1057275"/>
              <a:gd name="connsiteY0" fmla="*/ 4420 h 464795"/>
              <a:gd name="connsiteX1" fmla="*/ 628650 w 1057275"/>
              <a:gd name="connsiteY1" fmla="*/ 67920 h 464795"/>
              <a:gd name="connsiteX2" fmla="*/ 0 w 1057275"/>
              <a:gd name="connsiteY2" fmla="*/ 464795 h 464795"/>
              <a:gd name="connsiteX0" fmla="*/ 1057275 w 1057275"/>
              <a:gd name="connsiteY0" fmla="*/ 0 h 460375"/>
              <a:gd name="connsiteX1" fmla="*/ 628650 w 1057275"/>
              <a:gd name="connsiteY1" fmla="*/ 63500 h 460375"/>
              <a:gd name="connsiteX2" fmla="*/ 0 w 1057275"/>
              <a:gd name="connsiteY2" fmla="*/ 460375 h 460375"/>
            </a:gdLst>
            <a:ahLst/>
            <a:cxnLst>
              <a:cxn ang="0">
                <a:pos x="connsiteX0" y="connsiteY0"/>
              </a:cxn>
              <a:cxn ang="0">
                <a:pos x="connsiteX1" y="connsiteY1"/>
              </a:cxn>
              <a:cxn ang="0">
                <a:pos x="connsiteX2" y="connsiteY2"/>
              </a:cxn>
            </a:cxnLst>
            <a:rect l="l" t="t" r="r" b="b"/>
            <a:pathLst>
              <a:path w="1057275" h="460375">
                <a:moveTo>
                  <a:pt x="1057275" y="0"/>
                </a:moveTo>
                <a:cubicBezTo>
                  <a:pt x="929481" y="4498"/>
                  <a:pt x="804862" y="-13229"/>
                  <a:pt x="628650" y="63500"/>
                </a:cubicBezTo>
                <a:cubicBezTo>
                  <a:pt x="452438" y="140229"/>
                  <a:pt x="250031" y="270139"/>
                  <a:pt x="0" y="460375"/>
                </a:cubicBezTo>
              </a:path>
            </a:pathLst>
          </a:custGeom>
          <a:noFill/>
          <a:ln>
            <a:solidFill>
              <a:schemeClr val="accent2"/>
            </a:solidFill>
            <a:tailEnd type="none"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71" name="Group 70">
            <a:extLst>
              <a:ext uri="{FF2B5EF4-FFF2-40B4-BE49-F238E27FC236}">
                <a16:creationId xmlns:a16="http://schemas.microsoft.com/office/drawing/2014/main" id="{D8B0B077-4664-40BE-A5A8-6A4ED21166AC}"/>
              </a:ext>
            </a:extLst>
          </p:cNvPr>
          <p:cNvGrpSpPr/>
          <p:nvPr/>
        </p:nvGrpSpPr>
        <p:grpSpPr>
          <a:xfrm>
            <a:off x="9071056" y="1848326"/>
            <a:ext cx="1838965" cy="1571976"/>
            <a:chOff x="7259108" y="2208129"/>
            <a:chExt cx="1838965" cy="1571976"/>
          </a:xfrm>
        </p:grpSpPr>
        <p:sp>
          <p:nvSpPr>
            <p:cNvPr id="72" name="TextBox 71">
              <a:extLst>
                <a:ext uri="{FF2B5EF4-FFF2-40B4-BE49-F238E27FC236}">
                  <a16:creationId xmlns:a16="http://schemas.microsoft.com/office/drawing/2014/main" id="{7B54EA47-C16E-6ADE-2D4C-A39A72D0E8F5}"/>
                </a:ext>
              </a:extLst>
            </p:cNvPr>
            <p:cNvSpPr txBox="1"/>
            <p:nvPr/>
          </p:nvSpPr>
          <p:spPr>
            <a:xfrm>
              <a:off x="7259108" y="2579776"/>
              <a:ext cx="1838965" cy="1200329"/>
            </a:xfrm>
            <a:prstGeom prst="rect">
              <a:avLst/>
            </a:prstGeom>
            <a:noFill/>
            <a:ln>
              <a:solidFill>
                <a:schemeClr val="tx1"/>
              </a:solidFill>
            </a:ln>
          </p:spPr>
          <p:txBody>
            <a:bodyPr wrap="none" rtlCol="0">
              <a:spAutoFit/>
            </a:bodyPr>
            <a:lstStyle/>
            <a:p>
              <a:r>
                <a:rPr lang="en-DE">
                  <a:latin typeface="+mn-lt"/>
                </a:rPr>
                <a:t>+14085550123</a:t>
              </a:r>
            </a:p>
            <a:p>
              <a:r>
                <a:rPr lang="en-DE">
                  <a:solidFill>
                    <a:schemeClr val="accent2"/>
                  </a:solidFill>
                  <a:latin typeface="+mn-lt"/>
                </a:rPr>
                <a:t>+14085550124</a:t>
              </a:r>
            </a:p>
            <a:p>
              <a:r>
                <a:rPr lang="en-DE">
                  <a:latin typeface="+mn-lt"/>
                </a:rPr>
                <a:t>+14085550135</a:t>
              </a:r>
            </a:p>
            <a:p>
              <a:r>
                <a:rPr lang="en-DE">
                  <a:latin typeface="+mn-lt"/>
                </a:rPr>
                <a:t>…</a:t>
              </a:r>
            </a:p>
          </p:txBody>
        </p:sp>
        <p:sp>
          <p:nvSpPr>
            <p:cNvPr id="73" name="TextBox 72">
              <a:extLst>
                <a:ext uri="{FF2B5EF4-FFF2-40B4-BE49-F238E27FC236}">
                  <a16:creationId xmlns:a16="http://schemas.microsoft.com/office/drawing/2014/main" id="{118B99E5-D4B8-513C-5A06-8290EB6984A1}"/>
                </a:ext>
              </a:extLst>
            </p:cNvPr>
            <p:cNvSpPr txBox="1"/>
            <p:nvPr/>
          </p:nvSpPr>
          <p:spPr>
            <a:xfrm>
              <a:off x="7561273" y="2208129"/>
              <a:ext cx="1234633" cy="369332"/>
            </a:xfrm>
            <a:prstGeom prst="rect">
              <a:avLst/>
            </a:prstGeom>
            <a:noFill/>
            <a:ln>
              <a:solidFill>
                <a:schemeClr val="tx1"/>
              </a:solidFill>
            </a:ln>
          </p:spPr>
          <p:txBody>
            <a:bodyPr wrap="none" rtlCol="0">
              <a:spAutoFit/>
            </a:bodyPr>
            <a:lstStyle/>
            <a:p>
              <a:r>
                <a:rPr lang="en-DE">
                  <a:latin typeface="+mn-lt"/>
                </a:rPr>
                <a:t>Route List</a:t>
              </a:r>
            </a:p>
          </p:txBody>
        </p:sp>
      </p:grpSp>
      <p:cxnSp>
        <p:nvCxnSpPr>
          <p:cNvPr id="75" name="Straight Connector 74">
            <a:extLst>
              <a:ext uri="{FF2B5EF4-FFF2-40B4-BE49-F238E27FC236}">
                <a16:creationId xmlns:a16="http://schemas.microsoft.com/office/drawing/2014/main" id="{A095E4AF-EA2E-226F-F614-B8A66D9A7485}"/>
              </a:ext>
            </a:extLst>
          </p:cNvPr>
          <p:cNvCxnSpPr/>
          <p:nvPr/>
        </p:nvCxnSpPr>
        <p:spPr>
          <a:xfrm flipV="1">
            <a:off x="9627414" y="3476347"/>
            <a:ext cx="211935" cy="883028"/>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A7F36FB-3811-E882-54C7-A855A8F69F2D}"/>
              </a:ext>
            </a:extLst>
          </p:cNvPr>
          <p:cNvSpPr txBox="1"/>
          <p:nvPr/>
        </p:nvSpPr>
        <p:spPr>
          <a:xfrm>
            <a:off x="5674640" y="5335777"/>
            <a:ext cx="1300356" cy="276999"/>
          </a:xfrm>
          <a:prstGeom prst="rect">
            <a:avLst/>
          </a:prstGeom>
          <a:noFill/>
        </p:spPr>
        <p:txBody>
          <a:bodyPr wrap="none" rtlCol="0">
            <a:spAutoFit/>
          </a:bodyPr>
          <a:lstStyle/>
          <a:p>
            <a:r>
              <a:rPr lang="en-DE" sz="1200">
                <a:latin typeface="+mn-lt"/>
              </a:rPr>
              <a:t>+14085550124</a:t>
            </a:r>
          </a:p>
        </p:txBody>
      </p:sp>
      <p:pic>
        <p:nvPicPr>
          <p:cNvPr id="2" name="Picture 1">
            <a:extLst>
              <a:ext uri="{FF2B5EF4-FFF2-40B4-BE49-F238E27FC236}">
                <a16:creationId xmlns:a16="http://schemas.microsoft.com/office/drawing/2014/main" id="{44D90DDB-AF1A-7DCF-A0C2-EFD020C9F3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9210" y="5023847"/>
            <a:ext cx="386080" cy="295769"/>
          </a:xfrm>
          <a:prstGeom prst="rect">
            <a:avLst/>
          </a:prstGeom>
        </p:spPr>
      </p:pic>
    </p:spTree>
    <p:extLst>
      <p:ext uri="{BB962C8B-B14F-4D97-AF65-F5344CB8AC3E}">
        <p14:creationId xmlns:p14="http://schemas.microsoft.com/office/powerpoint/2010/main" val="177560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left)">
                                      <p:cBhvr>
                                        <p:cTn id="2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8" grpId="0" animBg="1"/>
      <p:bldP spid="6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6AE1-8436-1FB1-DEE0-434F0F47CBBD}"/>
              </a:ext>
            </a:extLst>
          </p:cNvPr>
          <p:cNvSpPr>
            <a:spLocks noGrp="1"/>
          </p:cNvSpPr>
          <p:nvPr>
            <p:ph type="ctrTitle"/>
          </p:nvPr>
        </p:nvSpPr>
        <p:spPr/>
        <p:txBody>
          <a:bodyPr/>
          <a:lstStyle/>
          <a:p>
            <a:r>
              <a:rPr lang="en-DE"/>
              <a:t>Q&amp;A</a:t>
            </a:r>
          </a:p>
        </p:txBody>
      </p:sp>
    </p:spTree>
    <p:extLst>
      <p:ext uri="{BB962C8B-B14F-4D97-AF65-F5344CB8AC3E}">
        <p14:creationId xmlns:p14="http://schemas.microsoft.com/office/powerpoint/2010/main" val="316612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15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97504-C5F7-4C91-B5D3-00A51818DCB3}"/>
              </a:ext>
            </a:extLst>
          </p:cNvPr>
          <p:cNvSpPr>
            <a:spLocks noGrp="1"/>
          </p:cNvSpPr>
          <p:nvPr>
            <p:ph type="ctrTitle"/>
          </p:nvPr>
        </p:nvSpPr>
        <p:spPr/>
        <p:txBody>
          <a:bodyPr/>
          <a:lstStyle/>
          <a:p>
            <a:r>
              <a:rPr lang="en-US"/>
              <a:t>Additional Slides</a:t>
            </a:r>
          </a:p>
        </p:txBody>
      </p:sp>
    </p:spTree>
    <p:extLst>
      <p:ext uri="{BB962C8B-B14F-4D97-AF65-F5344CB8AC3E}">
        <p14:creationId xmlns:p14="http://schemas.microsoft.com/office/powerpoint/2010/main" val="1332104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p:txBody>
          <a:bodyPr/>
          <a:lstStyle/>
          <a:p>
            <a:r>
              <a:rPr lang="en-US"/>
              <a:t>What if extension ranges of sites overlap?</a:t>
            </a:r>
          </a:p>
          <a:p>
            <a:pPr lvl="1"/>
            <a:r>
              <a:rPr lang="en-US" sz="2133"/>
              <a:t>No extension dialing between sites</a:t>
            </a:r>
          </a:p>
          <a:p>
            <a:pPr lvl="1"/>
            <a:r>
              <a:rPr lang="en-US" sz="2133"/>
              <a:t>Alice can call Bob and Charlie using extension dialing</a:t>
            </a:r>
          </a:p>
          <a:p>
            <a:pPr lvl="1"/>
            <a:r>
              <a:rPr lang="en-US" sz="2133"/>
              <a:t>Alice cannot call Dave using extension dialing</a:t>
            </a:r>
          </a:p>
          <a:p>
            <a:pPr lvl="1"/>
            <a:r>
              <a:rPr lang="en-US" sz="2133"/>
              <a:t>What if Charlie dials 4002?</a:t>
            </a:r>
          </a:p>
          <a:p>
            <a:pPr lvl="1"/>
            <a:endParaRPr lang="en-US" sz="2133"/>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336731"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Understanding location codes</a:t>
            </a:r>
          </a:p>
        </p:txBody>
      </p:sp>
      <p:grpSp>
        <p:nvGrpSpPr>
          <p:cNvPr id="2" name="Group 1">
            <a:extLst>
              <a:ext uri="{FF2B5EF4-FFF2-40B4-BE49-F238E27FC236}">
                <a16:creationId xmlns:a16="http://schemas.microsoft.com/office/drawing/2014/main" id="{44E34CF5-0E4E-D83C-2196-8A448D33ECD3}"/>
              </a:ext>
            </a:extLst>
          </p:cNvPr>
          <p:cNvGrpSpPr/>
          <p:nvPr/>
        </p:nvGrpSpPr>
        <p:grpSpPr>
          <a:xfrm>
            <a:off x="4784563" y="4325981"/>
            <a:ext cx="1925440" cy="1814785"/>
            <a:chOff x="3173705" y="3285816"/>
            <a:chExt cx="1444080" cy="1361089"/>
          </a:xfrm>
        </p:grpSpPr>
        <p:sp>
          <p:nvSpPr>
            <p:cNvPr id="3" name="Rounded Rectangle 75">
              <a:extLst>
                <a:ext uri="{FF2B5EF4-FFF2-40B4-BE49-F238E27FC236}">
                  <a16:creationId xmlns:a16="http://schemas.microsoft.com/office/drawing/2014/main" id="{886BEB50-A9A4-169A-138A-DCD5E0E3C223}"/>
                </a:ext>
              </a:extLst>
            </p:cNvPr>
            <p:cNvSpPr/>
            <p:nvPr/>
          </p:nvSpPr>
          <p:spPr>
            <a:xfrm>
              <a:off x="3173705" y="3530876"/>
              <a:ext cx="1444080"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4" name="TextBox 3">
              <a:extLst>
                <a:ext uri="{FF2B5EF4-FFF2-40B4-BE49-F238E27FC236}">
                  <a16:creationId xmlns:a16="http://schemas.microsoft.com/office/drawing/2014/main" id="{1ED69CB1-6B87-9A5F-F421-0D8965908ADA}"/>
                </a:ext>
              </a:extLst>
            </p:cNvPr>
            <p:cNvSpPr txBox="1"/>
            <p:nvPr/>
          </p:nvSpPr>
          <p:spPr>
            <a:xfrm>
              <a:off x="3790706" y="3313822"/>
              <a:ext cx="165911" cy="169325"/>
            </a:xfrm>
            <a:prstGeom prst="rect">
              <a:avLst/>
            </a:prstGeom>
            <a:noFill/>
          </p:spPr>
          <p:txBody>
            <a:bodyPr wrap="none" lIns="0" tIns="0" rIns="0" bIns="0" rtlCol="0">
              <a:spAutoFit/>
            </a:bodyPr>
            <a:lstStyle/>
            <a:p>
              <a:pPr algn="r"/>
              <a:r>
                <a:rPr lang="en-US" sz="1467" b="1">
                  <a:latin typeface="+mj-lt"/>
                </a:rPr>
                <a:t>NY</a:t>
              </a:r>
            </a:p>
          </p:txBody>
        </p:sp>
        <p:grpSp>
          <p:nvGrpSpPr>
            <p:cNvPr id="8" name="Group 105">
              <a:extLst>
                <a:ext uri="{FF2B5EF4-FFF2-40B4-BE49-F238E27FC236}">
                  <a16:creationId xmlns:a16="http://schemas.microsoft.com/office/drawing/2014/main" id="{7D23114F-40D9-3EE4-9C98-873684B326CA}"/>
                </a:ext>
              </a:extLst>
            </p:cNvPr>
            <p:cNvGrpSpPr>
              <a:grpSpLocks noChangeAspect="1"/>
            </p:cNvGrpSpPr>
            <p:nvPr/>
          </p:nvGrpSpPr>
          <p:grpSpPr bwMode="auto">
            <a:xfrm>
              <a:off x="4023574" y="3285816"/>
              <a:ext cx="542116" cy="511089"/>
              <a:chOff x="1991" y="1544"/>
              <a:chExt cx="961" cy="906"/>
            </a:xfrm>
          </p:grpSpPr>
          <p:sp>
            <p:nvSpPr>
              <p:cNvPr id="11" name="Freeform 106">
                <a:extLst>
                  <a:ext uri="{FF2B5EF4-FFF2-40B4-BE49-F238E27FC236}">
                    <a16:creationId xmlns:a16="http://schemas.microsoft.com/office/drawing/2014/main" id="{842DCB33-AC92-DDA8-62B5-FFB2BAA09874}"/>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2" name="Rectangle 107">
                <a:extLst>
                  <a:ext uri="{FF2B5EF4-FFF2-40B4-BE49-F238E27FC236}">
                    <a16:creationId xmlns:a16="http://schemas.microsoft.com/office/drawing/2014/main" id="{6D7890C2-EBF0-2A50-663A-7A80BF23080D}"/>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3" name="Rectangle 108">
                <a:extLst>
                  <a:ext uri="{FF2B5EF4-FFF2-40B4-BE49-F238E27FC236}">
                    <a16:creationId xmlns:a16="http://schemas.microsoft.com/office/drawing/2014/main" id="{15C6DFD2-32C5-2267-6CDE-97D166287DC5}"/>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4" name="Rectangle 109">
                <a:extLst>
                  <a:ext uri="{FF2B5EF4-FFF2-40B4-BE49-F238E27FC236}">
                    <a16:creationId xmlns:a16="http://schemas.microsoft.com/office/drawing/2014/main" id="{DDE10768-521B-5A71-C7A6-881F047EF220}"/>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5" name="Rectangle 110">
                <a:extLst>
                  <a:ext uri="{FF2B5EF4-FFF2-40B4-BE49-F238E27FC236}">
                    <a16:creationId xmlns:a16="http://schemas.microsoft.com/office/drawing/2014/main" id="{FC28E5EB-6E4F-98A0-4AA4-C669EE41147D}"/>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6" name="Rectangle 111">
                <a:extLst>
                  <a:ext uri="{FF2B5EF4-FFF2-40B4-BE49-F238E27FC236}">
                    <a16:creationId xmlns:a16="http://schemas.microsoft.com/office/drawing/2014/main" id="{A14F8A48-0B8C-FD8C-39E6-F09F3CD8D1FF}"/>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7" name="Rectangle 112">
                <a:extLst>
                  <a:ext uri="{FF2B5EF4-FFF2-40B4-BE49-F238E27FC236}">
                    <a16:creationId xmlns:a16="http://schemas.microsoft.com/office/drawing/2014/main" id="{A7938668-4E67-E341-1561-504B593F67B5}"/>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8" name="Rectangle 113">
                <a:extLst>
                  <a:ext uri="{FF2B5EF4-FFF2-40B4-BE49-F238E27FC236}">
                    <a16:creationId xmlns:a16="http://schemas.microsoft.com/office/drawing/2014/main" id="{8931BA9B-4F42-6BA3-945A-E0B543E8CF0F}"/>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19" name="Rectangle 114">
                <a:extLst>
                  <a:ext uri="{FF2B5EF4-FFF2-40B4-BE49-F238E27FC236}">
                    <a16:creationId xmlns:a16="http://schemas.microsoft.com/office/drawing/2014/main" id="{0EDCF19B-E405-4D0F-E822-A00CD6C8A927}"/>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0" name="Rectangle 115">
                <a:extLst>
                  <a:ext uri="{FF2B5EF4-FFF2-40B4-BE49-F238E27FC236}">
                    <a16:creationId xmlns:a16="http://schemas.microsoft.com/office/drawing/2014/main" id="{D1C5B646-D084-2651-6BCF-4795F11DD337}"/>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 name="Freeform 116">
                <a:extLst>
                  <a:ext uri="{FF2B5EF4-FFF2-40B4-BE49-F238E27FC236}">
                    <a16:creationId xmlns:a16="http://schemas.microsoft.com/office/drawing/2014/main" id="{F295CC6C-AD9F-0D9E-62BC-E2B85E5EBDFF}"/>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2" name="Rectangle 117">
                <a:extLst>
                  <a:ext uri="{FF2B5EF4-FFF2-40B4-BE49-F238E27FC236}">
                    <a16:creationId xmlns:a16="http://schemas.microsoft.com/office/drawing/2014/main" id="{34F4C876-A00E-4255-FA1F-F46A434AF7D5}"/>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3" name="Rectangle 118">
                <a:extLst>
                  <a:ext uri="{FF2B5EF4-FFF2-40B4-BE49-F238E27FC236}">
                    <a16:creationId xmlns:a16="http://schemas.microsoft.com/office/drawing/2014/main" id="{9B1B5A30-0C12-AB4A-5FC5-046E7829BE3F}"/>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 name="Rectangle 119">
                <a:extLst>
                  <a:ext uri="{FF2B5EF4-FFF2-40B4-BE49-F238E27FC236}">
                    <a16:creationId xmlns:a16="http://schemas.microsoft.com/office/drawing/2014/main" id="{8C941A50-BAE7-D664-A2DD-F822300312F0}"/>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 name="Rectangle 120">
                <a:extLst>
                  <a:ext uri="{FF2B5EF4-FFF2-40B4-BE49-F238E27FC236}">
                    <a16:creationId xmlns:a16="http://schemas.microsoft.com/office/drawing/2014/main" id="{6EA04478-21BE-98B8-2FBF-5F7CAAE8810D}"/>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 name="Rectangle 121">
                <a:extLst>
                  <a:ext uri="{FF2B5EF4-FFF2-40B4-BE49-F238E27FC236}">
                    <a16:creationId xmlns:a16="http://schemas.microsoft.com/office/drawing/2014/main" id="{CE1F9E78-FF4F-DBBC-94BF-143E9F540618}"/>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 name="Rectangle 122">
                <a:extLst>
                  <a:ext uri="{FF2B5EF4-FFF2-40B4-BE49-F238E27FC236}">
                    <a16:creationId xmlns:a16="http://schemas.microsoft.com/office/drawing/2014/main" id="{CDD0E2AF-0AEF-E92A-367D-B3407A3A45D3}"/>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 name="Rectangle 123">
                <a:extLst>
                  <a:ext uri="{FF2B5EF4-FFF2-40B4-BE49-F238E27FC236}">
                    <a16:creationId xmlns:a16="http://schemas.microsoft.com/office/drawing/2014/main" id="{5E8C3CEB-114A-8D36-DD1A-B8F1CC5A3221}"/>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 name="Rectangle 124">
                <a:extLst>
                  <a:ext uri="{FF2B5EF4-FFF2-40B4-BE49-F238E27FC236}">
                    <a16:creationId xmlns:a16="http://schemas.microsoft.com/office/drawing/2014/main" id="{74F0877D-6B43-AD87-8CA5-9DBB0C0B2898}"/>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0" name="Rectangle 125">
                <a:extLst>
                  <a:ext uri="{FF2B5EF4-FFF2-40B4-BE49-F238E27FC236}">
                    <a16:creationId xmlns:a16="http://schemas.microsoft.com/office/drawing/2014/main" id="{0CEA21AA-835E-5152-142D-84AF64C3B2EA}"/>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9" name="TextBox 8">
              <a:extLst>
                <a:ext uri="{FF2B5EF4-FFF2-40B4-BE49-F238E27FC236}">
                  <a16:creationId xmlns:a16="http://schemas.microsoft.com/office/drawing/2014/main" id="{36B868F1-0A0E-7B91-521D-AA9998ACD9D8}"/>
                </a:ext>
              </a:extLst>
            </p:cNvPr>
            <p:cNvSpPr txBox="1"/>
            <p:nvPr/>
          </p:nvSpPr>
          <p:spPr>
            <a:xfrm>
              <a:off x="3417852" y="4032636"/>
              <a:ext cx="1058290" cy="346249"/>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 </a:t>
              </a:r>
            </a:p>
            <a:p>
              <a:pPr algn="r"/>
              <a:r>
                <a:rPr lang="en-US" sz="1200">
                  <a:solidFill>
                    <a:srgbClr val="121212"/>
                  </a:solidFill>
                  <a:latin typeface="+mj-lt"/>
                </a:rPr>
                <a:t>+12125556001</a:t>
              </a:r>
            </a:p>
          </p:txBody>
        </p:sp>
        <p:sp>
          <p:nvSpPr>
            <p:cNvPr id="10" name="TextBox 9">
              <a:extLst>
                <a:ext uri="{FF2B5EF4-FFF2-40B4-BE49-F238E27FC236}">
                  <a16:creationId xmlns:a16="http://schemas.microsoft.com/office/drawing/2014/main" id="{40FA1D26-A693-A456-2377-73B173645440}"/>
                </a:ext>
              </a:extLst>
            </p:cNvPr>
            <p:cNvSpPr txBox="1"/>
            <p:nvPr/>
          </p:nvSpPr>
          <p:spPr>
            <a:xfrm>
              <a:off x="3701455" y="3863731"/>
              <a:ext cx="336631" cy="138499"/>
            </a:xfrm>
            <a:prstGeom prst="rect">
              <a:avLst/>
            </a:prstGeom>
            <a:noFill/>
          </p:spPr>
          <p:txBody>
            <a:bodyPr wrap="none" lIns="0" tIns="0" rIns="0" bIns="0" rtlCol="0">
              <a:spAutoFit/>
            </a:bodyPr>
            <a:lstStyle/>
            <a:p>
              <a:r>
                <a:rPr lang="en-US" sz="1200" b="1">
                  <a:solidFill>
                    <a:srgbClr val="121212"/>
                  </a:solidFill>
                  <a:latin typeface="+mj-lt"/>
                </a:rPr>
                <a:t>Charlie</a:t>
              </a:r>
            </a:p>
          </p:txBody>
        </p:sp>
      </p:grpSp>
      <p:sp>
        <p:nvSpPr>
          <p:cNvPr id="31" name="TextBox 30">
            <a:extLst>
              <a:ext uri="{FF2B5EF4-FFF2-40B4-BE49-F238E27FC236}">
                <a16:creationId xmlns:a16="http://schemas.microsoft.com/office/drawing/2014/main" id="{F8A2284A-FA9D-9996-C195-F3D6889BCE98}"/>
              </a:ext>
            </a:extLst>
          </p:cNvPr>
          <p:cNvSpPr txBox="1"/>
          <p:nvPr/>
        </p:nvSpPr>
        <p:spPr>
          <a:xfrm>
            <a:off x="1005758" y="3918290"/>
            <a:ext cx="1097095" cy="246221"/>
          </a:xfrm>
          <a:prstGeom prst="rect">
            <a:avLst/>
          </a:prstGeom>
          <a:noFill/>
        </p:spPr>
        <p:txBody>
          <a:bodyPr wrap="none" lIns="0" tIns="0" rIns="0" bIns="0" rtlCol="0">
            <a:spAutoFit/>
          </a:bodyPr>
          <a:lstStyle/>
          <a:p>
            <a:pPr algn="ctr"/>
            <a:r>
              <a:rPr lang="en-US" sz="1600" b="1">
                <a:solidFill>
                  <a:srgbClr val="FBAB18">
                    <a:lumMod val="75000"/>
                  </a:srgbClr>
                </a:solidFill>
                <a:latin typeface="+mj-lt"/>
              </a:rPr>
              <a:t>Widgets, Inc.</a:t>
            </a:r>
          </a:p>
        </p:txBody>
      </p:sp>
      <p:sp>
        <p:nvSpPr>
          <p:cNvPr id="32" name="Rounded Rectangle 40">
            <a:extLst>
              <a:ext uri="{FF2B5EF4-FFF2-40B4-BE49-F238E27FC236}">
                <a16:creationId xmlns:a16="http://schemas.microsoft.com/office/drawing/2014/main" id="{DE804DE7-1778-03E8-5D12-72F84AB459A9}"/>
              </a:ext>
            </a:extLst>
          </p:cNvPr>
          <p:cNvSpPr/>
          <p:nvPr/>
        </p:nvSpPr>
        <p:spPr>
          <a:xfrm>
            <a:off x="920428" y="4240405"/>
            <a:ext cx="8746496" cy="2013809"/>
          </a:xfrm>
          <a:prstGeom prst="roundRect">
            <a:avLst>
              <a:gd name="adj" fmla="val 8679"/>
            </a:avLst>
          </a:prstGeom>
          <a:noFill/>
          <a:ln w="12700">
            <a:solidFill>
              <a:srgbClr val="FBAB18"/>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33" name="Group 32">
            <a:extLst>
              <a:ext uri="{FF2B5EF4-FFF2-40B4-BE49-F238E27FC236}">
                <a16:creationId xmlns:a16="http://schemas.microsoft.com/office/drawing/2014/main" id="{9EBC2F8A-D51A-3415-1CB6-6366C74D3ED6}"/>
              </a:ext>
            </a:extLst>
          </p:cNvPr>
          <p:cNvGrpSpPr/>
          <p:nvPr/>
        </p:nvGrpSpPr>
        <p:grpSpPr>
          <a:xfrm>
            <a:off x="6921689" y="4257725"/>
            <a:ext cx="2520023" cy="1887247"/>
            <a:chOff x="4824472" y="3234621"/>
            <a:chExt cx="1890017" cy="1415435"/>
          </a:xfrm>
        </p:grpSpPr>
        <p:sp>
          <p:nvSpPr>
            <p:cNvPr id="34" name="Rounded Rectangle 75">
              <a:extLst>
                <a:ext uri="{FF2B5EF4-FFF2-40B4-BE49-F238E27FC236}">
                  <a16:creationId xmlns:a16="http://schemas.microsoft.com/office/drawing/2014/main" id="{765EF8D0-8C98-11DD-4D93-49FBE73F43B3}"/>
                </a:ext>
              </a:extLst>
            </p:cNvPr>
            <p:cNvSpPr/>
            <p:nvPr/>
          </p:nvSpPr>
          <p:spPr>
            <a:xfrm>
              <a:off x="4941688" y="3534027"/>
              <a:ext cx="1772801"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35" name="TextBox 34">
              <a:extLst>
                <a:ext uri="{FF2B5EF4-FFF2-40B4-BE49-F238E27FC236}">
                  <a16:creationId xmlns:a16="http://schemas.microsoft.com/office/drawing/2014/main" id="{542E870D-BE7F-7FF4-96F1-5408843A6D65}"/>
                </a:ext>
              </a:extLst>
            </p:cNvPr>
            <p:cNvSpPr txBox="1"/>
            <p:nvPr/>
          </p:nvSpPr>
          <p:spPr>
            <a:xfrm>
              <a:off x="5178012" y="3234621"/>
              <a:ext cx="730729" cy="253915"/>
            </a:xfrm>
            <a:prstGeom prst="rect">
              <a:avLst/>
            </a:prstGeom>
            <a:noFill/>
          </p:spPr>
          <p:txBody>
            <a:bodyPr wrap="none" rtlCol="0">
              <a:spAutoFit/>
            </a:bodyPr>
            <a:lstStyle/>
            <a:p>
              <a:pPr algn="ctr"/>
              <a:r>
                <a:rPr lang="en-US" sz="1600" b="1">
                  <a:latin typeface="+mj-lt"/>
                </a:rPr>
                <a:t>Montreal</a:t>
              </a:r>
            </a:p>
          </p:txBody>
        </p:sp>
        <p:grpSp>
          <p:nvGrpSpPr>
            <p:cNvPr id="36" name="Group 105">
              <a:extLst>
                <a:ext uri="{FF2B5EF4-FFF2-40B4-BE49-F238E27FC236}">
                  <a16:creationId xmlns:a16="http://schemas.microsoft.com/office/drawing/2014/main" id="{B34319D6-8448-4959-AED1-E42939408409}"/>
                </a:ext>
              </a:extLst>
            </p:cNvPr>
            <p:cNvGrpSpPr>
              <a:grpSpLocks noChangeAspect="1"/>
            </p:cNvGrpSpPr>
            <p:nvPr/>
          </p:nvGrpSpPr>
          <p:grpSpPr bwMode="auto">
            <a:xfrm>
              <a:off x="4824472" y="3280849"/>
              <a:ext cx="542116" cy="511089"/>
              <a:chOff x="1991" y="1544"/>
              <a:chExt cx="961" cy="906"/>
            </a:xfrm>
          </p:grpSpPr>
          <p:sp>
            <p:nvSpPr>
              <p:cNvPr id="39" name="Freeform 106">
                <a:extLst>
                  <a:ext uri="{FF2B5EF4-FFF2-40B4-BE49-F238E27FC236}">
                    <a16:creationId xmlns:a16="http://schemas.microsoft.com/office/drawing/2014/main" id="{0E0062EE-2155-7D09-690B-D74D96D9903F}"/>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0" name="Rectangle 107">
                <a:extLst>
                  <a:ext uri="{FF2B5EF4-FFF2-40B4-BE49-F238E27FC236}">
                    <a16:creationId xmlns:a16="http://schemas.microsoft.com/office/drawing/2014/main" id="{5695781A-702F-ED5A-207F-CF948C8B5D54}"/>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1" name="Rectangle 108">
                <a:extLst>
                  <a:ext uri="{FF2B5EF4-FFF2-40B4-BE49-F238E27FC236}">
                    <a16:creationId xmlns:a16="http://schemas.microsoft.com/office/drawing/2014/main" id="{9AA453C9-400A-8C15-DE98-E455FDC0A6C3}"/>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2" name="Rectangle 109">
                <a:extLst>
                  <a:ext uri="{FF2B5EF4-FFF2-40B4-BE49-F238E27FC236}">
                    <a16:creationId xmlns:a16="http://schemas.microsoft.com/office/drawing/2014/main" id="{919E5AE0-5E25-C459-E258-AB19B307D0C5}"/>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3" name="Rectangle 110">
                <a:extLst>
                  <a:ext uri="{FF2B5EF4-FFF2-40B4-BE49-F238E27FC236}">
                    <a16:creationId xmlns:a16="http://schemas.microsoft.com/office/drawing/2014/main" id="{BD9A4C8E-2147-1EEF-93CF-2958A320E005}"/>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4" name="Rectangle 111">
                <a:extLst>
                  <a:ext uri="{FF2B5EF4-FFF2-40B4-BE49-F238E27FC236}">
                    <a16:creationId xmlns:a16="http://schemas.microsoft.com/office/drawing/2014/main" id="{2300B4A6-1618-41FE-FD7C-344D3CC7E4C5}"/>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5" name="Rectangle 112">
                <a:extLst>
                  <a:ext uri="{FF2B5EF4-FFF2-40B4-BE49-F238E27FC236}">
                    <a16:creationId xmlns:a16="http://schemas.microsoft.com/office/drawing/2014/main" id="{8C7BF14B-1313-0D0A-40BA-EF699CAD97BE}"/>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6" name="Rectangle 113">
                <a:extLst>
                  <a:ext uri="{FF2B5EF4-FFF2-40B4-BE49-F238E27FC236}">
                    <a16:creationId xmlns:a16="http://schemas.microsoft.com/office/drawing/2014/main" id="{72A8FD90-3D7F-DCE6-001D-5C0CC1631FFF}"/>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7" name="Rectangle 114">
                <a:extLst>
                  <a:ext uri="{FF2B5EF4-FFF2-40B4-BE49-F238E27FC236}">
                    <a16:creationId xmlns:a16="http://schemas.microsoft.com/office/drawing/2014/main" id="{C4C874E2-D536-D016-16C6-E944021644A1}"/>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8" name="Rectangle 115">
                <a:extLst>
                  <a:ext uri="{FF2B5EF4-FFF2-40B4-BE49-F238E27FC236}">
                    <a16:creationId xmlns:a16="http://schemas.microsoft.com/office/drawing/2014/main" id="{C6D4E85C-5E0A-6DF6-D706-DFD7DE096BF6}"/>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9" name="Freeform 116">
                <a:extLst>
                  <a:ext uri="{FF2B5EF4-FFF2-40B4-BE49-F238E27FC236}">
                    <a16:creationId xmlns:a16="http://schemas.microsoft.com/office/drawing/2014/main" id="{6F9B9107-BD2C-341C-FE5B-834B121F515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0" name="Rectangle 117">
                <a:extLst>
                  <a:ext uri="{FF2B5EF4-FFF2-40B4-BE49-F238E27FC236}">
                    <a16:creationId xmlns:a16="http://schemas.microsoft.com/office/drawing/2014/main" id="{F443024B-27C4-FFEF-2D0D-0DB9265FF67E}"/>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1" name="Rectangle 118">
                <a:extLst>
                  <a:ext uri="{FF2B5EF4-FFF2-40B4-BE49-F238E27FC236}">
                    <a16:creationId xmlns:a16="http://schemas.microsoft.com/office/drawing/2014/main" id="{E79B94B0-E8F1-7AFC-24DD-0947043CA3CA}"/>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2" name="Rectangle 119">
                <a:extLst>
                  <a:ext uri="{FF2B5EF4-FFF2-40B4-BE49-F238E27FC236}">
                    <a16:creationId xmlns:a16="http://schemas.microsoft.com/office/drawing/2014/main" id="{6DA791EE-3045-8721-5787-8E0AE02E3E2A}"/>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3" name="Rectangle 120">
                <a:extLst>
                  <a:ext uri="{FF2B5EF4-FFF2-40B4-BE49-F238E27FC236}">
                    <a16:creationId xmlns:a16="http://schemas.microsoft.com/office/drawing/2014/main" id="{8A0CF188-3008-FF66-EFDC-40F071100DE3}"/>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4" name="Rectangle 121">
                <a:extLst>
                  <a:ext uri="{FF2B5EF4-FFF2-40B4-BE49-F238E27FC236}">
                    <a16:creationId xmlns:a16="http://schemas.microsoft.com/office/drawing/2014/main" id="{BE787213-0E73-F14D-F491-DCE5A1E1425D}"/>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5" name="Rectangle 122">
                <a:extLst>
                  <a:ext uri="{FF2B5EF4-FFF2-40B4-BE49-F238E27FC236}">
                    <a16:creationId xmlns:a16="http://schemas.microsoft.com/office/drawing/2014/main" id="{9CC0243B-FA12-2982-BEBE-650F115D701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6" name="Rectangle 123">
                <a:extLst>
                  <a:ext uri="{FF2B5EF4-FFF2-40B4-BE49-F238E27FC236}">
                    <a16:creationId xmlns:a16="http://schemas.microsoft.com/office/drawing/2014/main" id="{1E02CD45-EF6A-5EEA-4AFA-58AA6ACE17C5}"/>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7" name="Rectangle 124">
                <a:extLst>
                  <a:ext uri="{FF2B5EF4-FFF2-40B4-BE49-F238E27FC236}">
                    <a16:creationId xmlns:a16="http://schemas.microsoft.com/office/drawing/2014/main" id="{7B9907E1-8977-135C-14D5-F53A478D3AFE}"/>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8" name="Rectangle 125">
                <a:extLst>
                  <a:ext uri="{FF2B5EF4-FFF2-40B4-BE49-F238E27FC236}">
                    <a16:creationId xmlns:a16="http://schemas.microsoft.com/office/drawing/2014/main" id="{9D7F1F4E-6CEF-C341-B65F-01078E2944BF}"/>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37" name="TextBox 36">
              <a:extLst>
                <a:ext uri="{FF2B5EF4-FFF2-40B4-BE49-F238E27FC236}">
                  <a16:creationId xmlns:a16="http://schemas.microsoft.com/office/drawing/2014/main" id="{1540915B-86FE-9E7C-9D91-B9A4DC8349D6}"/>
                </a:ext>
              </a:extLst>
            </p:cNvPr>
            <p:cNvSpPr txBox="1"/>
            <p:nvPr/>
          </p:nvSpPr>
          <p:spPr>
            <a:xfrm>
              <a:off x="5238815" y="4035787"/>
              <a:ext cx="1058290" cy="346249"/>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b="1">
                  <a:solidFill>
                    <a:srgbClr val="121212"/>
                  </a:solidFill>
                  <a:latin typeface="+mj-lt"/>
                </a:rPr>
                <a:t>4002</a:t>
              </a:r>
            </a:p>
            <a:p>
              <a:pPr algn="r"/>
              <a:r>
                <a:rPr lang="en-US" sz="1200">
                  <a:solidFill>
                    <a:srgbClr val="121212"/>
                  </a:solidFill>
                  <a:latin typeface="+mj-lt"/>
                </a:rPr>
                <a:t> </a:t>
              </a:r>
            </a:p>
          </p:txBody>
        </p:sp>
        <p:sp>
          <p:nvSpPr>
            <p:cNvPr id="38" name="TextBox 37">
              <a:extLst>
                <a:ext uri="{FF2B5EF4-FFF2-40B4-BE49-F238E27FC236}">
                  <a16:creationId xmlns:a16="http://schemas.microsoft.com/office/drawing/2014/main" id="{8AF36695-063B-8CC2-43F6-25E93EE3BBDE}"/>
                </a:ext>
              </a:extLst>
            </p:cNvPr>
            <p:cNvSpPr txBox="1"/>
            <p:nvPr/>
          </p:nvSpPr>
          <p:spPr>
            <a:xfrm>
              <a:off x="5532547" y="3863731"/>
              <a:ext cx="236074" cy="138499"/>
            </a:xfrm>
            <a:prstGeom prst="rect">
              <a:avLst/>
            </a:prstGeom>
            <a:noFill/>
          </p:spPr>
          <p:txBody>
            <a:bodyPr wrap="none" lIns="0" tIns="0" rIns="0" bIns="0" rtlCol="0">
              <a:spAutoFit/>
            </a:bodyPr>
            <a:lstStyle/>
            <a:p>
              <a:r>
                <a:rPr lang="en-US" sz="1200" b="1">
                  <a:solidFill>
                    <a:srgbClr val="121212"/>
                  </a:solidFill>
                  <a:latin typeface="+mj-lt"/>
                </a:rPr>
                <a:t>Dave</a:t>
              </a:r>
            </a:p>
          </p:txBody>
        </p:sp>
      </p:grpSp>
      <p:sp>
        <p:nvSpPr>
          <p:cNvPr id="59" name="Rounded Rectangle 75">
            <a:extLst>
              <a:ext uri="{FF2B5EF4-FFF2-40B4-BE49-F238E27FC236}">
                <a16:creationId xmlns:a16="http://schemas.microsoft.com/office/drawing/2014/main" id="{5CCCBC83-EDC3-A7AB-E9E6-A1A2A6806B3B}"/>
              </a:ext>
            </a:extLst>
          </p:cNvPr>
          <p:cNvSpPr/>
          <p:nvPr/>
        </p:nvSpPr>
        <p:spPr>
          <a:xfrm>
            <a:off x="1071595" y="4652729"/>
            <a:ext cx="3501284" cy="1488039"/>
          </a:xfrm>
          <a:prstGeom prst="roundRect">
            <a:avLst>
              <a:gd name="adj" fmla="val 9412"/>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60" name="TextBox 59">
            <a:extLst>
              <a:ext uri="{FF2B5EF4-FFF2-40B4-BE49-F238E27FC236}">
                <a16:creationId xmlns:a16="http://schemas.microsoft.com/office/drawing/2014/main" id="{7C9346DA-EDEF-173D-212A-435733ECF5AC}"/>
              </a:ext>
            </a:extLst>
          </p:cNvPr>
          <p:cNvSpPr txBox="1"/>
          <p:nvPr/>
        </p:nvSpPr>
        <p:spPr>
          <a:xfrm>
            <a:off x="3500297" y="4363323"/>
            <a:ext cx="193964" cy="225767"/>
          </a:xfrm>
          <a:prstGeom prst="rect">
            <a:avLst/>
          </a:prstGeom>
          <a:noFill/>
        </p:spPr>
        <p:txBody>
          <a:bodyPr wrap="none" lIns="0" tIns="0" rIns="0" bIns="0" rtlCol="0">
            <a:spAutoFit/>
          </a:bodyPr>
          <a:lstStyle/>
          <a:p>
            <a:pPr algn="r"/>
            <a:r>
              <a:rPr lang="en-US" sz="1467" b="1">
                <a:latin typeface="+mj-lt"/>
              </a:rPr>
              <a:t>LA</a:t>
            </a:r>
          </a:p>
        </p:txBody>
      </p:sp>
      <p:grpSp>
        <p:nvGrpSpPr>
          <p:cNvPr id="61" name="Group 105">
            <a:extLst>
              <a:ext uri="{FF2B5EF4-FFF2-40B4-BE49-F238E27FC236}">
                <a16:creationId xmlns:a16="http://schemas.microsoft.com/office/drawing/2014/main" id="{F52CC897-60B5-EFE0-BE5F-891BADB3EADE}"/>
              </a:ext>
            </a:extLst>
          </p:cNvPr>
          <p:cNvGrpSpPr>
            <a:grpSpLocks noChangeAspect="1"/>
          </p:cNvGrpSpPr>
          <p:nvPr/>
        </p:nvGrpSpPr>
        <p:grpSpPr bwMode="auto">
          <a:xfrm>
            <a:off x="3742500" y="4325982"/>
            <a:ext cx="722821" cy="681452"/>
            <a:chOff x="1991" y="1544"/>
            <a:chExt cx="961" cy="906"/>
          </a:xfrm>
        </p:grpSpPr>
        <p:sp>
          <p:nvSpPr>
            <p:cNvPr id="62" name="Freeform 106">
              <a:extLst>
                <a:ext uri="{FF2B5EF4-FFF2-40B4-BE49-F238E27FC236}">
                  <a16:creationId xmlns:a16="http://schemas.microsoft.com/office/drawing/2014/main" id="{335EF82E-2B89-9A26-4188-2349EBB0AE68}"/>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3" name="Rectangle 107">
              <a:extLst>
                <a:ext uri="{FF2B5EF4-FFF2-40B4-BE49-F238E27FC236}">
                  <a16:creationId xmlns:a16="http://schemas.microsoft.com/office/drawing/2014/main" id="{01442842-1F0B-BD1F-A67F-078710974AE4}"/>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4" name="Rectangle 108">
              <a:extLst>
                <a:ext uri="{FF2B5EF4-FFF2-40B4-BE49-F238E27FC236}">
                  <a16:creationId xmlns:a16="http://schemas.microsoft.com/office/drawing/2014/main" id="{16C82175-0948-89B2-835D-05B6FC7D9A54}"/>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5" name="Rectangle 109">
              <a:extLst>
                <a:ext uri="{FF2B5EF4-FFF2-40B4-BE49-F238E27FC236}">
                  <a16:creationId xmlns:a16="http://schemas.microsoft.com/office/drawing/2014/main" id="{5C78BE66-5601-88AD-A6E6-07B069FC03B6}"/>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6" name="Rectangle 110">
              <a:extLst>
                <a:ext uri="{FF2B5EF4-FFF2-40B4-BE49-F238E27FC236}">
                  <a16:creationId xmlns:a16="http://schemas.microsoft.com/office/drawing/2014/main" id="{2D984154-43B0-6E5C-AE88-617CCA408F89}"/>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7" name="Rectangle 111">
              <a:extLst>
                <a:ext uri="{FF2B5EF4-FFF2-40B4-BE49-F238E27FC236}">
                  <a16:creationId xmlns:a16="http://schemas.microsoft.com/office/drawing/2014/main" id="{06E09E9D-0ACF-9B43-075F-4AD521282CD8}"/>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8" name="Rectangle 112">
              <a:extLst>
                <a:ext uri="{FF2B5EF4-FFF2-40B4-BE49-F238E27FC236}">
                  <a16:creationId xmlns:a16="http://schemas.microsoft.com/office/drawing/2014/main" id="{479889E0-65CE-5968-14F4-4A4B0DEDAAB7}"/>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9" name="Rectangle 113">
              <a:extLst>
                <a:ext uri="{FF2B5EF4-FFF2-40B4-BE49-F238E27FC236}">
                  <a16:creationId xmlns:a16="http://schemas.microsoft.com/office/drawing/2014/main" id="{95129A77-BD18-70DB-043B-81116EBBB5C6}"/>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0" name="Rectangle 114">
              <a:extLst>
                <a:ext uri="{FF2B5EF4-FFF2-40B4-BE49-F238E27FC236}">
                  <a16:creationId xmlns:a16="http://schemas.microsoft.com/office/drawing/2014/main" id="{5F18273E-F65C-DAE5-286F-26172F68EA1A}"/>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1" name="Rectangle 115">
              <a:extLst>
                <a:ext uri="{FF2B5EF4-FFF2-40B4-BE49-F238E27FC236}">
                  <a16:creationId xmlns:a16="http://schemas.microsoft.com/office/drawing/2014/main" id="{0DB4F34B-4BEF-3BE3-0AE5-BAE1C3F8A626}"/>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2" name="Freeform 116">
              <a:extLst>
                <a:ext uri="{FF2B5EF4-FFF2-40B4-BE49-F238E27FC236}">
                  <a16:creationId xmlns:a16="http://schemas.microsoft.com/office/drawing/2014/main" id="{DA7CF13B-7416-A000-81F2-0E8E9B9D0D8A}"/>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3" name="Rectangle 117">
              <a:extLst>
                <a:ext uri="{FF2B5EF4-FFF2-40B4-BE49-F238E27FC236}">
                  <a16:creationId xmlns:a16="http://schemas.microsoft.com/office/drawing/2014/main" id="{72CEDF5B-BE96-32B1-730D-4FF8E103A847}"/>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4" name="Rectangle 118">
              <a:extLst>
                <a:ext uri="{FF2B5EF4-FFF2-40B4-BE49-F238E27FC236}">
                  <a16:creationId xmlns:a16="http://schemas.microsoft.com/office/drawing/2014/main" id="{3950FC34-EC82-47CB-74FA-C7345709D3CB}"/>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5" name="Rectangle 119">
              <a:extLst>
                <a:ext uri="{FF2B5EF4-FFF2-40B4-BE49-F238E27FC236}">
                  <a16:creationId xmlns:a16="http://schemas.microsoft.com/office/drawing/2014/main" id="{75648EE2-05E0-7D03-08E5-CCA82078D904}"/>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6" name="Rectangle 120">
              <a:extLst>
                <a:ext uri="{FF2B5EF4-FFF2-40B4-BE49-F238E27FC236}">
                  <a16:creationId xmlns:a16="http://schemas.microsoft.com/office/drawing/2014/main" id="{6FEE505D-633A-F098-63CF-5744C2D47402}"/>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7" name="Rectangle 121">
              <a:extLst>
                <a:ext uri="{FF2B5EF4-FFF2-40B4-BE49-F238E27FC236}">
                  <a16:creationId xmlns:a16="http://schemas.microsoft.com/office/drawing/2014/main" id="{6558139B-1670-5FAC-A49A-A74F23116C8C}"/>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8" name="Rectangle 122">
              <a:extLst>
                <a:ext uri="{FF2B5EF4-FFF2-40B4-BE49-F238E27FC236}">
                  <a16:creationId xmlns:a16="http://schemas.microsoft.com/office/drawing/2014/main" id="{90AAA704-045B-A866-0192-7B1B116C2B8F}"/>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9" name="Rectangle 123">
              <a:extLst>
                <a:ext uri="{FF2B5EF4-FFF2-40B4-BE49-F238E27FC236}">
                  <a16:creationId xmlns:a16="http://schemas.microsoft.com/office/drawing/2014/main" id="{A394A026-D24A-8A85-6BC1-9612DBF19515}"/>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0" name="Rectangle 124">
              <a:extLst>
                <a:ext uri="{FF2B5EF4-FFF2-40B4-BE49-F238E27FC236}">
                  <a16:creationId xmlns:a16="http://schemas.microsoft.com/office/drawing/2014/main" id="{F250603B-E488-210D-1A52-F05A69BC6E7A}"/>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1" name="Rectangle 125">
              <a:extLst>
                <a:ext uri="{FF2B5EF4-FFF2-40B4-BE49-F238E27FC236}">
                  <a16:creationId xmlns:a16="http://schemas.microsoft.com/office/drawing/2014/main" id="{2868824B-9149-D67A-7787-E13AC8876428}"/>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82" name="TextBox 81">
            <a:extLst>
              <a:ext uri="{FF2B5EF4-FFF2-40B4-BE49-F238E27FC236}">
                <a16:creationId xmlns:a16="http://schemas.microsoft.com/office/drawing/2014/main" id="{F40FED9A-AD9E-7CC0-037A-A91D75319AC6}"/>
              </a:ext>
            </a:extLst>
          </p:cNvPr>
          <p:cNvSpPr txBox="1"/>
          <p:nvPr/>
        </p:nvSpPr>
        <p:spPr>
          <a:xfrm>
            <a:off x="3004720" y="5321742"/>
            <a:ext cx="1411053"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b="1">
                <a:solidFill>
                  <a:srgbClr val="121212"/>
                </a:solidFill>
                <a:latin typeface="+mj-lt"/>
              </a:rPr>
              <a:t>4002</a:t>
            </a:r>
          </a:p>
          <a:p>
            <a:pPr algn="r"/>
            <a:r>
              <a:rPr lang="en-US" sz="1200">
                <a:solidFill>
                  <a:srgbClr val="121212"/>
                </a:solidFill>
                <a:latin typeface="+mj-lt"/>
              </a:rPr>
              <a:t>+13105554002</a:t>
            </a:r>
          </a:p>
        </p:txBody>
      </p:sp>
      <p:sp>
        <p:nvSpPr>
          <p:cNvPr id="83" name="TextBox 82">
            <a:extLst>
              <a:ext uri="{FF2B5EF4-FFF2-40B4-BE49-F238E27FC236}">
                <a16:creationId xmlns:a16="http://schemas.microsoft.com/office/drawing/2014/main" id="{469E5AAA-7AB0-A815-2CA0-54FC780E4F5F}"/>
              </a:ext>
            </a:extLst>
          </p:cNvPr>
          <p:cNvSpPr txBox="1"/>
          <p:nvPr/>
        </p:nvSpPr>
        <p:spPr>
          <a:xfrm>
            <a:off x="3471678" y="5096535"/>
            <a:ext cx="293350" cy="184666"/>
          </a:xfrm>
          <a:prstGeom prst="rect">
            <a:avLst/>
          </a:prstGeom>
          <a:noFill/>
        </p:spPr>
        <p:txBody>
          <a:bodyPr wrap="square" lIns="0" tIns="0" rIns="0" bIns="0" rtlCol="0">
            <a:spAutoFit/>
          </a:bodyPr>
          <a:lstStyle/>
          <a:p>
            <a:r>
              <a:rPr lang="en-US" sz="1200" b="1">
                <a:solidFill>
                  <a:srgbClr val="121212"/>
                </a:solidFill>
                <a:latin typeface="+mj-lt"/>
              </a:rPr>
              <a:t>Bob</a:t>
            </a:r>
          </a:p>
        </p:txBody>
      </p:sp>
      <p:sp>
        <p:nvSpPr>
          <p:cNvPr id="84" name="TextBox 83">
            <a:extLst>
              <a:ext uri="{FF2B5EF4-FFF2-40B4-BE49-F238E27FC236}">
                <a16:creationId xmlns:a16="http://schemas.microsoft.com/office/drawing/2014/main" id="{DC8DC5FA-0355-BADD-EDF4-7CA08179A6A1}"/>
              </a:ext>
            </a:extLst>
          </p:cNvPr>
          <p:cNvSpPr txBox="1"/>
          <p:nvPr/>
        </p:nvSpPr>
        <p:spPr>
          <a:xfrm>
            <a:off x="1313888" y="5321742"/>
            <a:ext cx="1411053" cy="461665"/>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121212"/>
                </a:solidFill>
                <a:latin typeface="+mj-lt"/>
              </a:rPr>
              <a:t>4001</a:t>
            </a:r>
          </a:p>
          <a:p>
            <a:pPr algn="r"/>
            <a:r>
              <a:rPr lang="en-US" sz="1200">
                <a:solidFill>
                  <a:srgbClr val="121212"/>
                </a:solidFill>
                <a:latin typeface="+mj-lt"/>
              </a:rPr>
              <a:t>+13105554001</a:t>
            </a:r>
          </a:p>
        </p:txBody>
      </p:sp>
      <p:sp>
        <p:nvSpPr>
          <p:cNvPr id="85" name="TextBox 84">
            <a:extLst>
              <a:ext uri="{FF2B5EF4-FFF2-40B4-BE49-F238E27FC236}">
                <a16:creationId xmlns:a16="http://schemas.microsoft.com/office/drawing/2014/main" id="{D8AC2672-452B-0FED-2E3B-63C49B37471A}"/>
              </a:ext>
            </a:extLst>
          </p:cNvPr>
          <p:cNvSpPr txBox="1"/>
          <p:nvPr/>
        </p:nvSpPr>
        <p:spPr>
          <a:xfrm>
            <a:off x="1751378" y="5096536"/>
            <a:ext cx="310983" cy="184666"/>
          </a:xfrm>
          <a:prstGeom prst="rect">
            <a:avLst/>
          </a:prstGeom>
          <a:noFill/>
        </p:spPr>
        <p:txBody>
          <a:bodyPr wrap="none" lIns="0" tIns="0" rIns="0" bIns="0" rtlCol="0">
            <a:spAutoFit/>
          </a:bodyPr>
          <a:lstStyle/>
          <a:p>
            <a:r>
              <a:rPr lang="en-US" sz="1200" b="1">
                <a:solidFill>
                  <a:srgbClr val="121212"/>
                </a:solidFill>
                <a:latin typeface="+mj-lt"/>
              </a:rPr>
              <a:t>Alice</a:t>
            </a:r>
          </a:p>
        </p:txBody>
      </p:sp>
      <p:sp>
        <p:nvSpPr>
          <p:cNvPr id="86" name="AutoShape 14">
            <a:extLst>
              <a:ext uri="{FF2B5EF4-FFF2-40B4-BE49-F238E27FC236}">
                <a16:creationId xmlns:a16="http://schemas.microsoft.com/office/drawing/2014/main" id="{46000205-3782-B0D9-4ED0-3727ABADC528}"/>
              </a:ext>
            </a:extLst>
          </p:cNvPr>
          <p:cNvSpPr>
            <a:spLocks noChangeAspect="1" noChangeArrowheads="1" noTextEdit="1"/>
          </p:cNvSpPr>
          <p:nvPr/>
        </p:nvSpPr>
        <p:spPr bwMode="auto">
          <a:xfrm>
            <a:off x="1178032" y="5162478"/>
            <a:ext cx="584200" cy="42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nvGrpSpPr>
          <p:cNvPr id="87" name="Group 86">
            <a:extLst>
              <a:ext uri="{FF2B5EF4-FFF2-40B4-BE49-F238E27FC236}">
                <a16:creationId xmlns:a16="http://schemas.microsoft.com/office/drawing/2014/main" id="{901D8894-AA14-3240-24E3-AA6067FC6D56}"/>
              </a:ext>
            </a:extLst>
          </p:cNvPr>
          <p:cNvGrpSpPr>
            <a:grpSpLocks noChangeAspect="1"/>
          </p:cNvGrpSpPr>
          <p:nvPr/>
        </p:nvGrpSpPr>
        <p:grpSpPr>
          <a:xfrm rot="1729477">
            <a:off x="3130068" y="4916958"/>
            <a:ext cx="374184" cy="200455"/>
            <a:chOff x="839748" y="4443493"/>
            <a:chExt cx="167995" cy="89997"/>
          </a:xfrm>
          <a:solidFill>
            <a:srgbClr val="E3241B">
              <a:lumMod val="40000"/>
              <a:lumOff val="60000"/>
            </a:srgbClr>
          </a:solidFill>
        </p:grpSpPr>
        <p:sp>
          <p:nvSpPr>
            <p:cNvPr id="88" name="Freeform 296">
              <a:extLst>
                <a:ext uri="{FF2B5EF4-FFF2-40B4-BE49-F238E27FC236}">
                  <a16:creationId xmlns:a16="http://schemas.microsoft.com/office/drawing/2014/main" id="{544E083D-A18D-E9A1-80EA-466356A0C33F}"/>
                </a:ext>
              </a:extLst>
            </p:cNvPr>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9" name="Freeform 297">
              <a:extLst>
                <a:ext uri="{FF2B5EF4-FFF2-40B4-BE49-F238E27FC236}">
                  <a16:creationId xmlns:a16="http://schemas.microsoft.com/office/drawing/2014/main" id="{32839FB4-0D82-FA7D-1069-FE61FA1EC6BF}"/>
                </a:ext>
              </a:extLst>
            </p:cNvPr>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nvGrpSpPr>
          <p:cNvPr id="90" name="Group 89">
            <a:extLst>
              <a:ext uri="{FF2B5EF4-FFF2-40B4-BE49-F238E27FC236}">
                <a16:creationId xmlns:a16="http://schemas.microsoft.com/office/drawing/2014/main" id="{296B33B2-9A4F-9B38-0BA1-F94165E57390}"/>
              </a:ext>
            </a:extLst>
          </p:cNvPr>
          <p:cNvGrpSpPr>
            <a:grpSpLocks noChangeAspect="1"/>
          </p:cNvGrpSpPr>
          <p:nvPr/>
        </p:nvGrpSpPr>
        <p:grpSpPr>
          <a:xfrm>
            <a:off x="1157311" y="5095777"/>
            <a:ext cx="659412" cy="421217"/>
            <a:chOff x="937769" y="3394211"/>
            <a:chExt cx="1394224" cy="890598"/>
          </a:xfrm>
        </p:grpSpPr>
        <p:grpSp>
          <p:nvGrpSpPr>
            <p:cNvPr id="91" name="Group 90">
              <a:extLst>
                <a:ext uri="{FF2B5EF4-FFF2-40B4-BE49-F238E27FC236}">
                  <a16:creationId xmlns:a16="http://schemas.microsoft.com/office/drawing/2014/main" id="{98607BA8-6AD7-26BB-4B16-8208B619497D}"/>
                </a:ext>
              </a:extLst>
            </p:cNvPr>
            <p:cNvGrpSpPr/>
            <p:nvPr/>
          </p:nvGrpSpPr>
          <p:grpSpPr>
            <a:xfrm>
              <a:off x="937769" y="3394211"/>
              <a:ext cx="1177992" cy="884106"/>
              <a:chOff x="1009827" y="5232501"/>
              <a:chExt cx="412879" cy="309873"/>
            </a:xfrm>
          </p:grpSpPr>
          <p:sp>
            <p:nvSpPr>
              <p:cNvPr id="93" name="Rectangle 92">
                <a:extLst>
                  <a:ext uri="{FF2B5EF4-FFF2-40B4-BE49-F238E27FC236}">
                    <a16:creationId xmlns:a16="http://schemas.microsoft.com/office/drawing/2014/main" id="{8EC879E4-3CD9-0545-3510-71F747F35A87}"/>
                  </a:ext>
                </a:extLst>
              </p:cNvPr>
              <p:cNvSpPr/>
              <p:nvPr/>
            </p:nvSpPr>
            <p:spPr>
              <a:xfrm>
                <a:off x="1155829" y="5259153"/>
                <a:ext cx="244966" cy="257781"/>
              </a:xfrm>
              <a:prstGeom prst="rect">
                <a:avLst/>
              </a:prstGeom>
              <a:solidFill>
                <a:srgbClr val="FFFFFF"/>
              </a:solidFill>
              <a:ln w="12700" cap="flat" cmpd="sng" algn="ctr">
                <a:solidFill>
                  <a:srgbClr val="FF0000"/>
                </a:solid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94" name="Group 93">
                <a:extLst>
                  <a:ext uri="{FF2B5EF4-FFF2-40B4-BE49-F238E27FC236}">
                    <a16:creationId xmlns:a16="http://schemas.microsoft.com/office/drawing/2014/main" id="{B6D8B787-2C3A-6188-FB49-1473A115A5D2}"/>
                  </a:ext>
                </a:extLst>
              </p:cNvPr>
              <p:cNvGrpSpPr/>
              <p:nvPr/>
            </p:nvGrpSpPr>
            <p:grpSpPr>
              <a:xfrm>
                <a:off x="1009827" y="5232501"/>
                <a:ext cx="412879" cy="309873"/>
                <a:chOff x="-614664" y="3556031"/>
                <a:chExt cx="769937" cy="577850"/>
              </a:xfrm>
              <a:solidFill>
                <a:srgbClr val="57585A"/>
              </a:solidFill>
            </p:grpSpPr>
            <p:sp>
              <p:nvSpPr>
                <p:cNvPr id="95" name="Freeform 95">
                  <a:extLst>
                    <a:ext uri="{FF2B5EF4-FFF2-40B4-BE49-F238E27FC236}">
                      <a16:creationId xmlns:a16="http://schemas.microsoft.com/office/drawing/2014/main" id="{7364534B-C103-8EC3-8B28-D4D969EE4884}"/>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6" name="Freeform 96">
                  <a:extLst>
                    <a:ext uri="{FF2B5EF4-FFF2-40B4-BE49-F238E27FC236}">
                      <a16:creationId xmlns:a16="http://schemas.microsoft.com/office/drawing/2014/main" id="{62AE745A-142B-4F79-455B-8B026C8E2BAB}"/>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92" name="Shape 426">
              <a:extLst>
                <a:ext uri="{FF2B5EF4-FFF2-40B4-BE49-F238E27FC236}">
                  <a16:creationId xmlns:a16="http://schemas.microsoft.com/office/drawing/2014/main" id="{9A74E2DC-63A0-D35D-75B8-D6497E9800D5}"/>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FF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97" name="Group 96">
            <a:extLst>
              <a:ext uri="{FF2B5EF4-FFF2-40B4-BE49-F238E27FC236}">
                <a16:creationId xmlns:a16="http://schemas.microsoft.com/office/drawing/2014/main" id="{4DFF47D1-904B-4C74-4ED4-3BE87780BC39}"/>
              </a:ext>
            </a:extLst>
          </p:cNvPr>
          <p:cNvGrpSpPr>
            <a:grpSpLocks noChangeAspect="1"/>
          </p:cNvGrpSpPr>
          <p:nvPr/>
        </p:nvGrpSpPr>
        <p:grpSpPr>
          <a:xfrm>
            <a:off x="2788990" y="5096849"/>
            <a:ext cx="659412" cy="421217"/>
            <a:chOff x="937769" y="3394211"/>
            <a:chExt cx="1394224" cy="890598"/>
          </a:xfrm>
        </p:grpSpPr>
        <p:grpSp>
          <p:nvGrpSpPr>
            <p:cNvPr id="98" name="Group 97">
              <a:extLst>
                <a:ext uri="{FF2B5EF4-FFF2-40B4-BE49-F238E27FC236}">
                  <a16:creationId xmlns:a16="http://schemas.microsoft.com/office/drawing/2014/main" id="{7EFDB73E-5BA0-B833-AB97-5A0D4CD1780A}"/>
                </a:ext>
              </a:extLst>
            </p:cNvPr>
            <p:cNvGrpSpPr/>
            <p:nvPr/>
          </p:nvGrpSpPr>
          <p:grpSpPr>
            <a:xfrm>
              <a:off x="937769" y="3394211"/>
              <a:ext cx="1177992" cy="884106"/>
              <a:chOff x="1009827" y="5232501"/>
              <a:chExt cx="412879" cy="309873"/>
            </a:xfrm>
          </p:grpSpPr>
          <p:sp>
            <p:nvSpPr>
              <p:cNvPr id="100" name="Rectangle 99">
                <a:extLst>
                  <a:ext uri="{FF2B5EF4-FFF2-40B4-BE49-F238E27FC236}">
                    <a16:creationId xmlns:a16="http://schemas.microsoft.com/office/drawing/2014/main" id="{B299A67F-18B9-2A5D-E4C8-7C45BA5BBD22}"/>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01" name="Group 100">
                <a:extLst>
                  <a:ext uri="{FF2B5EF4-FFF2-40B4-BE49-F238E27FC236}">
                    <a16:creationId xmlns:a16="http://schemas.microsoft.com/office/drawing/2014/main" id="{758EEB94-03CF-65E1-7F4A-A1E131E717EF}"/>
                  </a:ext>
                </a:extLst>
              </p:cNvPr>
              <p:cNvGrpSpPr/>
              <p:nvPr/>
            </p:nvGrpSpPr>
            <p:grpSpPr>
              <a:xfrm>
                <a:off x="1009827" y="5232501"/>
                <a:ext cx="412879" cy="309873"/>
                <a:chOff x="-614664" y="3556031"/>
                <a:chExt cx="769937" cy="577850"/>
              </a:xfrm>
              <a:solidFill>
                <a:srgbClr val="57585A"/>
              </a:solidFill>
            </p:grpSpPr>
            <p:sp>
              <p:nvSpPr>
                <p:cNvPr id="102" name="Freeform 95">
                  <a:extLst>
                    <a:ext uri="{FF2B5EF4-FFF2-40B4-BE49-F238E27FC236}">
                      <a16:creationId xmlns:a16="http://schemas.microsoft.com/office/drawing/2014/main" id="{F2EF4F3A-514D-089F-9C6A-3464F3583F16}"/>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3" name="Freeform 96">
                  <a:extLst>
                    <a:ext uri="{FF2B5EF4-FFF2-40B4-BE49-F238E27FC236}">
                      <a16:creationId xmlns:a16="http://schemas.microsoft.com/office/drawing/2014/main" id="{761B48E6-5638-2E89-9E46-22909E91AAF5}"/>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99" name="Shape 426">
              <a:extLst>
                <a:ext uri="{FF2B5EF4-FFF2-40B4-BE49-F238E27FC236}">
                  <a16:creationId xmlns:a16="http://schemas.microsoft.com/office/drawing/2014/main" id="{A1A87C68-E8CF-C4F3-C794-E31A6929A528}"/>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04" name="Group 103">
            <a:extLst>
              <a:ext uri="{FF2B5EF4-FFF2-40B4-BE49-F238E27FC236}">
                <a16:creationId xmlns:a16="http://schemas.microsoft.com/office/drawing/2014/main" id="{D623B7CB-7AAE-49D2-8062-4DFECE79A3B2}"/>
              </a:ext>
            </a:extLst>
          </p:cNvPr>
          <p:cNvGrpSpPr>
            <a:grpSpLocks noChangeAspect="1"/>
          </p:cNvGrpSpPr>
          <p:nvPr/>
        </p:nvGrpSpPr>
        <p:grpSpPr>
          <a:xfrm>
            <a:off x="4897631" y="5121301"/>
            <a:ext cx="659412" cy="421217"/>
            <a:chOff x="937769" y="3394211"/>
            <a:chExt cx="1394224" cy="890598"/>
          </a:xfrm>
        </p:grpSpPr>
        <p:grpSp>
          <p:nvGrpSpPr>
            <p:cNvPr id="105" name="Group 104">
              <a:extLst>
                <a:ext uri="{FF2B5EF4-FFF2-40B4-BE49-F238E27FC236}">
                  <a16:creationId xmlns:a16="http://schemas.microsoft.com/office/drawing/2014/main" id="{67AB828F-7C7E-55EC-AC64-DEFF4031BDC3}"/>
                </a:ext>
              </a:extLst>
            </p:cNvPr>
            <p:cNvGrpSpPr/>
            <p:nvPr/>
          </p:nvGrpSpPr>
          <p:grpSpPr>
            <a:xfrm>
              <a:off x="937769" y="3394211"/>
              <a:ext cx="1177992" cy="884106"/>
              <a:chOff x="1009827" y="5232501"/>
              <a:chExt cx="412879" cy="309873"/>
            </a:xfrm>
          </p:grpSpPr>
          <p:sp>
            <p:nvSpPr>
              <p:cNvPr id="107" name="Rectangle 106">
                <a:extLst>
                  <a:ext uri="{FF2B5EF4-FFF2-40B4-BE49-F238E27FC236}">
                    <a16:creationId xmlns:a16="http://schemas.microsoft.com/office/drawing/2014/main" id="{1685BE83-9909-0D44-A543-E33295EE5738}"/>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08" name="Group 107">
                <a:extLst>
                  <a:ext uri="{FF2B5EF4-FFF2-40B4-BE49-F238E27FC236}">
                    <a16:creationId xmlns:a16="http://schemas.microsoft.com/office/drawing/2014/main" id="{5F946DFB-3F14-8593-B175-43347015271D}"/>
                  </a:ext>
                </a:extLst>
              </p:cNvPr>
              <p:cNvGrpSpPr/>
              <p:nvPr/>
            </p:nvGrpSpPr>
            <p:grpSpPr>
              <a:xfrm>
                <a:off x="1009827" y="5232501"/>
                <a:ext cx="412879" cy="309873"/>
                <a:chOff x="-614664" y="3556031"/>
                <a:chExt cx="769937" cy="577850"/>
              </a:xfrm>
              <a:solidFill>
                <a:srgbClr val="57585A"/>
              </a:solidFill>
            </p:grpSpPr>
            <p:sp>
              <p:nvSpPr>
                <p:cNvPr id="109" name="Freeform 95">
                  <a:extLst>
                    <a:ext uri="{FF2B5EF4-FFF2-40B4-BE49-F238E27FC236}">
                      <a16:creationId xmlns:a16="http://schemas.microsoft.com/office/drawing/2014/main" id="{B7428B71-E945-D998-CD4F-A8075E3B97BA}"/>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10" name="Freeform 96">
                  <a:extLst>
                    <a:ext uri="{FF2B5EF4-FFF2-40B4-BE49-F238E27FC236}">
                      <a16:creationId xmlns:a16="http://schemas.microsoft.com/office/drawing/2014/main" id="{91DCA2A6-3C7A-7479-0403-3691B7E44574}"/>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06" name="Shape 426">
              <a:extLst>
                <a:ext uri="{FF2B5EF4-FFF2-40B4-BE49-F238E27FC236}">
                  <a16:creationId xmlns:a16="http://schemas.microsoft.com/office/drawing/2014/main" id="{BBDC06D2-8AD9-EEA1-BE30-98EBF9A596A6}"/>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11" name="Group 110">
            <a:extLst>
              <a:ext uri="{FF2B5EF4-FFF2-40B4-BE49-F238E27FC236}">
                <a16:creationId xmlns:a16="http://schemas.microsoft.com/office/drawing/2014/main" id="{5C3D05DE-9A57-FFD9-546B-AB06C16B896F}"/>
              </a:ext>
            </a:extLst>
          </p:cNvPr>
          <p:cNvGrpSpPr>
            <a:grpSpLocks noChangeAspect="1"/>
          </p:cNvGrpSpPr>
          <p:nvPr/>
        </p:nvGrpSpPr>
        <p:grpSpPr>
          <a:xfrm>
            <a:off x="7220695" y="5092966"/>
            <a:ext cx="659412" cy="421217"/>
            <a:chOff x="937769" y="3394211"/>
            <a:chExt cx="1394224" cy="890598"/>
          </a:xfrm>
        </p:grpSpPr>
        <p:grpSp>
          <p:nvGrpSpPr>
            <p:cNvPr id="112" name="Group 111">
              <a:extLst>
                <a:ext uri="{FF2B5EF4-FFF2-40B4-BE49-F238E27FC236}">
                  <a16:creationId xmlns:a16="http://schemas.microsoft.com/office/drawing/2014/main" id="{95180885-E411-F77B-551B-8C74D99428C9}"/>
                </a:ext>
              </a:extLst>
            </p:cNvPr>
            <p:cNvGrpSpPr/>
            <p:nvPr/>
          </p:nvGrpSpPr>
          <p:grpSpPr>
            <a:xfrm>
              <a:off x="937769" y="3394211"/>
              <a:ext cx="1177992" cy="884106"/>
              <a:chOff x="1009827" y="5232501"/>
              <a:chExt cx="412879" cy="309873"/>
            </a:xfrm>
          </p:grpSpPr>
          <p:sp>
            <p:nvSpPr>
              <p:cNvPr id="114" name="Rectangle 113">
                <a:extLst>
                  <a:ext uri="{FF2B5EF4-FFF2-40B4-BE49-F238E27FC236}">
                    <a16:creationId xmlns:a16="http://schemas.microsoft.com/office/drawing/2014/main" id="{BE51D0C1-B638-E622-8AE4-0ED70FE3D13F}"/>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15" name="Group 114">
                <a:extLst>
                  <a:ext uri="{FF2B5EF4-FFF2-40B4-BE49-F238E27FC236}">
                    <a16:creationId xmlns:a16="http://schemas.microsoft.com/office/drawing/2014/main" id="{5CBB5C43-D402-E6ED-67FF-34A3BB228345}"/>
                  </a:ext>
                </a:extLst>
              </p:cNvPr>
              <p:cNvGrpSpPr/>
              <p:nvPr/>
            </p:nvGrpSpPr>
            <p:grpSpPr>
              <a:xfrm>
                <a:off x="1009827" y="5232501"/>
                <a:ext cx="412879" cy="309873"/>
                <a:chOff x="-614664" y="3556031"/>
                <a:chExt cx="769937" cy="577850"/>
              </a:xfrm>
              <a:solidFill>
                <a:srgbClr val="57585A"/>
              </a:solidFill>
            </p:grpSpPr>
            <p:sp>
              <p:nvSpPr>
                <p:cNvPr id="116" name="Freeform 95">
                  <a:extLst>
                    <a:ext uri="{FF2B5EF4-FFF2-40B4-BE49-F238E27FC236}">
                      <a16:creationId xmlns:a16="http://schemas.microsoft.com/office/drawing/2014/main" id="{E22AAFAE-8D9F-F4C3-F37A-F23622F4AED2}"/>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17" name="Freeform 96">
                  <a:extLst>
                    <a:ext uri="{FF2B5EF4-FFF2-40B4-BE49-F238E27FC236}">
                      <a16:creationId xmlns:a16="http://schemas.microsoft.com/office/drawing/2014/main" id="{98FE305D-5915-53C3-1BD9-065346EEEF61}"/>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13" name="Shape 426">
              <a:extLst>
                <a:ext uri="{FF2B5EF4-FFF2-40B4-BE49-F238E27FC236}">
                  <a16:creationId xmlns:a16="http://schemas.microsoft.com/office/drawing/2014/main" id="{27018E72-F207-9A91-F3CA-D2FA0E51D961}"/>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spTree>
    <p:extLst>
      <p:ext uri="{BB962C8B-B14F-4D97-AF65-F5344CB8AC3E}">
        <p14:creationId xmlns:p14="http://schemas.microsoft.com/office/powerpoint/2010/main" val="2319362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45C053-2305-FB6E-7F37-2ED76B61A849}"/>
              </a:ext>
            </a:extLst>
          </p:cNvPr>
          <p:cNvSpPr>
            <a:spLocks noGrp="1"/>
          </p:cNvSpPr>
          <p:nvPr>
            <p:ph type="body" sz="quarter" idx="10"/>
          </p:nvPr>
        </p:nvSpPr>
        <p:spPr>
          <a:xfrm>
            <a:off x="621792" y="1600200"/>
            <a:ext cx="10872216" cy="4519083"/>
          </a:xfrm>
        </p:spPr>
        <p:txBody>
          <a:bodyPr/>
          <a:lstStyle/>
          <a:p>
            <a:pPr marL="75563" indent="0">
              <a:buNone/>
            </a:pPr>
            <a:r>
              <a:rPr lang="en-US" sz="1800"/>
              <a:t>To avoid timeouts, conflicts need to be avoided between:</a:t>
            </a:r>
          </a:p>
          <a:p>
            <a:pPr lvl="1"/>
            <a:r>
              <a:rPr lang="en-US" sz="1600"/>
              <a:t>First digit of extensions</a:t>
            </a:r>
          </a:p>
          <a:p>
            <a:pPr lvl="1"/>
            <a:r>
              <a:rPr lang="en-US" sz="1600"/>
              <a:t>Internal steering digit</a:t>
            </a:r>
          </a:p>
          <a:p>
            <a:pPr lvl="1"/>
            <a:r>
              <a:rPr lang="en-US" sz="1600"/>
              <a:t>Outbound dial digit</a:t>
            </a:r>
          </a:p>
          <a:p>
            <a:r>
              <a:rPr lang="en-US" sz="1800"/>
              <a:t>Example: steering digit 8, 4D extensions, 4D location code</a:t>
            </a:r>
          </a:p>
          <a:p>
            <a:r>
              <a:rPr lang="en-US" sz="1800"/>
              <a:t>What if Alice lifts the handset and starts to dials 8, 2, 0, 2? Bob, Charlie? </a:t>
            </a:r>
          </a:p>
        </p:txBody>
      </p:sp>
      <p:sp>
        <p:nvSpPr>
          <p:cNvPr id="6" name="Text Placeholder 5">
            <a:extLst>
              <a:ext uri="{FF2B5EF4-FFF2-40B4-BE49-F238E27FC236}">
                <a16:creationId xmlns:a16="http://schemas.microsoft.com/office/drawing/2014/main" id="{353E98B6-9E17-BA68-4331-1C651B190FB3}"/>
              </a:ext>
            </a:extLst>
          </p:cNvPr>
          <p:cNvSpPr>
            <a:spLocks noGrp="1"/>
          </p:cNvSpPr>
          <p:nvPr>
            <p:ph type="body" sz="quarter" idx="14"/>
          </p:nvPr>
        </p:nvSpPr>
        <p:spPr>
          <a:xfrm>
            <a:off x="625928" y="431801"/>
            <a:ext cx="4143548" cy="304800"/>
          </a:xfrm>
        </p:spPr>
        <p:txBody>
          <a:bodyPr/>
          <a:lstStyle/>
          <a:p>
            <a:r>
              <a:rPr lang="en-GB"/>
              <a:t>Webex Calling Multi-Tenant Dial Plan Foundations</a:t>
            </a:r>
            <a:endParaRPr lang="en-US"/>
          </a:p>
        </p:txBody>
      </p:sp>
      <p:sp>
        <p:nvSpPr>
          <p:cNvPr id="7" name="Text Placeholder 6">
            <a:extLst>
              <a:ext uri="{FF2B5EF4-FFF2-40B4-BE49-F238E27FC236}">
                <a16:creationId xmlns:a16="http://schemas.microsoft.com/office/drawing/2014/main" id="{A9ACA13B-326C-2086-7C9D-409007421D8A}"/>
              </a:ext>
            </a:extLst>
          </p:cNvPr>
          <p:cNvSpPr>
            <a:spLocks noGrp="1"/>
          </p:cNvSpPr>
          <p:nvPr>
            <p:ph type="body" sz="quarter" idx="23"/>
          </p:nvPr>
        </p:nvSpPr>
        <p:spPr/>
        <p:txBody>
          <a:bodyPr/>
          <a:lstStyle/>
          <a:p>
            <a:r>
              <a:rPr lang="en-US"/>
              <a:t>Conflicts</a:t>
            </a:r>
          </a:p>
        </p:txBody>
      </p:sp>
      <p:grpSp>
        <p:nvGrpSpPr>
          <p:cNvPr id="3" name="Group 2">
            <a:extLst>
              <a:ext uri="{FF2B5EF4-FFF2-40B4-BE49-F238E27FC236}">
                <a16:creationId xmlns:a16="http://schemas.microsoft.com/office/drawing/2014/main" id="{CE1BD83C-CA7D-1BDA-7CFC-AD8AC2A1C5AB}"/>
              </a:ext>
            </a:extLst>
          </p:cNvPr>
          <p:cNvGrpSpPr/>
          <p:nvPr/>
        </p:nvGrpSpPr>
        <p:grpSpPr>
          <a:xfrm>
            <a:off x="3101612" y="3813583"/>
            <a:ext cx="8746496" cy="2335928"/>
            <a:chOff x="323528" y="2980046"/>
            <a:chExt cx="6559872" cy="1751944"/>
          </a:xfrm>
        </p:grpSpPr>
        <p:grpSp>
          <p:nvGrpSpPr>
            <p:cNvPr id="4" name="Group 3">
              <a:extLst>
                <a:ext uri="{FF2B5EF4-FFF2-40B4-BE49-F238E27FC236}">
                  <a16:creationId xmlns:a16="http://schemas.microsoft.com/office/drawing/2014/main" id="{382CCE52-A2E1-129B-22D8-F2B4F72B7C09}"/>
                </a:ext>
              </a:extLst>
            </p:cNvPr>
            <p:cNvGrpSpPr/>
            <p:nvPr/>
          </p:nvGrpSpPr>
          <p:grpSpPr>
            <a:xfrm>
              <a:off x="3221629" y="3285816"/>
              <a:ext cx="1444080" cy="1361089"/>
              <a:chOff x="3173705" y="3285816"/>
              <a:chExt cx="1444080" cy="1361089"/>
            </a:xfrm>
          </p:grpSpPr>
          <p:sp>
            <p:nvSpPr>
              <p:cNvPr id="67" name="Rounded Rectangle 75">
                <a:extLst>
                  <a:ext uri="{FF2B5EF4-FFF2-40B4-BE49-F238E27FC236}">
                    <a16:creationId xmlns:a16="http://schemas.microsoft.com/office/drawing/2014/main" id="{3A09B8EC-358C-3164-ACBE-B70ED10EB8CD}"/>
                  </a:ext>
                </a:extLst>
              </p:cNvPr>
              <p:cNvSpPr/>
              <p:nvPr/>
            </p:nvSpPr>
            <p:spPr>
              <a:xfrm>
                <a:off x="3173705" y="3530876"/>
                <a:ext cx="1444080"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68" name="TextBox 67">
                <a:extLst>
                  <a:ext uri="{FF2B5EF4-FFF2-40B4-BE49-F238E27FC236}">
                    <a16:creationId xmlns:a16="http://schemas.microsoft.com/office/drawing/2014/main" id="{B60F1CC2-47B6-7114-10E4-A517F4D802B4}"/>
                  </a:ext>
                </a:extLst>
              </p:cNvPr>
              <p:cNvSpPr txBox="1"/>
              <p:nvPr/>
            </p:nvSpPr>
            <p:spPr>
              <a:xfrm>
                <a:off x="3790706" y="3313822"/>
                <a:ext cx="165911" cy="169325"/>
              </a:xfrm>
              <a:prstGeom prst="rect">
                <a:avLst/>
              </a:prstGeom>
              <a:noFill/>
            </p:spPr>
            <p:txBody>
              <a:bodyPr wrap="none" lIns="0" tIns="0" rIns="0" bIns="0" rtlCol="0">
                <a:spAutoFit/>
              </a:bodyPr>
              <a:lstStyle/>
              <a:p>
                <a:pPr algn="r"/>
                <a:r>
                  <a:rPr lang="en-US" sz="1467" b="1">
                    <a:latin typeface="+mj-lt"/>
                  </a:rPr>
                  <a:t>NY</a:t>
                </a:r>
              </a:p>
            </p:txBody>
          </p:sp>
          <p:grpSp>
            <p:nvGrpSpPr>
              <p:cNvPr id="69" name="Group 105">
                <a:extLst>
                  <a:ext uri="{FF2B5EF4-FFF2-40B4-BE49-F238E27FC236}">
                    <a16:creationId xmlns:a16="http://schemas.microsoft.com/office/drawing/2014/main" id="{62EB6F56-37C0-7240-E2A5-364F2B4B693D}"/>
                  </a:ext>
                </a:extLst>
              </p:cNvPr>
              <p:cNvGrpSpPr>
                <a:grpSpLocks noChangeAspect="1"/>
              </p:cNvGrpSpPr>
              <p:nvPr/>
            </p:nvGrpSpPr>
            <p:grpSpPr bwMode="auto">
              <a:xfrm>
                <a:off x="4023574" y="3285816"/>
                <a:ext cx="542116" cy="511089"/>
                <a:chOff x="1991" y="1544"/>
                <a:chExt cx="961" cy="906"/>
              </a:xfrm>
            </p:grpSpPr>
            <p:sp>
              <p:nvSpPr>
                <p:cNvPr id="72" name="Freeform 106">
                  <a:extLst>
                    <a:ext uri="{FF2B5EF4-FFF2-40B4-BE49-F238E27FC236}">
                      <a16:creationId xmlns:a16="http://schemas.microsoft.com/office/drawing/2014/main" id="{169ED15D-EE2C-C19F-B8DE-9B6983E6026E}"/>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3" name="Rectangle 107">
                  <a:extLst>
                    <a:ext uri="{FF2B5EF4-FFF2-40B4-BE49-F238E27FC236}">
                      <a16:creationId xmlns:a16="http://schemas.microsoft.com/office/drawing/2014/main" id="{D6D4FFA9-50E3-BB2B-82F1-43849212443E}"/>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4" name="Rectangle 108">
                  <a:extLst>
                    <a:ext uri="{FF2B5EF4-FFF2-40B4-BE49-F238E27FC236}">
                      <a16:creationId xmlns:a16="http://schemas.microsoft.com/office/drawing/2014/main" id="{A119B253-7B31-F404-FDF6-8604A6072090}"/>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5" name="Rectangle 109">
                  <a:extLst>
                    <a:ext uri="{FF2B5EF4-FFF2-40B4-BE49-F238E27FC236}">
                      <a16:creationId xmlns:a16="http://schemas.microsoft.com/office/drawing/2014/main" id="{4913BE30-DEBB-D9BD-7D4C-1AC000329274}"/>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6" name="Rectangle 110">
                  <a:extLst>
                    <a:ext uri="{FF2B5EF4-FFF2-40B4-BE49-F238E27FC236}">
                      <a16:creationId xmlns:a16="http://schemas.microsoft.com/office/drawing/2014/main" id="{C057C9C6-F7DA-FFBE-DBEF-8FAE4D72416E}"/>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7" name="Rectangle 111">
                  <a:extLst>
                    <a:ext uri="{FF2B5EF4-FFF2-40B4-BE49-F238E27FC236}">
                      <a16:creationId xmlns:a16="http://schemas.microsoft.com/office/drawing/2014/main" id="{585CDDE8-641A-3780-332D-55CEBEC15EF5}"/>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8" name="Rectangle 112">
                  <a:extLst>
                    <a:ext uri="{FF2B5EF4-FFF2-40B4-BE49-F238E27FC236}">
                      <a16:creationId xmlns:a16="http://schemas.microsoft.com/office/drawing/2014/main" id="{1A5E50DE-B51E-C608-64C5-E75F40234F39}"/>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79" name="Rectangle 113">
                  <a:extLst>
                    <a:ext uri="{FF2B5EF4-FFF2-40B4-BE49-F238E27FC236}">
                      <a16:creationId xmlns:a16="http://schemas.microsoft.com/office/drawing/2014/main" id="{60CD1859-2A35-A57D-8476-504DE545516F}"/>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0" name="Rectangle 114">
                  <a:extLst>
                    <a:ext uri="{FF2B5EF4-FFF2-40B4-BE49-F238E27FC236}">
                      <a16:creationId xmlns:a16="http://schemas.microsoft.com/office/drawing/2014/main" id="{ED6AFF34-9490-2599-E5F2-7357B0467024}"/>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1" name="Rectangle 115">
                  <a:extLst>
                    <a:ext uri="{FF2B5EF4-FFF2-40B4-BE49-F238E27FC236}">
                      <a16:creationId xmlns:a16="http://schemas.microsoft.com/office/drawing/2014/main" id="{B3107BF7-CF01-D025-A566-2E1F3FE6A5C7}"/>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2" name="Freeform 116">
                  <a:extLst>
                    <a:ext uri="{FF2B5EF4-FFF2-40B4-BE49-F238E27FC236}">
                      <a16:creationId xmlns:a16="http://schemas.microsoft.com/office/drawing/2014/main" id="{0D94B27D-135F-99FB-E082-F744756E80C0}"/>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3" name="Rectangle 117">
                  <a:extLst>
                    <a:ext uri="{FF2B5EF4-FFF2-40B4-BE49-F238E27FC236}">
                      <a16:creationId xmlns:a16="http://schemas.microsoft.com/office/drawing/2014/main" id="{C0276DC2-892F-0F6F-3212-FEA250441736}"/>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4" name="Rectangle 118">
                  <a:extLst>
                    <a:ext uri="{FF2B5EF4-FFF2-40B4-BE49-F238E27FC236}">
                      <a16:creationId xmlns:a16="http://schemas.microsoft.com/office/drawing/2014/main" id="{56C76E2C-BB3F-539B-3930-DA7DF40BBF93}"/>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5" name="Rectangle 119">
                  <a:extLst>
                    <a:ext uri="{FF2B5EF4-FFF2-40B4-BE49-F238E27FC236}">
                      <a16:creationId xmlns:a16="http://schemas.microsoft.com/office/drawing/2014/main" id="{70A8EAFB-3FB5-BF16-2DC7-BF61F163EE0E}"/>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6" name="Rectangle 120">
                  <a:extLst>
                    <a:ext uri="{FF2B5EF4-FFF2-40B4-BE49-F238E27FC236}">
                      <a16:creationId xmlns:a16="http://schemas.microsoft.com/office/drawing/2014/main" id="{6719D9B5-EC83-BA9B-AE34-1B1E44826E84}"/>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7" name="Rectangle 121">
                  <a:extLst>
                    <a:ext uri="{FF2B5EF4-FFF2-40B4-BE49-F238E27FC236}">
                      <a16:creationId xmlns:a16="http://schemas.microsoft.com/office/drawing/2014/main" id="{49028D6F-0D03-BFF9-9E8E-336E3C67B417}"/>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8" name="Rectangle 122">
                  <a:extLst>
                    <a:ext uri="{FF2B5EF4-FFF2-40B4-BE49-F238E27FC236}">
                      <a16:creationId xmlns:a16="http://schemas.microsoft.com/office/drawing/2014/main" id="{D6EC8535-4B1C-2F08-771B-0FBE455963E8}"/>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89" name="Rectangle 123">
                  <a:extLst>
                    <a:ext uri="{FF2B5EF4-FFF2-40B4-BE49-F238E27FC236}">
                      <a16:creationId xmlns:a16="http://schemas.microsoft.com/office/drawing/2014/main" id="{FDF98D4A-65B1-B79F-8BD0-DDE5F0FC3325}"/>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90" name="Rectangle 124">
                  <a:extLst>
                    <a:ext uri="{FF2B5EF4-FFF2-40B4-BE49-F238E27FC236}">
                      <a16:creationId xmlns:a16="http://schemas.microsoft.com/office/drawing/2014/main" id="{DD570118-BB40-AF80-8233-88377A7DF416}"/>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91" name="Rectangle 125">
                  <a:extLst>
                    <a:ext uri="{FF2B5EF4-FFF2-40B4-BE49-F238E27FC236}">
                      <a16:creationId xmlns:a16="http://schemas.microsoft.com/office/drawing/2014/main" id="{7C627B1F-8AEC-AD74-D36C-F316F2075DE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70" name="TextBox 69">
                <a:extLst>
                  <a:ext uri="{FF2B5EF4-FFF2-40B4-BE49-F238E27FC236}">
                    <a16:creationId xmlns:a16="http://schemas.microsoft.com/office/drawing/2014/main" id="{4BFB5BD1-482B-8173-3796-FEAD33391C8A}"/>
                  </a:ext>
                </a:extLst>
              </p:cNvPr>
              <p:cNvSpPr txBox="1"/>
              <p:nvPr/>
            </p:nvSpPr>
            <p:spPr>
              <a:xfrm>
                <a:off x="3417852"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010101"/>
                    </a:solidFill>
                    <a:latin typeface="+mj-lt"/>
                  </a:rPr>
                  <a:t>6001</a:t>
                </a:r>
              </a:p>
              <a:p>
                <a:pPr algn="r"/>
                <a:r>
                  <a:rPr lang="en-US" sz="1200">
                    <a:solidFill>
                      <a:srgbClr val="010101"/>
                    </a:solidFill>
                    <a:latin typeface="+mj-lt"/>
                  </a:rPr>
                  <a:t>82026001</a:t>
                </a:r>
              </a:p>
              <a:p>
                <a:pPr algn="r"/>
                <a:r>
                  <a:rPr lang="en-US" sz="1200">
                    <a:solidFill>
                      <a:srgbClr val="010101"/>
                    </a:solidFill>
                    <a:latin typeface="+mj-lt"/>
                  </a:rPr>
                  <a:t>+12125556001</a:t>
                </a:r>
              </a:p>
            </p:txBody>
          </p:sp>
          <p:sp>
            <p:nvSpPr>
              <p:cNvPr id="71" name="TextBox 70">
                <a:extLst>
                  <a:ext uri="{FF2B5EF4-FFF2-40B4-BE49-F238E27FC236}">
                    <a16:creationId xmlns:a16="http://schemas.microsoft.com/office/drawing/2014/main" id="{4B3B5CBB-5C2D-9859-310F-598CE36C617E}"/>
                  </a:ext>
                </a:extLst>
              </p:cNvPr>
              <p:cNvSpPr txBox="1"/>
              <p:nvPr/>
            </p:nvSpPr>
            <p:spPr>
              <a:xfrm>
                <a:off x="3701455" y="3863731"/>
                <a:ext cx="336631" cy="138499"/>
              </a:xfrm>
              <a:prstGeom prst="rect">
                <a:avLst/>
              </a:prstGeom>
              <a:noFill/>
            </p:spPr>
            <p:txBody>
              <a:bodyPr wrap="none" lIns="0" tIns="0" rIns="0" bIns="0" rtlCol="0">
                <a:spAutoFit/>
              </a:bodyPr>
              <a:lstStyle/>
              <a:p>
                <a:r>
                  <a:rPr lang="en-US" sz="1200" b="1">
                    <a:solidFill>
                      <a:srgbClr val="010101"/>
                    </a:solidFill>
                    <a:latin typeface="+mj-lt"/>
                  </a:rPr>
                  <a:t>Charlie</a:t>
                </a:r>
              </a:p>
            </p:txBody>
          </p:sp>
        </p:grpSp>
        <p:sp>
          <p:nvSpPr>
            <p:cNvPr id="8" name="TextBox 7">
              <a:extLst>
                <a:ext uri="{FF2B5EF4-FFF2-40B4-BE49-F238E27FC236}">
                  <a16:creationId xmlns:a16="http://schemas.microsoft.com/office/drawing/2014/main" id="{B5235D50-AC97-7282-B376-852B47ACEFF2}"/>
                </a:ext>
              </a:extLst>
            </p:cNvPr>
            <p:cNvSpPr txBox="1"/>
            <p:nvPr/>
          </p:nvSpPr>
          <p:spPr>
            <a:xfrm>
              <a:off x="387526" y="2980046"/>
              <a:ext cx="822821" cy="184666"/>
            </a:xfrm>
            <a:prstGeom prst="rect">
              <a:avLst/>
            </a:prstGeom>
            <a:noFill/>
          </p:spPr>
          <p:txBody>
            <a:bodyPr wrap="none" lIns="0" tIns="0" rIns="0" bIns="0" rtlCol="0">
              <a:spAutoFit/>
            </a:bodyPr>
            <a:lstStyle/>
            <a:p>
              <a:pPr algn="ctr"/>
              <a:r>
                <a:rPr lang="en-US" sz="1600" b="1">
                  <a:solidFill>
                    <a:srgbClr val="FBAB18">
                      <a:lumMod val="75000"/>
                    </a:srgbClr>
                  </a:solidFill>
                  <a:latin typeface="+mj-lt"/>
                </a:rPr>
                <a:t>Widgets, Inc.</a:t>
              </a:r>
            </a:p>
          </p:txBody>
        </p:sp>
        <p:sp>
          <p:nvSpPr>
            <p:cNvPr id="9" name="Rounded Rectangle 6">
              <a:extLst>
                <a:ext uri="{FF2B5EF4-FFF2-40B4-BE49-F238E27FC236}">
                  <a16:creationId xmlns:a16="http://schemas.microsoft.com/office/drawing/2014/main" id="{F1E00802-15B8-2214-4492-7920F139606E}"/>
                </a:ext>
              </a:extLst>
            </p:cNvPr>
            <p:cNvSpPr/>
            <p:nvPr/>
          </p:nvSpPr>
          <p:spPr>
            <a:xfrm>
              <a:off x="323528" y="3221633"/>
              <a:ext cx="6559872" cy="1510357"/>
            </a:xfrm>
            <a:prstGeom prst="roundRect">
              <a:avLst>
                <a:gd name="adj" fmla="val 8679"/>
              </a:avLst>
            </a:prstGeom>
            <a:noFill/>
            <a:ln w="12700">
              <a:solidFill>
                <a:srgbClr val="FBAB18"/>
              </a:solidFill>
              <a:prstDash val="dash"/>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grpSp>
          <p:nvGrpSpPr>
            <p:cNvPr id="10" name="Group 9">
              <a:extLst>
                <a:ext uri="{FF2B5EF4-FFF2-40B4-BE49-F238E27FC236}">
                  <a16:creationId xmlns:a16="http://schemas.microsoft.com/office/drawing/2014/main" id="{B8C1846A-7429-2D9D-1670-B00E556C7D59}"/>
                </a:ext>
              </a:extLst>
            </p:cNvPr>
            <p:cNvGrpSpPr/>
            <p:nvPr/>
          </p:nvGrpSpPr>
          <p:grpSpPr>
            <a:xfrm>
              <a:off x="4824472" y="3234621"/>
              <a:ext cx="1890017" cy="1415435"/>
              <a:chOff x="4824472" y="3234621"/>
              <a:chExt cx="1890017" cy="1415435"/>
            </a:xfrm>
          </p:grpSpPr>
          <p:sp>
            <p:nvSpPr>
              <p:cNvPr id="42" name="Rounded Rectangle 75">
                <a:extLst>
                  <a:ext uri="{FF2B5EF4-FFF2-40B4-BE49-F238E27FC236}">
                    <a16:creationId xmlns:a16="http://schemas.microsoft.com/office/drawing/2014/main" id="{017FF89C-749E-C1C9-7F42-E0FC3A4F2EDD}"/>
                  </a:ext>
                </a:extLst>
              </p:cNvPr>
              <p:cNvSpPr/>
              <p:nvPr/>
            </p:nvSpPr>
            <p:spPr>
              <a:xfrm>
                <a:off x="4941688" y="3534027"/>
                <a:ext cx="1772801" cy="1116029"/>
              </a:xfrm>
              <a:prstGeom prst="roundRect">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43" name="TextBox 42">
                <a:extLst>
                  <a:ext uri="{FF2B5EF4-FFF2-40B4-BE49-F238E27FC236}">
                    <a16:creationId xmlns:a16="http://schemas.microsoft.com/office/drawing/2014/main" id="{A5F1149B-8486-B075-AC6C-C4848F4E150C}"/>
                  </a:ext>
                </a:extLst>
              </p:cNvPr>
              <p:cNvSpPr txBox="1"/>
              <p:nvPr/>
            </p:nvSpPr>
            <p:spPr>
              <a:xfrm>
                <a:off x="5178012" y="3234621"/>
                <a:ext cx="730729" cy="253915"/>
              </a:xfrm>
              <a:prstGeom prst="rect">
                <a:avLst/>
              </a:prstGeom>
              <a:noFill/>
            </p:spPr>
            <p:txBody>
              <a:bodyPr wrap="none" rtlCol="0">
                <a:spAutoFit/>
              </a:bodyPr>
              <a:lstStyle/>
              <a:p>
                <a:pPr algn="ctr"/>
                <a:r>
                  <a:rPr lang="en-US" sz="1600" b="1">
                    <a:latin typeface="+mj-lt"/>
                  </a:rPr>
                  <a:t>Montreal</a:t>
                </a:r>
              </a:p>
            </p:txBody>
          </p:sp>
          <p:grpSp>
            <p:nvGrpSpPr>
              <p:cNvPr id="44" name="Group 105">
                <a:extLst>
                  <a:ext uri="{FF2B5EF4-FFF2-40B4-BE49-F238E27FC236}">
                    <a16:creationId xmlns:a16="http://schemas.microsoft.com/office/drawing/2014/main" id="{40F0A98B-78D7-7004-F348-5975928C5D2F}"/>
                  </a:ext>
                </a:extLst>
              </p:cNvPr>
              <p:cNvGrpSpPr>
                <a:grpSpLocks noChangeAspect="1"/>
              </p:cNvGrpSpPr>
              <p:nvPr/>
            </p:nvGrpSpPr>
            <p:grpSpPr bwMode="auto">
              <a:xfrm>
                <a:off x="4824472" y="3280849"/>
                <a:ext cx="542116" cy="511089"/>
                <a:chOff x="1991" y="1544"/>
                <a:chExt cx="961" cy="906"/>
              </a:xfrm>
            </p:grpSpPr>
            <p:sp>
              <p:nvSpPr>
                <p:cNvPr id="47" name="Freeform 106">
                  <a:extLst>
                    <a:ext uri="{FF2B5EF4-FFF2-40B4-BE49-F238E27FC236}">
                      <a16:creationId xmlns:a16="http://schemas.microsoft.com/office/drawing/2014/main" id="{36FC3BA9-4A3B-A3E0-3DBC-ACE678EC5C8A}"/>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8" name="Rectangle 107">
                  <a:extLst>
                    <a:ext uri="{FF2B5EF4-FFF2-40B4-BE49-F238E27FC236}">
                      <a16:creationId xmlns:a16="http://schemas.microsoft.com/office/drawing/2014/main" id="{E90C92B0-2C1F-B707-6967-C3E313802EE7}"/>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9" name="Rectangle 108">
                  <a:extLst>
                    <a:ext uri="{FF2B5EF4-FFF2-40B4-BE49-F238E27FC236}">
                      <a16:creationId xmlns:a16="http://schemas.microsoft.com/office/drawing/2014/main" id="{E51CF089-70E8-FF43-2F88-311ACB94F2EA}"/>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0" name="Rectangle 109">
                  <a:extLst>
                    <a:ext uri="{FF2B5EF4-FFF2-40B4-BE49-F238E27FC236}">
                      <a16:creationId xmlns:a16="http://schemas.microsoft.com/office/drawing/2014/main" id="{9DAB840B-D0F6-C21D-9639-068BDF6C6991}"/>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1" name="Rectangle 110">
                  <a:extLst>
                    <a:ext uri="{FF2B5EF4-FFF2-40B4-BE49-F238E27FC236}">
                      <a16:creationId xmlns:a16="http://schemas.microsoft.com/office/drawing/2014/main" id="{B1861E11-4FB9-080C-78E6-C89FC0409DD8}"/>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2" name="Rectangle 111">
                  <a:extLst>
                    <a:ext uri="{FF2B5EF4-FFF2-40B4-BE49-F238E27FC236}">
                      <a16:creationId xmlns:a16="http://schemas.microsoft.com/office/drawing/2014/main" id="{A593A919-494C-D342-2DB5-95993EAD561E}"/>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3" name="Rectangle 112">
                  <a:extLst>
                    <a:ext uri="{FF2B5EF4-FFF2-40B4-BE49-F238E27FC236}">
                      <a16:creationId xmlns:a16="http://schemas.microsoft.com/office/drawing/2014/main" id="{2441FF2B-7E77-6564-8924-36C7C20C3050}"/>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4" name="Rectangle 113">
                  <a:extLst>
                    <a:ext uri="{FF2B5EF4-FFF2-40B4-BE49-F238E27FC236}">
                      <a16:creationId xmlns:a16="http://schemas.microsoft.com/office/drawing/2014/main" id="{E667583A-929D-9B6C-FB7C-DC0B3319F240}"/>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5" name="Rectangle 114">
                  <a:extLst>
                    <a:ext uri="{FF2B5EF4-FFF2-40B4-BE49-F238E27FC236}">
                      <a16:creationId xmlns:a16="http://schemas.microsoft.com/office/drawing/2014/main" id="{040D5EEC-494C-E4A5-DAE7-1AEACB18AA70}"/>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6" name="Rectangle 115">
                  <a:extLst>
                    <a:ext uri="{FF2B5EF4-FFF2-40B4-BE49-F238E27FC236}">
                      <a16:creationId xmlns:a16="http://schemas.microsoft.com/office/drawing/2014/main" id="{2D5FE708-5EA0-3590-9AD9-A66515FF037A}"/>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7" name="Freeform 116">
                  <a:extLst>
                    <a:ext uri="{FF2B5EF4-FFF2-40B4-BE49-F238E27FC236}">
                      <a16:creationId xmlns:a16="http://schemas.microsoft.com/office/drawing/2014/main" id="{7E089B86-55E7-0547-F02C-39CB173ABFDC}"/>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8" name="Rectangle 117">
                  <a:extLst>
                    <a:ext uri="{FF2B5EF4-FFF2-40B4-BE49-F238E27FC236}">
                      <a16:creationId xmlns:a16="http://schemas.microsoft.com/office/drawing/2014/main" id="{0A1D2CCD-2018-DC2C-4500-EC0993EEDBA1}"/>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59" name="Rectangle 118">
                  <a:extLst>
                    <a:ext uri="{FF2B5EF4-FFF2-40B4-BE49-F238E27FC236}">
                      <a16:creationId xmlns:a16="http://schemas.microsoft.com/office/drawing/2014/main" id="{FFA02093-9BF2-7F86-BE86-3E3A6C74424C}"/>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0" name="Rectangle 119">
                  <a:extLst>
                    <a:ext uri="{FF2B5EF4-FFF2-40B4-BE49-F238E27FC236}">
                      <a16:creationId xmlns:a16="http://schemas.microsoft.com/office/drawing/2014/main" id="{162DDB9C-11AD-A616-3248-57F1EFA227E8}"/>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1" name="Rectangle 120">
                  <a:extLst>
                    <a:ext uri="{FF2B5EF4-FFF2-40B4-BE49-F238E27FC236}">
                      <a16:creationId xmlns:a16="http://schemas.microsoft.com/office/drawing/2014/main" id="{49FFFAAD-B3B1-ED44-FA00-22A34CA96007}"/>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2" name="Rectangle 121">
                  <a:extLst>
                    <a:ext uri="{FF2B5EF4-FFF2-40B4-BE49-F238E27FC236}">
                      <a16:creationId xmlns:a16="http://schemas.microsoft.com/office/drawing/2014/main" id="{4C5E4840-FC5C-A22B-5A10-CEE53A940835}"/>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3" name="Rectangle 122">
                  <a:extLst>
                    <a:ext uri="{FF2B5EF4-FFF2-40B4-BE49-F238E27FC236}">
                      <a16:creationId xmlns:a16="http://schemas.microsoft.com/office/drawing/2014/main" id="{D4FB22B9-1DED-2F4C-0B79-9CE7DD12C1F2}"/>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4" name="Rectangle 123">
                  <a:extLst>
                    <a:ext uri="{FF2B5EF4-FFF2-40B4-BE49-F238E27FC236}">
                      <a16:creationId xmlns:a16="http://schemas.microsoft.com/office/drawing/2014/main" id="{BF59F7D9-1675-CB3F-DA55-C63AD09EBF01}"/>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5" name="Rectangle 124">
                  <a:extLst>
                    <a:ext uri="{FF2B5EF4-FFF2-40B4-BE49-F238E27FC236}">
                      <a16:creationId xmlns:a16="http://schemas.microsoft.com/office/drawing/2014/main" id="{9DDF74F0-CEDD-5969-77FC-2AA1A6A61878}"/>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66" name="Rectangle 125">
                  <a:extLst>
                    <a:ext uri="{FF2B5EF4-FFF2-40B4-BE49-F238E27FC236}">
                      <a16:creationId xmlns:a16="http://schemas.microsoft.com/office/drawing/2014/main" id="{B1F1B533-A8D8-3C49-D6BC-708308F89E07}"/>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45" name="TextBox 44">
                <a:extLst>
                  <a:ext uri="{FF2B5EF4-FFF2-40B4-BE49-F238E27FC236}">
                    <a16:creationId xmlns:a16="http://schemas.microsoft.com/office/drawing/2014/main" id="{C2AC2581-353F-10CA-37BD-7C2A0FEE2706}"/>
                  </a:ext>
                </a:extLst>
              </p:cNvPr>
              <p:cNvSpPr txBox="1"/>
              <p:nvPr/>
            </p:nvSpPr>
            <p:spPr>
              <a:xfrm>
                <a:off x="5238815" y="4035787"/>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010101"/>
                    </a:solidFill>
                    <a:latin typeface="+mj-lt"/>
                  </a:rPr>
                  <a:t>4001</a:t>
                </a:r>
              </a:p>
              <a:p>
                <a:pPr algn="r"/>
                <a:r>
                  <a:rPr lang="en-US" sz="1200">
                    <a:solidFill>
                      <a:srgbClr val="010101"/>
                    </a:solidFill>
                    <a:latin typeface="+mj-lt"/>
                  </a:rPr>
                  <a:t>82514001</a:t>
                </a:r>
              </a:p>
              <a:p>
                <a:pPr algn="r"/>
                <a:r>
                  <a:rPr lang="en-US" sz="1200">
                    <a:solidFill>
                      <a:srgbClr val="010101"/>
                    </a:solidFill>
                    <a:latin typeface="+mj-lt"/>
                  </a:rPr>
                  <a:t>+15145554001</a:t>
                </a:r>
              </a:p>
            </p:txBody>
          </p:sp>
          <p:sp>
            <p:nvSpPr>
              <p:cNvPr id="46" name="TextBox 45">
                <a:extLst>
                  <a:ext uri="{FF2B5EF4-FFF2-40B4-BE49-F238E27FC236}">
                    <a16:creationId xmlns:a16="http://schemas.microsoft.com/office/drawing/2014/main" id="{BEF62FD7-617F-552B-38ED-CCC8851B7280}"/>
                  </a:ext>
                </a:extLst>
              </p:cNvPr>
              <p:cNvSpPr txBox="1"/>
              <p:nvPr/>
            </p:nvSpPr>
            <p:spPr>
              <a:xfrm>
                <a:off x="5532547" y="3863731"/>
                <a:ext cx="236074" cy="138499"/>
              </a:xfrm>
              <a:prstGeom prst="rect">
                <a:avLst/>
              </a:prstGeom>
              <a:noFill/>
            </p:spPr>
            <p:txBody>
              <a:bodyPr wrap="none" lIns="0" tIns="0" rIns="0" bIns="0" rtlCol="0">
                <a:spAutoFit/>
              </a:bodyPr>
              <a:lstStyle/>
              <a:p>
                <a:r>
                  <a:rPr lang="en-US" sz="1200" b="1">
                    <a:solidFill>
                      <a:srgbClr val="010101"/>
                    </a:solidFill>
                    <a:latin typeface="+mj-lt"/>
                  </a:rPr>
                  <a:t>Dave</a:t>
                </a:r>
              </a:p>
            </p:txBody>
          </p:sp>
        </p:grpSp>
        <p:sp>
          <p:nvSpPr>
            <p:cNvPr id="11" name="Rounded Rectangle 75">
              <a:extLst>
                <a:ext uri="{FF2B5EF4-FFF2-40B4-BE49-F238E27FC236}">
                  <a16:creationId xmlns:a16="http://schemas.microsoft.com/office/drawing/2014/main" id="{536B8EBE-C744-8E24-A1EB-E04E0269ABD3}"/>
                </a:ext>
              </a:extLst>
            </p:cNvPr>
            <p:cNvSpPr/>
            <p:nvPr/>
          </p:nvSpPr>
          <p:spPr>
            <a:xfrm>
              <a:off x="436903" y="3530876"/>
              <a:ext cx="2625963" cy="1116029"/>
            </a:xfrm>
            <a:prstGeom prst="roundRect">
              <a:avLst>
                <a:gd name="adj" fmla="val 9412"/>
              </a:avLst>
            </a:prstGeom>
            <a:solidFill>
              <a:srgbClr val="FFFFFF"/>
            </a:solidFill>
            <a:ln w="12700">
              <a:solidFill>
                <a:srgbClr val="282828">
                  <a:lumMod val="75000"/>
                  <a:lumOff val="25000"/>
                </a:srgbClr>
              </a:solidFill>
            </a:ln>
            <a:effectLst/>
          </p:spPr>
          <p:style>
            <a:lnRef idx="2">
              <a:srgbClr val="00BCEB">
                <a:shade val="50000"/>
              </a:srgbClr>
            </a:lnRef>
            <a:fillRef idx="1">
              <a:srgbClr val="00BCEB"/>
            </a:fillRef>
            <a:effectRef idx="0">
              <a:srgbClr val="00BCEB"/>
            </a:effectRef>
            <a:fontRef idx="minor">
              <a:srgbClr val="005073"/>
            </a:fontRef>
          </p:style>
          <p:txBody>
            <a:bodyPr rtlCol="0" anchor="ctr"/>
            <a:lstStyle/>
            <a:p>
              <a:pPr algn="ctr"/>
              <a:endParaRPr lang="en-US" sz="2432">
                <a:latin typeface="+mj-lt"/>
              </a:endParaRPr>
            </a:p>
          </p:txBody>
        </p:sp>
        <p:sp>
          <p:nvSpPr>
            <p:cNvPr id="12" name="TextBox 11">
              <a:extLst>
                <a:ext uri="{FF2B5EF4-FFF2-40B4-BE49-F238E27FC236}">
                  <a16:creationId xmlns:a16="http://schemas.microsoft.com/office/drawing/2014/main" id="{83978965-7462-E088-BD76-E73973D68F28}"/>
                </a:ext>
              </a:extLst>
            </p:cNvPr>
            <p:cNvSpPr txBox="1"/>
            <p:nvPr/>
          </p:nvSpPr>
          <p:spPr>
            <a:xfrm>
              <a:off x="2258431" y="3313822"/>
              <a:ext cx="145472" cy="169325"/>
            </a:xfrm>
            <a:prstGeom prst="rect">
              <a:avLst/>
            </a:prstGeom>
            <a:noFill/>
          </p:spPr>
          <p:txBody>
            <a:bodyPr wrap="none" lIns="0" tIns="0" rIns="0" bIns="0" rtlCol="0">
              <a:spAutoFit/>
            </a:bodyPr>
            <a:lstStyle/>
            <a:p>
              <a:pPr algn="r"/>
              <a:r>
                <a:rPr lang="en-US" sz="1467" b="1">
                  <a:latin typeface="+mj-lt"/>
                </a:rPr>
                <a:t>LA</a:t>
              </a:r>
            </a:p>
          </p:txBody>
        </p:sp>
        <p:grpSp>
          <p:nvGrpSpPr>
            <p:cNvPr id="13" name="Group 105">
              <a:extLst>
                <a:ext uri="{FF2B5EF4-FFF2-40B4-BE49-F238E27FC236}">
                  <a16:creationId xmlns:a16="http://schemas.microsoft.com/office/drawing/2014/main" id="{55D6EE84-829D-C76D-A4DC-EF78D3C5925F}"/>
                </a:ext>
              </a:extLst>
            </p:cNvPr>
            <p:cNvGrpSpPr>
              <a:grpSpLocks noChangeAspect="1"/>
            </p:cNvGrpSpPr>
            <p:nvPr/>
          </p:nvGrpSpPr>
          <p:grpSpPr bwMode="auto">
            <a:xfrm>
              <a:off x="2440082" y="3285816"/>
              <a:ext cx="542116" cy="511089"/>
              <a:chOff x="1991" y="1544"/>
              <a:chExt cx="961" cy="906"/>
            </a:xfrm>
          </p:grpSpPr>
          <p:sp>
            <p:nvSpPr>
              <p:cNvPr id="22" name="Freeform 106">
                <a:extLst>
                  <a:ext uri="{FF2B5EF4-FFF2-40B4-BE49-F238E27FC236}">
                    <a16:creationId xmlns:a16="http://schemas.microsoft.com/office/drawing/2014/main" id="{06493245-18A8-2B3B-26DE-CCBAC55F1980}"/>
                  </a:ext>
                </a:extLst>
              </p:cNvPr>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rgbClr val="282828">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3" name="Rectangle 107">
                <a:extLst>
                  <a:ext uri="{FF2B5EF4-FFF2-40B4-BE49-F238E27FC236}">
                    <a16:creationId xmlns:a16="http://schemas.microsoft.com/office/drawing/2014/main" id="{C987FED6-EED8-2722-41B0-DD20459D8002}"/>
                  </a:ext>
                </a:extLst>
              </p:cNvPr>
              <p:cNvSpPr>
                <a:spLocks noChangeArrowheads="1"/>
              </p:cNvSpPr>
              <p:nvPr/>
            </p:nvSpPr>
            <p:spPr bwMode="auto">
              <a:xfrm>
                <a:off x="2099"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4" name="Rectangle 108">
                <a:extLst>
                  <a:ext uri="{FF2B5EF4-FFF2-40B4-BE49-F238E27FC236}">
                    <a16:creationId xmlns:a16="http://schemas.microsoft.com/office/drawing/2014/main" id="{15CC19B4-A14A-4E18-31FA-C63C6F1C3A2F}"/>
                  </a:ext>
                </a:extLst>
              </p:cNvPr>
              <p:cNvSpPr>
                <a:spLocks noChangeArrowheads="1"/>
              </p:cNvSpPr>
              <p:nvPr/>
            </p:nvSpPr>
            <p:spPr bwMode="auto">
              <a:xfrm>
                <a:off x="2241"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5" name="Rectangle 109">
                <a:extLst>
                  <a:ext uri="{FF2B5EF4-FFF2-40B4-BE49-F238E27FC236}">
                    <a16:creationId xmlns:a16="http://schemas.microsoft.com/office/drawing/2014/main" id="{D8C859CC-E57B-D9DC-D9FA-1A4FDC45FD0F}"/>
                  </a:ext>
                </a:extLst>
              </p:cNvPr>
              <p:cNvSpPr>
                <a:spLocks noChangeArrowheads="1"/>
              </p:cNvSpPr>
              <p:nvPr/>
            </p:nvSpPr>
            <p:spPr bwMode="auto">
              <a:xfrm>
                <a:off x="2383" y="1650"/>
                <a:ext cx="84"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6" name="Rectangle 110">
                <a:extLst>
                  <a:ext uri="{FF2B5EF4-FFF2-40B4-BE49-F238E27FC236}">
                    <a16:creationId xmlns:a16="http://schemas.microsoft.com/office/drawing/2014/main" id="{410DDC08-426D-3B6E-5AAF-7C5A9E77BBD4}"/>
                  </a:ext>
                </a:extLst>
              </p:cNvPr>
              <p:cNvSpPr>
                <a:spLocks noChangeArrowheads="1"/>
              </p:cNvSpPr>
              <p:nvPr/>
            </p:nvSpPr>
            <p:spPr bwMode="auto">
              <a:xfrm>
                <a:off x="2099"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7" name="Rectangle 111">
                <a:extLst>
                  <a:ext uri="{FF2B5EF4-FFF2-40B4-BE49-F238E27FC236}">
                    <a16:creationId xmlns:a16="http://schemas.microsoft.com/office/drawing/2014/main" id="{9D285FCF-943C-2434-2829-604B326BD426}"/>
                  </a:ext>
                </a:extLst>
              </p:cNvPr>
              <p:cNvSpPr>
                <a:spLocks noChangeArrowheads="1"/>
              </p:cNvSpPr>
              <p:nvPr/>
            </p:nvSpPr>
            <p:spPr bwMode="auto">
              <a:xfrm>
                <a:off x="2241"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8" name="Rectangle 112">
                <a:extLst>
                  <a:ext uri="{FF2B5EF4-FFF2-40B4-BE49-F238E27FC236}">
                    <a16:creationId xmlns:a16="http://schemas.microsoft.com/office/drawing/2014/main" id="{F951A53A-EA85-2305-DE79-F32DBF6E6B4C}"/>
                  </a:ext>
                </a:extLst>
              </p:cNvPr>
              <p:cNvSpPr>
                <a:spLocks noChangeArrowheads="1"/>
              </p:cNvSpPr>
              <p:nvPr/>
            </p:nvSpPr>
            <p:spPr bwMode="auto">
              <a:xfrm>
                <a:off x="2383" y="1993"/>
                <a:ext cx="84"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9" name="Rectangle 113">
                <a:extLst>
                  <a:ext uri="{FF2B5EF4-FFF2-40B4-BE49-F238E27FC236}">
                    <a16:creationId xmlns:a16="http://schemas.microsoft.com/office/drawing/2014/main" id="{8C6DC12A-7C66-4BED-732F-7AD0DC35FB11}"/>
                  </a:ext>
                </a:extLst>
              </p:cNvPr>
              <p:cNvSpPr>
                <a:spLocks noChangeArrowheads="1"/>
              </p:cNvSpPr>
              <p:nvPr/>
            </p:nvSpPr>
            <p:spPr bwMode="auto">
              <a:xfrm>
                <a:off x="2099"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0" name="Rectangle 114">
                <a:extLst>
                  <a:ext uri="{FF2B5EF4-FFF2-40B4-BE49-F238E27FC236}">
                    <a16:creationId xmlns:a16="http://schemas.microsoft.com/office/drawing/2014/main" id="{4F847605-A0DD-1133-D4F7-52EAF3FBE343}"/>
                  </a:ext>
                </a:extLst>
              </p:cNvPr>
              <p:cNvSpPr>
                <a:spLocks noChangeArrowheads="1"/>
              </p:cNvSpPr>
              <p:nvPr/>
            </p:nvSpPr>
            <p:spPr bwMode="auto">
              <a:xfrm>
                <a:off x="2241"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1" name="Rectangle 115">
                <a:extLst>
                  <a:ext uri="{FF2B5EF4-FFF2-40B4-BE49-F238E27FC236}">
                    <a16:creationId xmlns:a16="http://schemas.microsoft.com/office/drawing/2014/main" id="{676422CF-3DAE-5EBB-DF85-1B25598B595D}"/>
                  </a:ext>
                </a:extLst>
              </p:cNvPr>
              <p:cNvSpPr>
                <a:spLocks noChangeArrowheads="1"/>
              </p:cNvSpPr>
              <p:nvPr/>
            </p:nvSpPr>
            <p:spPr bwMode="auto">
              <a:xfrm>
                <a:off x="2383" y="1821"/>
                <a:ext cx="84"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2" name="Freeform 116">
                <a:extLst>
                  <a:ext uri="{FF2B5EF4-FFF2-40B4-BE49-F238E27FC236}">
                    <a16:creationId xmlns:a16="http://schemas.microsoft.com/office/drawing/2014/main" id="{564C7E58-D87E-5E50-B319-0C9046A98ADD}"/>
                  </a:ext>
                </a:extLst>
              </p:cNvPr>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282828">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3" name="Rectangle 117">
                <a:extLst>
                  <a:ext uri="{FF2B5EF4-FFF2-40B4-BE49-F238E27FC236}">
                    <a16:creationId xmlns:a16="http://schemas.microsoft.com/office/drawing/2014/main" id="{3539811E-9DA1-1EDD-FCCF-D9BB620A9193}"/>
                  </a:ext>
                </a:extLst>
              </p:cNvPr>
              <p:cNvSpPr>
                <a:spLocks noChangeArrowheads="1"/>
              </p:cNvSpPr>
              <p:nvPr/>
            </p:nvSpPr>
            <p:spPr bwMode="auto">
              <a:xfrm>
                <a:off x="2601"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4" name="Rectangle 118">
                <a:extLst>
                  <a:ext uri="{FF2B5EF4-FFF2-40B4-BE49-F238E27FC236}">
                    <a16:creationId xmlns:a16="http://schemas.microsoft.com/office/drawing/2014/main" id="{7192EB06-3F2F-36BF-F83E-481BFE559A5A}"/>
                  </a:ext>
                </a:extLst>
              </p:cNvPr>
              <p:cNvSpPr>
                <a:spLocks noChangeArrowheads="1"/>
              </p:cNvSpPr>
              <p:nvPr/>
            </p:nvSpPr>
            <p:spPr bwMode="auto">
              <a:xfrm>
                <a:off x="2709" y="1927"/>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5" name="Rectangle 119">
                <a:extLst>
                  <a:ext uri="{FF2B5EF4-FFF2-40B4-BE49-F238E27FC236}">
                    <a16:creationId xmlns:a16="http://schemas.microsoft.com/office/drawing/2014/main" id="{1BEE8F7D-E25D-1B96-7C73-22ABF41CC51B}"/>
                  </a:ext>
                </a:extLst>
              </p:cNvPr>
              <p:cNvSpPr>
                <a:spLocks noChangeArrowheads="1"/>
              </p:cNvSpPr>
              <p:nvPr/>
            </p:nvSpPr>
            <p:spPr bwMode="auto">
              <a:xfrm>
                <a:off x="2810" y="1927"/>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6" name="Rectangle 120">
                <a:extLst>
                  <a:ext uri="{FF2B5EF4-FFF2-40B4-BE49-F238E27FC236}">
                    <a16:creationId xmlns:a16="http://schemas.microsoft.com/office/drawing/2014/main" id="{9B9C6E0B-8529-51A9-B3E1-BD231C58BFC1}"/>
                  </a:ext>
                </a:extLst>
              </p:cNvPr>
              <p:cNvSpPr>
                <a:spLocks noChangeArrowheads="1"/>
              </p:cNvSpPr>
              <p:nvPr/>
            </p:nvSpPr>
            <p:spPr bwMode="auto">
              <a:xfrm>
                <a:off x="2601"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7" name="Rectangle 121">
                <a:extLst>
                  <a:ext uri="{FF2B5EF4-FFF2-40B4-BE49-F238E27FC236}">
                    <a16:creationId xmlns:a16="http://schemas.microsoft.com/office/drawing/2014/main" id="{A974E1E8-95AC-0B9C-2F76-4BAF07BCA530}"/>
                  </a:ext>
                </a:extLst>
              </p:cNvPr>
              <p:cNvSpPr>
                <a:spLocks noChangeArrowheads="1"/>
              </p:cNvSpPr>
              <p:nvPr/>
            </p:nvSpPr>
            <p:spPr bwMode="auto">
              <a:xfrm>
                <a:off x="2709" y="2189"/>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8" name="Rectangle 122">
                <a:extLst>
                  <a:ext uri="{FF2B5EF4-FFF2-40B4-BE49-F238E27FC236}">
                    <a16:creationId xmlns:a16="http://schemas.microsoft.com/office/drawing/2014/main" id="{A6F61A5A-2890-EE52-4714-7191733C98E7}"/>
                  </a:ext>
                </a:extLst>
              </p:cNvPr>
              <p:cNvSpPr>
                <a:spLocks noChangeArrowheads="1"/>
              </p:cNvSpPr>
              <p:nvPr/>
            </p:nvSpPr>
            <p:spPr bwMode="auto">
              <a:xfrm>
                <a:off x="2810" y="2189"/>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39" name="Rectangle 123">
                <a:extLst>
                  <a:ext uri="{FF2B5EF4-FFF2-40B4-BE49-F238E27FC236}">
                    <a16:creationId xmlns:a16="http://schemas.microsoft.com/office/drawing/2014/main" id="{97F1BF90-DAC5-E01B-F89C-CD000685889E}"/>
                  </a:ext>
                </a:extLst>
              </p:cNvPr>
              <p:cNvSpPr>
                <a:spLocks noChangeArrowheads="1"/>
              </p:cNvSpPr>
              <p:nvPr/>
            </p:nvSpPr>
            <p:spPr bwMode="auto">
              <a:xfrm>
                <a:off x="2601"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0" name="Rectangle 124">
                <a:extLst>
                  <a:ext uri="{FF2B5EF4-FFF2-40B4-BE49-F238E27FC236}">
                    <a16:creationId xmlns:a16="http://schemas.microsoft.com/office/drawing/2014/main" id="{63327623-59D5-8777-B1A3-B70425A4DE38}"/>
                  </a:ext>
                </a:extLst>
              </p:cNvPr>
              <p:cNvSpPr>
                <a:spLocks noChangeArrowheads="1"/>
              </p:cNvSpPr>
              <p:nvPr/>
            </p:nvSpPr>
            <p:spPr bwMode="auto">
              <a:xfrm>
                <a:off x="2709" y="2058"/>
                <a:ext cx="59"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41" name="Rectangle 125">
                <a:extLst>
                  <a:ext uri="{FF2B5EF4-FFF2-40B4-BE49-F238E27FC236}">
                    <a16:creationId xmlns:a16="http://schemas.microsoft.com/office/drawing/2014/main" id="{F2ADAE2B-D795-5E56-CC38-EC20E9EDAE53}"/>
                  </a:ext>
                </a:extLst>
              </p:cNvPr>
              <p:cNvSpPr>
                <a:spLocks noChangeArrowheads="1"/>
              </p:cNvSpPr>
              <p:nvPr/>
            </p:nvSpPr>
            <p:spPr bwMode="auto">
              <a:xfrm>
                <a:off x="2810" y="2058"/>
                <a:ext cx="58" cy="57"/>
              </a:xfrm>
              <a:prstGeom prst="rect">
                <a:avLst/>
              </a:prstGeom>
              <a:solidFill>
                <a:srgbClr val="282828">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sp>
          <p:nvSpPr>
            <p:cNvPr id="14" name="TextBox 13">
              <a:extLst>
                <a:ext uri="{FF2B5EF4-FFF2-40B4-BE49-F238E27FC236}">
                  <a16:creationId xmlns:a16="http://schemas.microsoft.com/office/drawing/2014/main" id="{FDC2E2A2-A0F6-63BB-9F66-FD3050191B05}"/>
                </a:ext>
              </a:extLst>
            </p:cNvPr>
            <p:cNvSpPr txBox="1"/>
            <p:nvPr/>
          </p:nvSpPr>
          <p:spPr>
            <a:xfrm>
              <a:off x="1886747"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010101"/>
                  </a:solidFill>
                  <a:latin typeface="+mj-lt"/>
                </a:rPr>
                <a:t>8202</a:t>
              </a:r>
            </a:p>
            <a:p>
              <a:pPr algn="r"/>
              <a:r>
                <a:rPr lang="en-US" sz="1200">
                  <a:solidFill>
                    <a:srgbClr val="010101"/>
                  </a:solidFill>
                  <a:latin typeface="+mj-lt"/>
                </a:rPr>
                <a:t>82018202</a:t>
              </a:r>
            </a:p>
            <a:p>
              <a:pPr algn="r"/>
              <a:r>
                <a:rPr lang="en-US" sz="1200">
                  <a:solidFill>
                    <a:srgbClr val="010101"/>
                  </a:solidFill>
                  <a:latin typeface="+mj-lt"/>
                </a:rPr>
                <a:t>+13105558202</a:t>
              </a:r>
            </a:p>
          </p:txBody>
        </p:sp>
        <p:sp>
          <p:nvSpPr>
            <p:cNvPr id="15" name="TextBox 14">
              <a:extLst>
                <a:ext uri="{FF2B5EF4-FFF2-40B4-BE49-F238E27FC236}">
                  <a16:creationId xmlns:a16="http://schemas.microsoft.com/office/drawing/2014/main" id="{72FE0FC8-5960-48D9-F5FA-1E2E5D5B7DFA}"/>
                </a:ext>
              </a:extLst>
            </p:cNvPr>
            <p:cNvSpPr txBox="1"/>
            <p:nvPr/>
          </p:nvSpPr>
          <p:spPr>
            <a:xfrm>
              <a:off x="2236965" y="3863731"/>
              <a:ext cx="189956" cy="138499"/>
            </a:xfrm>
            <a:prstGeom prst="rect">
              <a:avLst/>
            </a:prstGeom>
            <a:noFill/>
          </p:spPr>
          <p:txBody>
            <a:bodyPr wrap="none" lIns="0" tIns="0" rIns="0" bIns="0" rtlCol="0">
              <a:spAutoFit/>
            </a:bodyPr>
            <a:lstStyle/>
            <a:p>
              <a:r>
                <a:rPr lang="en-US" sz="1200" b="1">
                  <a:solidFill>
                    <a:srgbClr val="010101"/>
                  </a:solidFill>
                  <a:latin typeface="+mj-lt"/>
                </a:rPr>
                <a:t>Bob</a:t>
              </a:r>
            </a:p>
          </p:txBody>
        </p:sp>
        <p:sp>
          <p:nvSpPr>
            <p:cNvPr id="16" name="TextBox 15">
              <a:extLst>
                <a:ext uri="{FF2B5EF4-FFF2-40B4-BE49-F238E27FC236}">
                  <a16:creationId xmlns:a16="http://schemas.microsoft.com/office/drawing/2014/main" id="{C36E3446-A898-5F02-7343-1DBAA081DEBB}"/>
                </a:ext>
              </a:extLst>
            </p:cNvPr>
            <p:cNvSpPr txBox="1"/>
            <p:nvPr/>
          </p:nvSpPr>
          <p:spPr>
            <a:xfrm>
              <a:off x="618623" y="4032636"/>
              <a:ext cx="1058290" cy="484748"/>
            </a:xfrm>
            <a:prstGeom prst="rect">
              <a:avLst/>
            </a:prstGeom>
            <a:solidFill>
              <a:srgbClr val="FFFFFF">
                <a:lumMod val="95000"/>
              </a:srgbClr>
            </a:solidFill>
            <a:ln>
              <a:solidFill>
                <a:srgbClr val="282828">
                  <a:lumMod val="50000"/>
                  <a:lumOff val="50000"/>
                </a:srgbClr>
              </a:solidFill>
            </a:ln>
          </p:spPr>
          <p:txBody>
            <a:bodyPr wrap="square" lIns="0" rtlCol="0">
              <a:spAutoFit/>
            </a:bodyPr>
            <a:lstStyle/>
            <a:p>
              <a:pPr algn="r"/>
              <a:r>
                <a:rPr lang="en-US" sz="1200">
                  <a:solidFill>
                    <a:srgbClr val="010101"/>
                  </a:solidFill>
                  <a:latin typeface="+mj-lt"/>
                </a:rPr>
                <a:t>8001</a:t>
              </a:r>
            </a:p>
            <a:p>
              <a:pPr algn="r"/>
              <a:r>
                <a:rPr lang="en-US" sz="1200">
                  <a:solidFill>
                    <a:srgbClr val="010101"/>
                  </a:solidFill>
                  <a:latin typeface="+mj-lt"/>
                </a:rPr>
                <a:t>82018001</a:t>
              </a:r>
            </a:p>
            <a:p>
              <a:pPr algn="r"/>
              <a:r>
                <a:rPr lang="en-US" sz="1200">
                  <a:solidFill>
                    <a:srgbClr val="010101"/>
                  </a:solidFill>
                  <a:latin typeface="+mj-lt"/>
                </a:rPr>
                <a:t>+13105558001</a:t>
              </a:r>
            </a:p>
          </p:txBody>
        </p:sp>
        <p:sp>
          <p:nvSpPr>
            <p:cNvPr id="17" name="TextBox 16">
              <a:extLst>
                <a:ext uri="{FF2B5EF4-FFF2-40B4-BE49-F238E27FC236}">
                  <a16:creationId xmlns:a16="http://schemas.microsoft.com/office/drawing/2014/main" id="{E7A5418F-4160-2BD5-0A13-29923E1E594D}"/>
                </a:ext>
              </a:extLst>
            </p:cNvPr>
            <p:cNvSpPr txBox="1"/>
            <p:nvPr/>
          </p:nvSpPr>
          <p:spPr>
            <a:xfrm>
              <a:off x="946739" y="3863731"/>
              <a:ext cx="233237" cy="138499"/>
            </a:xfrm>
            <a:prstGeom prst="rect">
              <a:avLst/>
            </a:prstGeom>
            <a:noFill/>
          </p:spPr>
          <p:txBody>
            <a:bodyPr wrap="none" lIns="0" tIns="0" rIns="0" bIns="0" rtlCol="0">
              <a:spAutoFit/>
            </a:bodyPr>
            <a:lstStyle/>
            <a:p>
              <a:r>
                <a:rPr lang="en-US" sz="1200" b="1">
                  <a:solidFill>
                    <a:srgbClr val="010101"/>
                  </a:solidFill>
                  <a:latin typeface="+mj-lt"/>
                </a:rPr>
                <a:t>Alice</a:t>
              </a:r>
            </a:p>
          </p:txBody>
        </p:sp>
        <p:sp>
          <p:nvSpPr>
            <p:cNvPr id="18" name="AutoShape 14">
              <a:extLst>
                <a:ext uri="{FF2B5EF4-FFF2-40B4-BE49-F238E27FC236}">
                  <a16:creationId xmlns:a16="http://schemas.microsoft.com/office/drawing/2014/main" id="{CCDB74A0-A788-979A-B150-2C336D623CCD}"/>
                </a:ext>
              </a:extLst>
            </p:cNvPr>
            <p:cNvSpPr>
              <a:spLocks noChangeAspect="1" noChangeArrowheads="1" noTextEdit="1"/>
            </p:cNvSpPr>
            <p:nvPr/>
          </p:nvSpPr>
          <p:spPr bwMode="auto">
            <a:xfrm>
              <a:off x="516731" y="3913188"/>
              <a:ext cx="4381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nvGrpSpPr>
            <p:cNvPr id="19" name="Group 18">
              <a:extLst>
                <a:ext uri="{FF2B5EF4-FFF2-40B4-BE49-F238E27FC236}">
                  <a16:creationId xmlns:a16="http://schemas.microsoft.com/office/drawing/2014/main" id="{99F59A50-24E5-53DF-D5AD-309B293771FB}"/>
                </a:ext>
              </a:extLst>
            </p:cNvPr>
            <p:cNvGrpSpPr>
              <a:grpSpLocks noChangeAspect="1"/>
            </p:cNvGrpSpPr>
            <p:nvPr/>
          </p:nvGrpSpPr>
          <p:grpSpPr>
            <a:xfrm rot="1729477">
              <a:off x="1980758" y="3729048"/>
              <a:ext cx="280638" cy="150341"/>
              <a:chOff x="839748" y="4443493"/>
              <a:chExt cx="167995" cy="89997"/>
            </a:xfrm>
            <a:solidFill>
              <a:srgbClr val="E3241B">
                <a:lumMod val="40000"/>
                <a:lumOff val="60000"/>
              </a:srgbClr>
            </a:solidFill>
          </p:grpSpPr>
          <p:sp>
            <p:nvSpPr>
              <p:cNvPr id="20" name="Freeform 296">
                <a:extLst>
                  <a:ext uri="{FF2B5EF4-FFF2-40B4-BE49-F238E27FC236}">
                    <a16:creationId xmlns:a16="http://schemas.microsoft.com/office/drawing/2014/main" id="{009E9508-C6E3-FAC5-0B36-B4FDFE46DEEA}"/>
                  </a:ext>
                </a:extLst>
              </p:cNvPr>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sp>
            <p:nvSpPr>
              <p:cNvPr id="21" name="Freeform 297">
                <a:extLst>
                  <a:ext uri="{FF2B5EF4-FFF2-40B4-BE49-F238E27FC236}">
                    <a16:creationId xmlns:a16="http://schemas.microsoft.com/office/drawing/2014/main" id="{A885800C-68E3-BE3D-4918-D63861CAED26}"/>
                  </a:ext>
                </a:extLst>
              </p:cNvPr>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32">
                  <a:latin typeface="+mj-lt"/>
                </a:endParaRPr>
              </a:p>
            </p:txBody>
          </p:sp>
        </p:grpSp>
      </p:grpSp>
      <p:graphicFrame>
        <p:nvGraphicFramePr>
          <p:cNvPr id="92" name="Table 91">
            <a:extLst>
              <a:ext uri="{FF2B5EF4-FFF2-40B4-BE49-F238E27FC236}">
                <a16:creationId xmlns:a16="http://schemas.microsoft.com/office/drawing/2014/main" id="{50506979-E5DB-1E92-B719-FCBA6C260038}"/>
              </a:ext>
            </a:extLst>
          </p:cNvPr>
          <p:cNvGraphicFramePr>
            <a:graphicFrameLocks noGrp="1"/>
          </p:cNvGraphicFramePr>
          <p:nvPr/>
        </p:nvGraphicFramePr>
        <p:xfrm>
          <a:off x="343894" y="3992639"/>
          <a:ext cx="2574439" cy="2062479"/>
        </p:xfrm>
        <a:graphic>
          <a:graphicData uri="http://schemas.openxmlformats.org/drawingml/2006/table">
            <a:tbl>
              <a:tblPr firstRow="1" bandRow="1">
                <a:tableStyleId>{C083E6E3-FA7D-4D7B-A595-EF9225AFEA82}</a:tableStyleId>
              </a:tblPr>
              <a:tblGrid>
                <a:gridCol w="1136543">
                  <a:extLst>
                    <a:ext uri="{9D8B030D-6E8A-4147-A177-3AD203B41FA5}">
                      <a16:colId xmlns:a16="http://schemas.microsoft.com/office/drawing/2014/main" val="1898657563"/>
                    </a:ext>
                  </a:extLst>
                </a:gridCol>
                <a:gridCol w="1437896">
                  <a:extLst>
                    <a:ext uri="{9D8B030D-6E8A-4147-A177-3AD203B41FA5}">
                      <a16:colId xmlns:a16="http://schemas.microsoft.com/office/drawing/2014/main" val="4228671686"/>
                    </a:ext>
                  </a:extLst>
                </a:gridCol>
              </a:tblGrid>
              <a:tr h="568960">
                <a:tc>
                  <a:txBody>
                    <a:bodyPr/>
                    <a:lstStyle/>
                    <a:p>
                      <a:pPr algn="ctr"/>
                      <a:r>
                        <a:rPr lang="en-US" sz="1500">
                          <a:solidFill>
                            <a:schemeClr val="tx1"/>
                          </a:solidFill>
                        </a:rPr>
                        <a:t>Location</a:t>
                      </a:r>
                    </a:p>
                  </a:txBody>
                  <a:tcPr marL="121920" marR="121920" marT="60960" marB="60960"/>
                </a:tc>
                <a:tc>
                  <a:txBody>
                    <a:bodyPr/>
                    <a:lstStyle/>
                    <a:p>
                      <a:pPr algn="ctr"/>
                      <a:r>
                        <a:rPr lang="en-US" sz="1500">
                          <a:solidFill>
                            <a:schemeClr val="tx1"/>
                          </a:solidFill>
                        </a:rPr>
                        <a:t>Location Code</a:t>
                      </a:r>
                    </a:p>
                  </a:txBody>
                  <a:tcPr marL="121920" marR="121920" marT="60960" marB="60960"/>
                </a:tc>
                <a:extLst>
                  <a:ext uri="{0D108BD9-81ED-4DB2-BD59-A6C34878D82A}">
                    <a16:rowId xmlns:a16="http://schemas.microsoft.com/office/drawing/2014/main" val="3592403565"/>
                  </a:ext>
                </a:extLst>
              </a:tr>
              <a:tr h="494453">
                <a:tc>
                  <a:txBody>
                    <a:bodyPr/>
                    <a:lstStyle/>
                    <a:p>
                      <a:pPr algn="ctr"/>
                      <a:r>
                        <a:rPr lang="en-US" sz="1500">
                          <a:solidFill>
                            <a:schemeClr val="tx1"/>
                          </a:solidFill>
                        </a:rPr>
                        <a:t>LA</a:t>
                      </a:r>
                    </a:p>
                  </a:txBody>
                  <a:tcPr marL="121920" marR="121920" marT="60960" marB="60960"/>
                </a:tc>
                <a:tc>
                  <a:txBody>
                    <a:bodyPr/>
                    <a:lstStyle/>
                    <a:p>
                      <a:pPr algn="ctr"/>
                      <a:r>
                        <a:rPr lang="en-US" sz="1500">
                          <a:solidFill>
                            <a:schemeClr val="tx1"/>
                          </a:solidFill>
                        </a:rPr>
                        <a:t>8201</a:t>
                      </a:r>
                    </a:p>
                  </a:txBody>
                  <a:tcPr marL="121920" marR="121920" marT="60960" marB="60960"/>
                </a:tc>
                <a:extLst>
                  <a:ext uri="{0D108BD9-81ED-4DB2-BD59-A6C34878D82A}">
                    <a16:rowId xmlns:a16="http://schemas.microsoft.com/office/drawing/2014/main" val="3082623657"/>
                  </a:ext>
                </a:extLst>
              </a:tr>
              <a:tr h="494453">
                <a:tc>
                  <a:txBody>
                    <a:bodyPr/>
                    <a:lstStyle/>
                    <a:p>
                      <a:pPr algn="ctr"/>
                      <a:r>
                        <a:rPr lang="en-US" sz="1500">
                          <a:solidFill>
                            <a:schemeClr val="tx1"/>
                          </a:solidFill>
                        </a:rPr>
                        <a:t>NY</a:t>
                      </a:r>
                    </a:p>
                  </a:txBody>
                  <a:tcPr marL="121920" marR="121920" marT="60960" marB="60960"/>
                </a:tc>
                <a:tc>
                  <a:txBody>
                    <a:bodyPr/>
                    <a:lstStyle/>
                    <a:p>
                      <a:pPr algn="ctr"/>
                      <a:r>
                        <a:rPr lang="en-US" sz="1500">
                          <a:solidFill>
                            <a:schemeClr val="tx1"/>
                          </a:solidFill>
                        </a:rPr>
                        <a:t>8202</a:t>
                      </a:r>
                    </a:p>
                  </a:txBody>
                  <a:tcPr marL="121920" marR="121920" marT="60960" marB="60960"/>
                </a:tc>
                <a:extLst>
                  <a:ext uri="{0D108BD9-81ED-4DB2-BD59-A6C34878D82A}">
                    <a16:rowId xmlns:a16="http://schemas.microsoft.com/office/drawing/2014/main" val="2877387758"/>
                  </a:ext>
                </a:extLst>
              </a:tr>
              <a:tr h="494453">
                <a:tc>
                  <a:txBody>
                    <a:bodyPr/>
                    <a:lstStyle/>
                    <a:p>
                      <a:pPr algn="ctr"/>
                      <a:r>
                        <a:rPr lang="en-US" sz="1500">
                          <a:solidFill>
                            <a:schemeClr val="tx1"/>
                          </a:solidFill>
                        </a:rPr>
                        <a:t>Montreal</a:t>
                      </a:r>
                    </a:p>
                  </a:txBody>
                  <a:tcPr marL="121920" marR="121920" marT="60960" marB="60960"/>
                </a:tc>
                <a:tc>
                  <a:txBody>
                    <a:bodyPr/>
                    <a:lstStyle/>
                    <a:p>
                      <a:pPr algn="ctr"/>
                      <a:r>
                        <a:rPr lang="en-US" sz="1500">
                          <a:solidFill>
                            <a:schemeClr val="tx1"/>
                          </a:solidFill>
                        </a:rPr>
                        <a:t>8251</a:t>
                      </a:r>
                    </a:p>
                  </a:txBody>
                  <a:tcPr marL="121920" marR="121920" marT="60960" marB="60960"/>
                </a:tc>
                <a:extLst>
                  <a:ext uri="{0D108BD9-81ED-4DB2-BD59-A6C34878D82A}">
                    <a16:rowId xmlns:a16="http://schemas.microsoft.com/office/drawing/2014/main" val="3952687843"/>
                  </a:ext>
                </a:extLst>
              </a:tr>
            </a:tbl>
          </a:graphicData>
        </a:graphic>
      </p:graphicFrame>
      <p:grpSp>
        <p:nvGrpSpPr>
          <p:cNvPr id="93" name="Group 92">
            <a:extLst>
              <a:ext uri="{FF2B5EF4-FFF2-40B4-BE49-F238E27FC236}">
                <a16:creationId xmlns:a16="http://schemas.microsoft.com/office/drawing/2014/main" id="{64AAD1E0-F2E8-C5BF-64D1-EFD0A43D4ADA}"/>
              </a:ext>
            </a:extLst>
          </p:cNvPr>
          <p:cNvGrpSpPr>
            <a:grpSpLocks noChangeAspect="1"/>
          </p:cNvGrpSpPr>
          <p:nvPr/>
        </p:nvGrpSpPr>
        <p:grpSpPr>
          <a:xfrm>
            <a:off x="3283649" y="5052624"/>
            <a:ext cx="659412" cy="421217"/>
            <a:chOff x="937769" y="3394211"/>
            <a:chExt cx="1394224" cy="890598"/>
          </a:xfrm>
        </p:grpSpPr>
        <p:grpSp>
          <p:nvGrpSpPr>
            <p:cNvPr id="94" name="Group 93">
              <a:extLst>
                <a:ext uri="{FF2B5EF4-FFF2-40B4-BE49-F238E27FC236}">
                  <a16:creationId xmlns:a16="http://schemas.microsoft.com/office/drawing/2014/main" id="{17C5D446-5A10-6AE9-F5BB-D047C371ADD7}"/>
                </a:ext>
              </a:extLst>
            </p:cNvPr>
            <p:cNvGrpSpPr/>
            <p:nvPr/>
          </p:nvGrpSpPr>
          <p:grpSpPr>
            <a:xfrm>
              <a:off x="937769" y="3394211"/>
              <a:ext cx="1177992" cy="884106"/>
              <a:chOff x="1009827" y="5232501"/>
              <a:chExt cx="412879" cy="309873"/>
            </a:xfrm>
          </p:grpSpPr>
          <p:sp>
            <p:nvSpPr>
              <p:cNvPr id="96" name="Rectangle 95">
                <a:extLst>
                  <a:ext uri="{FF2B5EF4-FFF2-40B4-BE49-F238E27FC236}">
                    <a16:creationId xmlns:a16="http://schemas.microsoft.com/office/drawing/2014/main" id="{6D77A02B-A6CF-E78A-AEB7-2D12C074CCC5}"/>
                  </a:ext>
                </a:extLst>
              </p:cNvPr>
              <p:cNvSpPr/>
              <p:nvPr/>
            </p:nvSpPr>
            <p:spPr>
              <a:xfrm>
                <a:off x="1155829" y="5259153"/>
                <a:ext cx="244966" cy="257781"/>
              </a:xfrm>
              <a:prstGeom prst="rect">
                <a:avLst/>
              </a:prstGeom>
              <a:solidFill>
                <a:srgbClr val="FFFFFF"/>
              </a:solidFill>
              <a:ln w="12700" cap="flat" cmpd="sng" algn="ctr">
                <a:solidFill>
                  <a:srgbClr val="FF0000"/>
                </a:solid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97" name="Group 96">
                <a:extLst>
                  <a:ext uri="{FF2B5EF4-FFF2-40B4-BE49-F238E27FC236}">
                    <a16:creationId xmlns:a16="http://schemas.microsoft.com/office/drawing/2014/main" id="{1BF95201-2421-0833-D883-9C3C16B38EB8}"/>
                  </a:ext>
                </a:extLst>
              </p:cNvPr>
              <p:cNvGrpSpPr/>
              <p:nvPr/>
            </p:nvGrpSpPr>
            <p:grpSpPr>
              <a:xfrm>
                <a:off x="1009827" y="5232501"/>
                <a:ext cx="412879" cy="309873"/>
                <a:chOff x="-614664" y="3556031"/>
                <a:chExt cx="769937" cy="577850"/>
              </a:xfrm>
              <a:solidFill>
                <a:srgbClr val="57585A"/>
              </a:solidFill>
            </p:grpSpPr>
            <p:sp>
              <p:nvSpPr>
                <p:cNvPr id="98" name="Freeform 95">
                  <a:extLst>
                    <a:ext uri="{FF2B5EF4-FFF2-40B4-BE49-F238E27FC236}">
                      <a16:creationId xmlns:a16="http://schemas.microsoft.com/office/drawing/2014/main" id="{238F5B63-4C40-D124-9F3B-CB3776F5C044}"/>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99" name="Freeform 96">
                  <a:extLst>
                    <a:ext uri="{FF2B5EF4-FFF2-40B4-BE49-F238E27FC236}">
                      <a16:creationId xmlns:a16="http://schemas.microsoft.com/office/drawing/2014/main" id="{35761ADB-3F83-719B-2EF9-BDA3F984A23C}"/>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w="12700">
                  <a:solidFill>
                    <a:srgbClr val="FF0000"/>
                  </a:solid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95" name="Shape 426">
              <a:extLst>
                <a:ext uri="{FF2B5EF4-FFF2-40B4-BE49-F238E27FC236}">
                  <a16:creationId xmlns:a16="http://schemas.microsoft.com/office/drawing/2014/main" id="{0F1895AA-4F71-3C26-FD7E-EE0787EF511A}"/>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FF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00" name="Group 99">
            <a:extLst>
              <a:ext uri="{FF2B5EF4-FFF2-40B4-BE49-F238E27FC236}">
                <a16:creationId xmlns:a16="http://schemas.microsoft.com/office/drawing/2014/main" id="{0E3021C9-86E8-A2C8-7B32-C603F95DFD85}"/>
              </a:ext>
            </a:extLst>
          </p:cNvPr>
          <p:cNvGrpSpPr>
            <a:grpSpLocks noChangeAspect="1"/>
          </p:cNvGrpSpPr>
          <p:nvPr/>
        </p:nvGrpSpPr>
        <p:grpSpPr>
          <a:xfrm>
            <a:off x="4915327" y="5053696"/>
            <a:ext cx="659412" cy="421217"/>
            <a:chOff x="937769" y="3394211"/>
            <a:chExt cx="1394224" cy="890598"/>
          </a:xfrm>
        </p:grpSpPr>
        <p:grpSp>
          <p:nvGrpSpPr>
            <p:cNvPr id="101" name="Group 100">
              <a:extLst>
                <a:ext uri="{FF2B5EF4-FFF2-40B4-BE49-F238E27FC236}">
                  <a16:creationId xmlns:a16="http://schemas.microsoft.com/office/drawing/2014/main" id="{1A45BDEE-08F3-EFCE-C96F-C1EA16B3B348}"/>
                </a:ext>
              </a:extLst>
            </p:cNvPr>
            <p:cNvGrpSpPr/>
            <p:nvPr/>
          </p:nvGrpSpPr>
          <p:grpSpPr>
            <a:xfrm>
              <a:off x="937769" y="3394211"/>
              <a:ext cx="1177992" cy="884106"/>
              <a:chOff x="1009827" y="5232501"/>
              <a:chExt cx="412879" cy="309873"/>
            </a:xfrm>
          </p:grpSpPr>
          <p:sp>
            <p:nvSpPr>
              <p:cNvPr id="103" name="Rectangle 102">
                <a:extLst>
                  <a:ext uri="{FF2B5EF4-FFF2-40B4-BE49-F238E27FC236}">
                    <a16:creationId xmlns:a16="http://schemas.microsoft.com/office/drawing/2014/main" id="{ED3FF492-C12F-7B24-F853-7D93614A38B0}"/>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04" name="Group 103">
                <a:extLst>
                  <a:ext uri="{FF2B5EF4-FFF2-40B4-BE49-F238E27FC236}">
                    <a16:creationId xmlns:a16="http://schemas.microsoft.com/office/drawing/2014/main" id="{FC3A9404-FE70-C928-5B3F-91D15970F44F}"/>
                  </a:ext>
                </a:extLst>
              </p:cNvPr>
              <p:cNvGrpSpPr/>
              <p:nvPr/>
            </p:nvGrpSpPr>
            <p:grpSpPr>
              <a:xfrm>
                <a:off x="1009827" y="5232501"/>
                <a:ext cx="412879" cy="309873"/>
                <a:chOff x="-614664" y="3556031"/>
                <a:chExt cx="769937" cy="577850"/>
              </a:xfrm>
              <a:solidFill>
                <a:srgbClr val="57585A"/>
              </a:solidFill>
            </p:grpSpPr>
            <p:sp>
              <p:nvSpPr>
                <p:cNvPr id="105" name="Freeform 95">
                  <a:extLst>
                    <a:ext uri="{FF2B5EF4-FFF2-40B4-BE49-F238E27FC236}">
                      <a16:creationId xmlns:a16="http://schemas.microsoft.com/office/drawing/2014/main" id="{B4170480-5031-F595-0489-61ABE058B43B}"/>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06" name="Freeform 96">
                  <a:extLst>
                    <a:ext uri="{FF2B5EF4-FFF2-40B4-BE49-F238E27FC236}">
                      <a16:creationId xmlns:a16="http://schemas.microsoft.com/office/drawing/2014/main" id="{57DE092C-1315-E623-8D0A-E8457F059639}"/>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02" name="Shape 426">
              <a:extLst>
                <a:ext uri="{FF2B5EF4-FFF2-40B4-BE49-F238E27FC236}">
                  <a16:creationId xmlns:a16="http://schemas.microsoft.com/office/drawing/2014/main" id="{BFBDA3FF-B82D-81B5-FE1C-5010C86F8F62}"/>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07" name="Group 106">
            <a:extLst>
              <a:ext uri="{FF2B5EF4-FFF2-40B4-BE49-F238E27FC236}">
                <a16:creationId xmlns:a16="http://schemas.microsoft.com/office/drawing/2014/main" id="{A83C537F-4141-3F6D-73E8-8A7B09C2B974}"/>
              </a:ext>
            </a:extLst>
          </p:cNvPr>
          <p:cNvGrpSpPr>
            <a:grpSpLocks noChangeAspect="1"/>
          </p:cNvGrpSpPr>
          <p:nvPr/>
        </p:nvGrpSpPr>
        <p:grpSpPr>
          <a:xfrm>
            <a:off x="7023969" y="5078148"/>
            <a:ext cx="659412" cy="421217"/>
            <a:chOff x="937769" y="3394211"/>
            <a:chExt cx="1394224" cy="890598"/>
          </a:xfrm>
        </p:grpSpPr>
        <p:grpSp>
          <p:nvGrpSpPr>
            <p:cNvPr id="108" name="Group 107">
              <a:extLst>
                <a:ext uri="{FF2B5EF4-FFF2-40B4-BE49-F238E27FC236}">
                  <a16:creationId xmlns:a16="http://schemas.microsoft.com/office/drawing/2014/main" id="{439B0EE7-F9DD-5704-BDE5-28C2B8B42AA7}"/>
                </a:ext>
              </a:extLst>
            </p:cNvPr>
            <p:cNvGrpSpPr/>
            <p:nvPr/>
          </p:nvGrpSpPr>
          <p:grpSpPr>
            <a:xfrm>
              <a:off x="937769" y="3394211"/>
              <a:ext cx="1177992" cy="884106"/>
              <a:chOff x="1009827" y="5232501"/>
              <a:chExt cx="412879" cy="309873"/>
            </a:xfrm>
          </p:grpSpPr>
          <p:sp>
            <p:nvSpPr>
              <p:cNvPr id="110" name="Rectangle 109">
                <a:extLst>
                  <a:ext uri="{FF2B5EF4-FFF2-40B4-BE49-F238E27FC236}">
                    <a16:creationId xmlns:a16="http://schemas.microsoft.com/office/drawing/2014/main" id="{90F44582-A447-4F6E-ECC7-1E81AAC6814A}"/>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11" name="Group 110">
                <a:extLst>
                  <a:ext uri="{FF2B5EF4-FFF2-40B4-BE49-F238E27FC236}">
                    <a16:creationId xmlns:a16="http://schemas.microsoft.com/office/drawing/2014/main" id="{3F9359BF-5BDD-91FF-2B91-0F2611A3FAF1}"/>
                  </a:ext>
                </a:extLst>
              </p:cNvPr>
              <p:cNvGrpSpPr/>
              <p:nvPr/>
            </p:nvGrpSpPr>
            <p:grpSpPr>
              <a:xfrm>
                <a:off x="1009827" y="5232501"/>
                <a:ext cx="412879" cy="309873"/>
                <a:chOff x="-614664" y="3556031"/>
                <a:chExt cx="769937" cy="577850"/>
              </a:xfrm>
              <a:solidFill>
                <a:srgbClr val="57585A"/>
              </a:solidFill>
            </p:grpSpPr>
            <p:sp>
              <p:nvSpPr>
                <p:cNvPr id="112" name="Freeform 95">
                  <a:extLst>
                    <a:ext uri="{FF2B5EF4-FFF2-40B4-BE49-F238E27FC236}">
                      <a16:creationId xmlns:a16="http://schemas.microsoft.com/office/drawing/2014/main" id="{9E10A5C6-70E3-F171-576A-702C6A1F83C0}"/>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13" name="Freeform 96">
                  <a:extLst>
                    <a:ext uri="{FF2B5EF4-FFF2-40B4-BE49-F238E27FC236}">
                      <a16:creationId xmlns:a16="http://schemas.microsoft.com/office/drawing/2014/main" id="{31537D2B-231A-332E-B1B8-A30E1810B4E0}"/>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09" name="Shape 426">
              <a:extLst>
                <a:ext uri="{FF2B5EF4-FFF2-40B4-BE49-F238E27FC236}">
                  <a16:creationId xmlns:a16="http://schemas.microsoft.com/office/drawing/2014/main" id="{EB90562F-458D-2D5B-F942-918810D8492C}"/>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grpSp>
        <p:nvGrpSpPr>
          <p:cNvPr id="114" name="Group 113">
            <a:extLst>
              <a:ext uri="{FF2B5EF4-FFF2-40B4-BE49-F238E27FC236}">
                <a16:creationId xmlns:a16="http://schemas.microsoft.com/office/drawing/2014/main" id="{8F0CF50E-ECC6-9663-2282-326A3C5D94F4}"/>
              </a:ext>
            </a:extLst>
          </p:cNvPr>
          <p:cNvGrpSpPr>
            <a:grpSpLocks noChangeAspect="1"/>
          </p:cNvGrpSpPr>
          <p:nvPr/>
        </p:nvGrpSpPr>
        <p:grpSpPr>
          <a:xfrm>
            <a:off x="9347031" y="5049813"/>
            <a:ext cx="659412" cy="421217"/>
            <a:chOff x="937769" y="3394211"/>
            <a:chExt cx="1394224" cy="890598"/>
          </a:xfrm>
        </p:grpSpPr>
        <p:grpSp>
          <p:nvGrpSpPr>
            <p:cNvPr id="115" name="Group 114">
              <a:extLst>
                <a:ext uri="{FF2B5EF4-FFF2-40B4-BE49-F238E27FC236}">
                  <a16:creationId xmlns:a16="http://schemas.microsoft.com/office/drawing/2014/main" id="{2033D83B-EDDE-7B3F-2C7A-C14F21B31BEB}"/>
                </a:ext>
              </a:extLst>
            </p:cNvPr>
            <p:cNvGrpSpPr/>
            <p:nvPr/>
          </p:nvGrpSpPr>
          <p:grpSpPr>
            <a:xfrm>
              <a:off x="937769" y="3394211"/>
              <a:ext cx="1177992" cy="884106"/>
              <a:chOff x="1009827" y="5232501"/>
              <a:chExt cx="412879" cy="309873"/>
            </a:xfrm>
          </p:grpSpPr>
          <p:sp>
            <p:nvSpPr>
              <p:cNvPr id="117" name="Rectangle 116">
                <a:extLst>
                  <a:ext uri="{FF2B5EF4-FFF2-40B4-BE49-F238E27FC236}">
                    <a16:creationId xmlns:a16="http://schemas.microsoft.com/office/drawing/2014/main" id="{F6605799-9A16-28A6-C3FB-AA551A0F5F8C}"/>
                  </a:ext>
                </a:extLst>
              </p:cNvPr>
              <p:cNvSpPr/>
              <p:nvPr/>
            </p:nvSpPr>
            <p:spPr>
              <a:xfrm>
                <a:off x="1155829" y="5259153"/>
                <a:ext cx="244966" cy="257781"/>
              </a:xfrm>
              <a:prstGeom prst="rect">
                <a:avLst/>
              </a:prstGeom>
              <a:solidFill>
                <a:srgbClr val="FFFFFF"/>
              </a:solidFill>
              <a:ln w="25400" cap="flat" cmpd="sng" algn="ctr">
                <a:noFill/>
                <a:prstDash val="solid"/>
              </a:ln>
              <a:effectLst/>
            </p:spPr>
            <p:txBody>
              <a:bodyPr rtlCol="0" anchor="ctr"/>
              <a:lstStyle/>
              <a:p>
                <a:pPr algn="ctr" defTabSz="457117">
                  <a:defRPr/>
                </a:pPr>
                <a:endParaRPr lang="en-US" kern="0">
                  <a:solidFill>
                    <a:srgbClr val="005073"/>
                  </a:solidFill>
                  <a:latin typeface="CiscoSansTT ExtraLight"/>
                  <a:ea typeface="+mn-ea"/>
                  <a:cs typeface="+mn-cs"/>
                </a:endParaRPr>
              </a:p>
            </p:txBody>
          </p:sp>
          <p:grpSp>
            <p:nvGrpSpPr>
              <p:cNvPr id="118" name="Group 117">
                <a:extLst>
                  <a:ext uri="{FF2B5EF4-FFF2-40B4-BE49-F238E27FC236}">
                    <a16:creationId xmlns:a16="http://schemas.microsoft.com/office/drawing/2014/main" id="{9F0C59CA-BDE5-E3D2-B0FE-F9BBD6F099E5}"/>
                  </a:ext>
                </a:extLst>
              </p:cNvPr>
              <p:cNvGrpSpPr/>
              <p:nvPr/>
            </p:nvGrpSpPr>
            <p:grpSpPr>
              <a:xfrm>
                <a:off x="1009827" y="5232501"/>
                <a:ext cx="412879" cy="309873"/>
                <a:chOff x="-614664" y="3556031"/>
                <a:chExt cx="769937" cy="577850"/>
              </a:xfrm>
              <a:solidFill>
                <a:srgbClr val="57585A"/>
              </a:solidFill>
            </p:grpSpPr>
            <p:sp>
              <p:nvSpPr>
                <p:cNvPr id="119" name="Freeform 95">
                  <a:extLst>
                    <a:ext uri="{FF2B5EF4-FFF2-40B4-BE49-F238E27FC236}">
                      <a16:creationId xmlns:a16="http://schemas.microsoft.com/office/drawing/2014/main" id="{DC45B2AC-ECA5-48A7-1648-2704480B3B5F}"/>
                    </a:ext>
                  </a:extLst>
                </p:cNvPr>
                <p:cNvSpPr>
                  <a:spLocks/>
                </p:cNvSpPr>
                <p:nvPr/>
              </p:nvSpPr>
              <p:spPr bwMode="auto">
                <a:xfrm>
                  <a:off x="-614664" y="3556031"/>
                  <a:ext cx="180975" cy="577850"/>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sp>
              <p:nvSpPr>
                <p:cNvPr id="120" name="Freeform 96">
                  <a:extLst>
                    <a:ext uri="{FF2B5EF4-FFF2-40B4-BE49-F238E27FC236}">
                      <a16:creationId xmlns:a16="http://schemas.microsoft.com/office/drawing/2014/main" id="{940CEDEC-2028-F58E-74E7-AA4447C51E18}"/>
                    </a:ext>
                  </a:extLst>
                </p:cNvPr>
                <p:cNvSpPr>
                  <a:spLocks noEditPoints="1"/>
                </p:cNvSpPr>
                <p:nvPr/>
              </p:nvSpPr>
              <p:spPr bwMode="auto">
                <a:xfrm>
                  <a:off x="-386064" y="3556031"/>
                  <a:ext cx="541337" cy="577850"/>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grpFill/>
                <a:ln>
                  <a:noFill/>
                </a:ln>
              </p:spPr>
              <p:txBody>
                <a:bodyPr vert="horz" wrap="square" lIns="91440" tIns="45720" rIns="91440" bIns="45720" numCol="1" anchor="t" anchorCtr="0" compatLnSpc="1">
                  <a:prstTxWarp prst="textNoShape">
                    <a:avLst/>
                  </a:prstTxWarp>
                </a:bodyPr>
                <a:lstStyle/>
                <a:p>
                  <a:pPr defTabSz="457117">
                    <a:defRPr/>
                  </a:pPr>
                  <a:endParaRPr lang="en-US" kern="0">
                    <a:solidFill>
                      <a:srgbClr val="282828"/>
                    </a:solidFill>
                  </a:endParaRPr>
                </a:p>
              </p:txBody>
            </p:sp>
          </p:grpSp>
        </p:grpSp>
        <p:sp>
          <p:nvSpPr>
            <p:cNvPr id="116" name="Shape 426">
              <a:extLst>
                <a:ext uri="{FF2B5EF4-FFF2-40B4-BE49-F238E27FC236}">
                  <a16:creationId xmlns:a16="http://schemas.microsoft.com/office/drawing/2014/main" id="{76FF719A-74DE-8354-CFCA-98B1851D7284}"/>
                </a:ext>
              </a:extLst>
            </p:cNvPr>
            <p:cNvSpPr>
              <a:spLocks noChangeAspect="1"/>
            </p:cNvSpPr>
            <p:nvPr/>
          </p:nvSpPr>
          <p:spPr>
            <a:xfrm flipH="1">
              <a:off x="1741387" y="3939637"/>
              <a:ext cx="590606" cy="345172"/>
            </a:xfrm>
            <a:custGeom>
              <a:avLst/>
              <a:gdLst/>
              <a:ahLst/>
              <a:cxnLst>
                <a:cxn ang="0">
                  <a:pos x="wd2" y="hd2"/>
                </a:cxn>
                <a:cxn ang="5400000">
                  <a:pos x="wd2" y="hd2"/>
                </a:cxn>
                <a:cxn ang="10800000">
                  <a:pos x="wd2" y="hd2"/>
                </a:cxn>
                <a:cxn ang="16200000">
                  <a:pos x="wd2" y="hd2"/>
                </a:cxn>
              </a:cxnLst>
              <a:rect l="0" t="0" r="r" b="b"/>
              <a:pathLst>
                <a:path w="21600" h="21553" extrusionOk="0">
                  <a:moveTo>
                    <a:pt x="11716" y="15"/>
                  </a:moveTo>
                  <a:cubicBezTo>
                    <a:pt x="10119" y="201"/>
                    <a:pt x="8661" y="2073"/>
                    <a:pt x="8101" y="4969"/>
                  </a:cubicBezTo>
                  <a:lnTo>
                    <a:pt x="8012" y="5642"/>
                  </a:lnTo>
                  <a:lnTo>
                    <a:pt x="7543" y="5247"/>
                  </a:lnTo>
                  <a:cubicBezTo>
                    <a:pt x="5855" y="4186"/>
                    <a:pt x="4010" y="5793"/>
                    <a:pt x="3422" y="8835"/>
                  </a:cubicBezTo>
                  <a:cubicBezTo>
                    <a:pt x="3274" y="9596"/>
                    <a:pt x="3220" y="10374"/>
                    <a:pt x="3247" y="11130"/>
                  </a:cubicBezTo>
                  <a:lnTo>
                    <a:pt x="3304" y="11520"/>
                  </a:lnTo>
                  <a:lnTo>
                    <a:pt x="2807" y="11429"/>
                  </a:lnTo>
                  <a:cubicBezTo>
                    <a:pt x="1257" y="11429"/>
                    <a:pt x="0" y="13696"/>
                    <a:pt x="0" y="16491"/>
                  </a:cubicBezTo>
                  <a:cubicBezTo>
                    <a:pt x="0" y="18937"/>
                    <a:pt x="962" y="20978"/>
                    <a:pt x="2242" y="21450"/>
                  </a:cubicBezTo>
                  <a:lnTo>
                    <a:pt x="2601" y="21516"/>
                  </a:lnTo>
                  <a:lnTo>
                    <a:pt x="2601" y="21553"/>
                  </a:lnTo>
                  <a:lnTo>
                    <a:pt x="2807" y="21553"/>
                  </a:lnTo>
                  <a:lnTo>
                    <a:pt x="2807" y="21553"/>
                  </a:lnTo>
                  <a:lnTo>
                    <a:pt x="2808" y="21553"/>
                  </a:lnTo>
                  <a:lnTo>
                    <a:pt x="17992" y="21553"/>
                  </a:lnTo>
                  <a:lnTo>
                    <a:pt x="17992" y="21553"/>
                  </a:lnTo>
                  <a:lnTo>
                    <a:pt x="17992" y="21553"/>
                  </a:lnTo>
                  <a:lnTo>
                    <a:pt x="18011" y="21553"/>
                  </a:lnTo>
                  <a:lnTo>
                    <a:pt x="18011" y="21550"/>
                  </a:lnTo>
                  <a:lnTo>
                    <a:pt x="18719" y="21421"/>
                  </a:lnTo>
                  <a:cubicBezTo>
                    <a:pt x="20363" y="20814"/>
                    <a:pt x="21600" y="18191"/>
                    <a:pt x="21600" y="15048"/>
                  </a:cubicBezTo>
                  <a:cubicBezTo>
                    <a:pt x="21600" y="12802"/>
                    <a:pt x="20969" y="10822"/>
                    <a:pt x="20009" y="9653"/>
                  </a:cubicBezTo>
                  <a:lnTo>
                    <a:pt x="19459" y="9115"/>
                  </a:lnTo>
                  <a:lnTo>
                    <a:pt x="19550" y="8434"/>
                  </a:lnTo>
                  <a:cubicBezTo>
                    <a:pt x="19681" y="6680"/>
                    <a:pt x="19116" y="4944"/>
                    <a:pt x="18153" y="4339"/>
                  </a:cubicBezTo>
                  <a:cubicBezTo>
                    <a:pt x="17878" y="4166"/>
                    <a:pt x="17596" y="4101"/>
                    <a:pt x="17323" y="4133"/>
                  </a:cubicBezTo>
                  <a:cubicBezTo>
                    <a:pt x="16913" y="4181"/>
                    <a:pt x="16520" y="4445"/>
                    <a:pt x="16195" y="4884"/>
                  </a:cubicBezTo>
                  <a:lnTo>
                    <a:pt x="15923" y="5376"/>
                  </a:lnTo>
                  <a:lnTo>
                    <a:pt x="15679" y="4187"/>
                  </a:lnTo>
                  <a:cubicBezTo>
                    <a:pt x="15222" y="2481"/>
                    <a:pt x="14404" y="1088"/>
                    <a:pt x="13332" y="415"/>
                  </a:cubicBezTo>
                  <a:cubicBezTo>
                    <a:pt x="12797" y="78"/>
                    <a:pt x="12249" y="-47"/>
                    <a:pt x="11716" y="15"/>
                  </a:cubicBezTo>
                  <a:close/>
                </a:path>
              </a:pathLst>
            </a:custGeom>
            <a:solidFill>
              <a:srgbClr val="FDFAFF"/>
            </a:solidFill>
            <a:ln w="12700">
              <a:solidFill>
                <a:srgbClr val="000000"/>
              </a:solidFill>
            </a:ln>
          </p:spPr>
          <p:txBody>
            <a:bodyPr wrap="none" lIns="38140" tIns="38140" rIns="38140" bIns="38140" anchor="ctr">
              <a:normAutofit fontScale="25000" lnSpcReduction="20000"/>
            </a:bodyPr>
            <a:lstStyle/>
            <a:p>
              <a:pPr algn="ctr" defTabSz="423415" eaLnBrk="0">
                <a:defRPr/>
              </a:pPr>
              <a:endParaRPr sz="7197">
                <a:solidFill>
                  <a:srgbClr val="FFFFFF"/>
                </a:solidFill>
                <a:latin typeface="+mn-lt"/>
                <a:ea typeface="ＭＳ Ｐゴシック" charset="-128"/>
                <a:sym typeface="CiscoSansTT ExtraLight"/>
              </a:endParaRPr>
            </a:p>
          </p:txBody>
        </p:sp>
      </p:grpSp>
    </p:spTree>
    <p:extLst>
      <p:ext uri="{BB962C8B-B14F-4D97-AF65-F5344CB8AC3E}">
        <p14:creationId xmlns:p14="http://schemas.microsoft.com/office/powerpoint/2010/main" val="753565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heme/theme1.xml><?xml version="1.0" encoding="utf-8"?>
<a:theme xmlns:a="http://schemas.openxmlformats.org/drawingml/2006/main" name="Dark theme 2022 Widescreen">
  <a:themeElements>
    <a:clrScheme name="Custom 2">
      <a:dk1>
        <a:srgbClr val="0D274D"/>
      </a:dk1>
      <a:lt1>
        <a:srgbClr val="FFFFFF"/>
      </a:lt1>
      <a:dk2>
        <a:srgbClr val="414244"/>
      </a:dk2>
      <a:lt2>
        <a:srgbClr val="0051AF"/>
      </a:lt2>
      <a:accent1>
        <a:srgbClr val="00BCEB"/>
      </a:accent1>
      <a:accent2>
        <a:srgbClr val="74BF4B"/>
      </a:accent2>
      <a:accent3>
        <a:srgbClr val="0051AF"/>
      </a:accent3>
      <a:accent4>
        <a:srgbClr val="E2E2E2"/>
      </a:accent4>
      <a:accent5>
        <a:srgbClr val="FBAB2C"/>
      </a:accent5>
      <a:accent6>
        <a:srgbClr val="E3241B"/>
      </a:accent6>
      <a:hlink>
        <a:srgbClr val="FFFFFF"/>
      </a:hlink>
      <a:folHlink>
        <a:srgbClr val="00BCEB"/>
      </a:folHlink>
    </a:clrScheme>
    <a:fontScheme name="Test">
      <a:majorFont>
        <a:latin typeface="CiscoSansTT Extra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CBD97974D1A54AB5BA2C04708C0DF8" ma:contentTypeVersion="6" ma:contentTypeDescription="Create a new document." ma:contentTypeScope="" ma:versionID="068a59871a2ad5e0078099726e1112c7">
  <xsd:schema xmlns:xsd="http://www.w3.org/2001/XMLSchema" xmlns:xs="http://www.w3.org/2001/XMLSchema" xmlns:p="http://schemas.microsoft.com/office/2006/metadata/properties" xmlns:ns2="6c79d452-6a00-49ef-9a33-45003293c3e7" xmlns:ns3="8b6c853d-2f3a-4434-9e8a-9adef9b62cf6" targetNamespace="http://schemas.microsoft.com/office/2006/metadata/properties" ma:root="true" ma:fieldsID="9839564fc71c23381c3a8a76fc345e4c" ns2:_="" ns3:_="">
    <xsd:import namespace="6c79d452-6a00-49ef-9a33-45003293c3e7"/>
    <xsd:import namespace="8b6c853d-2f3a-4434-9e8a-9adef9b62cf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79d452-6a00-49ef-9a33-45003293c3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6c853d-2f3a-4434-9e8a-9adef9b62cf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34E77-D7FA-4993-A462-A59112CC6ED6}">
  <ds:schemaRefs>
    <ds:schemaRef ds:uri="http://schemas.microsoft.com/sharepoint/v3/contenttype/forms"/>
  </ds:schemaRefs>
</ds:datastoreItem>
</file>

<file path=customXml/itemProps2.xml><?xml version="1.0" encoding="utf-8"?>
<ds:datastoreItem xmlns:ds="http://schemas.openxmlformats.org/officeDocument/2006/customXml" ds:itemID="{62812BDE-AEB6-41F7-9273-2CFF6888F99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0FC2996-D07F-4109-A981-3B31CD595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79d452-6a00-49ef-9a33-45003293c3e7"/>
    <ds:schemaRef ds:uri="8b6c853d-2f3a-4434-9e8a-9adef9b62c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TotalTime>
  <Words>12386</Words>
  <Application>Microsoft Office PowerPoint</Application>
  <PresentationFormat>Widescreen</PresentationFormat>
  <Paragraphs>2339</Paragraphs>
  <Slides>124</Slides>
  <Notes>34</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Dark theme 2022 Widescreen</vt:lpstr>
      <vt:lpstr>Advanced Dial Plan and Routing for Webex Calling</vt:lpstr>
      <vt:lpstr>PowerPoint Presentation</vt:lpstr>
      <vt:lpstr>Webex Calling Multi-Tenant Dial Plan Foundations</vt:lpstr>
      <vt:lpstr>PowerPoint Presentation</vt:lpstr>
      <vt:lpstr>PowerPoint Presentation</vt:lpstr>
      <vt:lpstr>PowerPoint Presentation</vt:lpstr>
      <vt:lpstr>PowerPoint Presentation</vt:lpstr>
      <vt:lpstr>PowerPoint Presentation</vt:lpstr>
      <vt:lpstr>Local Gateway</vt:lpstr>
      <vt:lpstr>Trunks</vt:lpstr>
      <vt:lpstr>PowerPoint Presentation</vt:lpstr>
      <vt:lpstr>Webex Calling Routing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Webex Calling Multi-Tenant Caller Identity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Interworking between Webex Calling and Unified CM On-Premise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Case: Flat Extension Dialing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Interworking between Webex Calling  and Dedicated Instance</vt:lpstr>
      <vt:lpstr>PowerPoint Presentation</vt:lpstr>
      <vt:lpstr>PowerPoint Presentation</vt:lpstr>
      <vt:lpstr>PowerPoint Presentation</vt:lpstr>
      <vt:lpstr>PowerPoint Presentation</vt:lpstr>
      <vt:lpstr>PowerPoint Presentation</vt:lpstr>
      <vt:lpstr>PowerPoint Presentation</vt:lpstr>
      <vt:lpstr>Cloud Connected PSTN for Dedicated Instance</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Johannes Krohn (jkrohn)</cp:lastModifiedBy>
  <cp:revision>3</cp:revision>
  <cp:lastPrinted>2022-03-18T19:12:29Z</cp:lastPrinted>
  <dcterms:created xsi:type="dcterms:W3CDTF">2014-07-09T19:55:36Z</dcterms:created>
  <dcterms:modified xsi:type="dcterms:W3CDTF">2023-04-05T10:34:50Z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0x01010047CBD97974D1A54AB5BA2C04708C0DF8</vt:lpwstr>
  </property>
</Properties>
</file>